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30" autoAdjust="0"/>
    <p:restoredTop sz="94660"/>
  </p:normalViewPr>
  <p:slideViewPr>
    <p:cSldViewPr>
      <p:cViewPr varScale="1">
        <p:scale>
          <a:sx n="109" d="100"/>
          <a:sy n="109" d="100"/>
        </p:scale>
        <p:origin x="10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4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2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01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547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8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3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88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1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1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1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E05E0-A57F-4C67-BC78-C57B32327375}" type="datetimeFigureOut">
              <a:rPr lang="en-US" smtClean="0"/>
              <a:t>4/16/21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8BC6D3-2973-41D2-8D35-8534CA063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4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33600" y="3351874"/>
            <a:ext cx="5562600" cy="259788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351874"/>
            <a:ext cx="58674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Here is a </a:t>
            </a:r>
            <a:r>
              <a:rPr lang="en-US" sz="1200" dirty="0" err="1"/>
              <a:t>basemap</a:t>
            </a:r>
            <a:r>
              <a:rPr lang="en-US" sz="1200" dirty="0"/>
              <a:t> that you can start working with for your office/final copy of your map</a:t>
            </a:r>
          </a:p>
          <a:p>
            <a:endParaRPr lang="en-US" sz="1200" dirty="0"/>
          </a:p>
          <a:p>
            <a:r>
              <a:rPr lang="en-US" sz="1200" dirty="0"/>
              <a:t>The </a:t>
            </a:r>
            <a:r>
              <a:rPr lang="en-US" sz="1200" dirty="0" err="1"/>
              <a:t>Basemap</a:t>
            </a:r>
            <a:r>
              <a:rPr lang="en-US" sz="1200" dirty="0"/>
              <a:t> is a jpeg that I formatted as the </a:t>
            </a:r>
            <a:r>
              <a:rPr lang="en-US" sz="1200" dirty="0" err="1"/>
              <a:t>ppt</a:t>
            </a:r>
            <a:r>
              <a:rPr lang="en-US" sz="1200" dirty="0"/>
              <a:t> slide background</a:t>
            </a:r>
          </a:p>
          <a:p>
            <a:r>
              <a:rPr lang="en-US" sz="1200" dirty="0"/>
              <a:t>I adjusted the color and brightness in background formatting settings</a:t>
            </a:r>
          </a:p>
          <a:p>
            <a:endParaRPr lang="en-US" sz="1200" dirty="0"/>
          </a:p>
          <a:p>
            <a:r>
              <a:rPr lang="en-US" sz="1200" dirty="0"/>
              <a:t>Please include:</a:t>
            </a:r>
          </a:p>
          <a:p>
            <a:r>
              <a:rPr lang="en-US" sz="1200" dirty="0"/>
              <a:t>Title</a:t>
            </a:r>
          </a:p>
          <a:p>
            <a:r>
              <a:rPr lang="en-US" sz="1200" dirty="0"/>
              <a:t>Legend</a:t>
            </a:r>
          </a:p>
          <a:p>
            <a:r>
              <a:rPr lang="en-US" sz="1200" dirty="0"/>
              <a:t>North Arrow</a:t>
            </a:r>
          </a:p>
          <a:p>
            <a:r>
              <a:rPr lang="en-US" sz="1200" dirty="0"/>
              <a:t>Scale bar (you’ll need to calculate this)</a:t>
            </a:r>
          </a:p>
          <a:p>
            <a:endParaRPr lang="en-US" sz="1200" dirty="0"/>
          </a:p>
          <a:p>
            <a:r>
              <a:rPr lang="en-US" sz="1200" dirty="0"/>
              <a:t>Move and adjust this white legend box wherever it fits best.</a:t>
            </a: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5315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23A2C5-8B76-5946-B097-7E2E7009EEE6}"/>
              </a:ext>
            </a:extLst>
          </p:cNvPr>
          <p:cNvSpPr/>
          <p:nvPr/>
        </p:nvSpPr>
        <p:spPr>
          <a:xfrm>
            <a:off x="3810000" y="3609201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Put your cross-section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1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74</Words>
  <Application>Microsoft Macintosh PowerPoint</Application>
  <PresentationFormat>Custom</PresentationFormat>
  <Paragraphs>13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Mahan Lab</dc:creator>
  <cp:lastModifiedBy>Kevin H Mahan</cp:lastModifiedBy>
  <cp:revision>9</cp:revision>
  <dcterms:created xsi:type="dcterms:W3CDTF">2021-02-05T16:13:44Z</dcterms:created>
  <dcterms:modified xsi:type="dcterms:W3CDTF">2021-04-16T16:28:25Z</dcterms:modified>
</cp:coreProperties>
</file>