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2"/>
    <p:sldId id="257" r:id="rId3"/>
    <p:sldId id="258" r:id="rId4"/>
    <p:sldId id="259" r:id="rId5"/>
    <p:sldId id="260" r:id="rId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D3B87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A7E7AADE-51A1-4C49-B1F0-D52C22A943B0}" v="887" dt="2024-04-29T17:29:59.059"/>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1"/>
    <p:restoredTop sz="96247" autoAdjust="0"/>
  </p:normalViewPr>
  <p:slideViewPr>
    <p:cSldViewPr snapToGrid="0">
      <p:cViewPr varScale="1">
        <p:scale>
          <a:sx n="103" d="100"/>
          <a:sy n="103" d="100"/>
        </p:scale>
        <p:origin x="126" y="18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presProps" Target="presProps.xml"/><Relationship Id="rId12" Type="http://schemas.microsoft.com/office/2015/10/relationships/revisionInfo" Target="revisionInfo.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microsoft.com/office/2016/11/relationships/changesInfo" Target="changesInfos/changesInfo1.xml"/><Relationship Id="rId5" Type="http://schemas.openxmlformats.org/officeDocument/2006/relationships/slide" Target="slides/slide4.xml"/><Relationship Id="rId1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Emma Stine" userId="1a74b286102acf85" providerId="LiveId" clId="{A7E7AADE-51A1-4C49-B1F0-D52C22A943B0}"/>
    <pc:docChg chg="undo custSel modSld">
      <pc:chgData name="Emma Stine" userId="1a74b286102acf85" providerId="LiveId" clId="{A7E7AADE-51A1-4C49-B1F0-D52C22A943B0}" dt="2024-04-29T17:30:20.489" v="1265" actId="1076"/>
      <pc:docMkLst>
        <pc:docMk/>
      </pc:docMkLst>
      <pc:sldChg chg="addSp delSp modSp mod">
        <pc:chgData name="Emma Stine" userId="1a74b286102acf85" providerId="LiveId" clId="{A7E7AADE-51A1-4C49-B1F0-D52C22A943B0}" dt="2024-04-29T17:26:48.369" v="1193" actId="962"/>
        <pc:sldMkLst>
          <pc:docMk/>
          <pc:sldMk cId="2985674485" sldId="256"/>
        </pc:sldMkLst>
        <pc:spChg chg="mod">
          <ac:chgData name="Emma Stine" userId="1a74b286102acf85" providerId="LiveId" clId="{A7E7AADE-51A1-4C49-B1F0-D52C22A943B0}" dt="2024-04-29T17:01:55.167" v="46" actId="20577"/>
          <ac:spMkLst>
            <pc:docMk/>
            <pc:sldMk cId="2985674485" sldId="256"/>
            <ac:spMk id="2" creationId="{05ECB12D-1EC8-B72F-E1FD-71D27A450705}"/>
          </ac:spMkLst>
        </pc:spChg>
        <pc:spChg chg="mod">
          <ac:chgData name="Emma Stine" userId="1a74b286102acf85" providerId="LiveId" clId="{A7E7AADE-51A1-4C49-B1F0-D52C22A943B0}" dt="2024-04-29T17:02:06.780" v="62" actId="27636"/>
          <ac:spMkLst>
            <pc:docMk/>
            <pc:sldMk cId="2985674485" sldId="256"/>
            <ac:spMk id="3" creationId="{2CA1C905-18F2-36CA-1C2A-97BE20696F06}"/>
          </ac:spMkLst>
        </pc:spChg>
        <pc:picChg chg="del">
          <ac:chgData name="Emma Stine" userId="1a74b286102acf85" providerId="LiveId" clId="{A7E7AADE-51A1-4C49-B1F0-D52C22A943B0}" dt="2024-04-29T17:05:22.748" v="63" actId="478"/>
          <ac:picMkLst>
            <pc:docMk/>
            <pc:sldMk cId="2985674485" sldId="256"/>
            <ac:picMk id="5" creationId="{0EC75C3C-2CD1-E974-F9F0-7BE37DD79909}"/>
          </ac:picMkLst>
        </pc:picChg>
        <pc:picChg chg="add mod">
          <ac:chgData name="Emma Stine" userId="1a74b286102acf85" providerId="LiveId" clId="{A7E7AADE-51A1-4C49-B1F0-D52C22A943B0}" dt="2024-04-29T17:26:48.369" v="1193" actId="962"/>
          <ac:picMkLst>
            <pc:docMk/>
            <pc:sldMk cId="2985674485" sldId="256"/>
            <ac:picMk id="1026" creationId="{FDE89BDA-5FE6-8D70-C906-1423B45EF223}"/>
          </ac:picMkLst>
        </pc:picChg>
      </pc:sldChg>
      <pc:sldChg chg="addSp modSp mod">
        <pc:chgData name="Emma Stine" userId="1a74b286102acf85" providerId="LiveId" clId="{A7E7AADE-51A1-4C49-B1F0-D52C22A943B0}" dt="2024-04-29T17:30:20.489" v="1265" actId="1076"/>
        <pc:sldMkLst>
          <pc:docMk/>
          <pc:sldMk cId="1865609200" sldId="257"/>
        </pc:sldMkLst>
        <pc:spChg chg="mod ord">
          <ac:chgData name="Emma Stine" userId="1a74b286102acf85" providerId="LiveId" clId="{A7E7AADE-51A1-4C49-B1F0-D52C22A943B0}" dt="2024-04-29T17:30:20.489" v="1265" actId="1076"/>
          <ac:spMkLst>
            <pc:docMk/>
            <pc:sldMk cId="1865609200" sldId="257"/>
            <ac:spMk id="2" creationId="{293429B1-0F45-142F-6596-AE4F6BE295E5}"/>
          </ac:spMkLst>
        </pc:spChg>
        <pc:spChg chg="mod">
          <ac:chgData name="Emma Stine" userId="1a74b286102acf85" providerId="LiveId" clId="{A7E7AADE-51A1-4C49-B1F0-D52C22A943B0}" dt="2024-04-29T17:10:29.972" v="162" actId="207"/>
          <ac:spMkLst>
            <pc:docMk/>
            <pc:sldMk cId="1865609200" sldId="257"/>
            <ac:spMk id="3" creationId="{EEE95BA7-57E0-A451-8850-6EA1893A9237}"/>
          </ac:spMkLst>
        </pc:spChg>
        <pc:picChg chg="add mod">
          <ac:chgData name="Emma Stine" userId="1a74b286102acf85" providerId="LiveId" clId="{A7E7AADE-51A1-4C49-B1F0-D52C22A943B0}" dt="2024-04-29T17:29:59.053" v="1262" actId="166"/>
          <ac:picMkLst>
            <pc:docMk/>
            <pc:sldMk cId="1865609200" sldId="257"/>
            <ac:picMk id="2050" creationId="{326EE657-CD7D-FCEF-D90E-675579152976}"/>
          </ac:picMkLst>
        </pc:picChg>
      </pc:sldChg>
      <pc:sldChg chg="addSp delSp modSp mod">
        <pc:chgData name="Emma Stine" userId="1a74b286102acf85" providerId="LiveId" clId="{A7E7AADE-51A1-4C49-B1F0-D52C22A943B0}" dt="2024-04-29T17:27:25.650" v="1235" actId="962"/>
        <pc:sldMkLst>
          <pc:docMk/>
          <pc:sldMk cId="2208357408" sldId="258"/>
        </pc:sldMkLst>
        <pc:spChg chg="mod">
          <ac:chgData name="Emma Stine" userId="1a74b286102acf85" providerId="LiveId" clId="{A7E7AADE-51A1-4C49-B1F0-D52C22A943B0}" dt="2024-04-29T17:14:26.217" v="345" actId="20577"/>
          <ac:spMkLst>
            <pc:docMk/>
            <pc:sldMk cId="2208357408" sldId="258"/>
            <ac:spMk id="3" creationId="{EEE95BA7-57E0-A451-8850-6EA1893A9237}"/>
          </ac:spMkLst>
        </pc:spChg>
        <pc:picChg chg="del">
          <ac:chgData name="Emma Stine" userId="1a74b286102acf85" providerId="LiveId" clId="{A7E7AADE-51A1-4C49-B1F0-D52C22A943B0}" dt="2024-04-29T17:10:50.896" v="164" actId="478"/>
          <ac:picMkLst>
            <pc:docMk/>
            <pc:sldMk cId="2208357408" sldId="258"/>
            <ac:picMk id="5" creationId="{DBD7AA18-2BF2-090C-D29C-9358EFA61318}"/>
          </ac:picMkLst>
        </pc:picChg>
        <pc:picChg chg="add mod">
          <ac:chgData name="Emma Stine" userId="1a74b286102acf85" providerId="LiveId" clId="{A7E7AADE-51A1-4C49-B1F0-D52C22A943B0}" dt="2024-04-29T17:27:25.650" v="1235" actId="962"/>
          <ac:picMkLst>
            <pc:docMk/>
            <pc:sldMk cId="2208357408" sldId="258"/>
            <ac:picMk id="3074" creationId="{F458188A-1724-E478-4AB5-BABE44AE69A8}"/>
          </ac:picMkLst>
        </pc:picChg>
      </pc:sldChg>
      <pc:sldChg chg="delSp modSp mod">
        <pc:chgData name="Emma Stine" userId="1a74b286102acf85" providerId="LiveId" clId="{A7E7AADE-51A1-4C49-B1F0-D52C22A943B0}" dt="2024-04-29T17:27:31.207" v="1236" actId="962"/>
        <pc:sldMkLst>
          <pc:docMk/>
          <pc:sldMk cId="157582439" sldId="259"/>
        </pc:sldMkLst>
        <pc:graphicFrameChg chg="mod">
          <ac:chgData name="Emma Stine" userId="1a74b286102acf85" providerId="LiveId" clId="{A7E7AADE-51A1-4C49-B1F0-D52C22A943B0}" dt="2024-04-29T17:27:31.207" v="1236" actId="962"/>
          <ac:graphicFrameMkLst>
            <pc:docMk/>
            <pc:sldMk cId="157582439" sldId="259"/>
            <ac:graphicFrameMk id="5" creationId="{50016C88-F697-1ABB-9005-AD27785C274D}"/>
          </ac:graphicFrameMkLst>
        </pc:graphicFrameChg>
        <pc:picChg chg="del">
          <ac:chgData name="Emma Stine" userId="1a74b286102acf85" providerId="LiveId" clId="{A7E7AADE-51A1-4C49-B1F0-D52C22A943B0}" dt="2024-04-29T17:17:50.942" v="929" actId="478"/>
          <ac:picMkLst>
            <pc:docMk/>
            <pc:sldMk cId="157582439" sldId="259"/>
            <ac:picMk id="6" creationId="{0E1B3238-EF2E-E1C0-D31F-09FD92261D6C}"/>
          </ac:picMkLst>
        </pc:picChg>
      </pc:sldChg>
      <pc:sldChg chg="addSp delSp modSp mod modClrScheme delDesignElem chgLayout">
        <pc:chgData name="Emma Stine" userId="1a74b286102acf85" providerId="LiveId" clId="{A7E7AADE-51A1-4C49-B1F0-D52C22A943B0}" dt="2024-04-29T17:27:43.027" v="1258" actId="962"/>
        <pc:sldMkLst>
          <pc:docMk/>
          <pc:sldMk cId="1280676100" sldId="260"/>
        </pc:sldMkLst>
        <pc:spChg chg="mod ord">
          <ac:chgData name="Emma Stine" userId="1a74b286102acf85" providerId="LiveId" clId="{A7E7AADE-51A1-4C49-B1F0-D52C22A943B0}" dt="2024-04-29T17:22:02.504" v="1119" actId="700"/>
          <ac:spMkLst>
            <pc:docMk/>
            <pc:sldMk cId="1280676100" sldId="260"/>
            <ac:spMk id="2" creationId="{05662776-4D5C-DB31-6F1E-06D37350F832}"/>
          </ac:spMkLst>
        </pc:spChg>
        <pc:spChg chg="add del mod ord">
          <ac:chgData name="Emma Stine" userId="1a74b286102acf85" providerId="LiveId" clId="{A7E7AADE-51A1-4C49-B1F0-D52C22A943B0}" dt="2024-04-29T17:22:02.504" v="1119" actId="700"/>
          <ac:spMkLst>
            <pc:docMk/>
            <pc:sldMk cId="1280676100" sldId="260"/>
            <ac:spMk id="3" creationId="{151721EF-DE2B-82B0-9150-08930AFBD7EA}"/>
          </ac:spMkLst>
        </pc:spChg>
        <pc:spChg chg="add del">
          <ac:chgData name="Emma Stine" userId="1a74b286102acf85" providerId="LiveId" clId="{A7E7AADE-51A1-4C49-B1F0-D52C22A943B0}" dt="2024-04-29T17:24:48.707" v="1124" actId="478"/>
          <ac:spMkLst>
            <pc:docMk/>
            <pc:sldMk cId="1280676100" sldId="260"/>
            <ac:spMk id="4" creationId="{74B2AE2B-1631-D62B-9164-33D13F72820F}"/>
          </ac:spMkLst>
        </pc:spChg>
        <pc:spChg chg="add del">
          <ac:chgData name="Emma Stine" userId="1a74b286102acf85" providerId="LiveId" clId="{A7E7AADE-51A1-4C49-B1F0-D52C22A943B0}" dt="2024-04-29T17:22:02.504" v="1119" actId="700"/>
          <ac:spMkLst>
            <pc:docMk/>
            <pc:sldMk cId="1280676100" sldId="260"/>
            <ac:spMk id="9" creationId="{5A59F003-E00A-43F9-91DC-CC54E3B87466}"/>
          </ac:spMkLst>
        </pc:spChg>
        <pc:spChg chg="add del">
          <ac:chgData name="Emma Stine" userId="1a74b286102acf85" providerId="LiveId" clId="{A7E7AADE-51A1-4C49-B1F0-D52C22A943B0}" dt="2024-04-29T17:22:02.504" v="1119" actId="700"/>
          <ac:spMkLst>
            <pc:docMk/>
            <pc:sldMk cId="1280676100" sldId="260"/>
            <ac:spMk id="11" creationId="{D74A4382-E3AD-430A-9A1F-DFA3E0E77A7D}"/>
          </ac:spMkLst>
        </pc:spChg>
        <pc:spChg chg="add del">
          <ac:chgData name="Emma Stine" userId="1a74b286102acf85" providerId="LiveId" clId="{A7E7AADE-51A1-4C49-B1F0-D52C22A943B0}" dt="2024-04-29T17:22:02.504" v="1119" actId="700"/>
          <ac:spMkLst>
            <pc:docMk/>
            <pc:sldMk cId="1280676100" sldId="260"/>
            <ac:spMk id="13" creationId="{79F40191-0F44-4FD1-82CC-ACB507C14BE6}"/>
          </ac:spMkLst>
        </pc:spChg>
        <pc:picChg chg="del">
          <ac:chgData name="Emma Stine" userId="1a74b286102acf85" providerId="LiveId" clId="{A7E7AADE-51A1-4C49-B1F0-D52C22A943B0}" dt="2024-04-29T17:22:05.407" v="1120" actId="478"/>
          <ac:picMkLst>
            <pc:docMk/>
            <pc:sldMk cId="1280676100" sldId="260"/>
            <ac:picMk id="5" creationId="{09786B23-8DE1-925D-15F3-6F94F6F32158}"/>
          </ac:picMkLst>
        </pc:picChg>
        <pc:picChg chg="add mod ord modCrop">
          <ac:chgData name="Emma Stine" userId="1a74b286102acf85" providerId="LiveId" clId="{A7E7AADE-51A1-4C49-B1F0-D52C22A943B0}" dt="2024-04-29T17:27:43.027" v="1258" actId="962"/>
          <ac:picMkLst>
            <pc:docMk/>
            <pc:sldMk cId="1280676100" sldId="260"/>
            <ac:picMk id="6" creationId="{F4D627DB-FDE6-6652-0F60-0A04782C8124}"/>
          </ac:picMkLst>
        </pc:picChg>
        <pc:picChg chg="add del">
          <ac:chgData name="Emma Stine" userId="1a74b286102acf85" providerId="LiveId" clId="{A7E7AADE-51A1-4C49-B1F0-D52C22A943B0}" dt="2024-04-29T17:23:39.638" v="1122" actId="478"/>
          <ac:picMkLst>
            <pc:docMk/>
            <pc:sldMk cId="1280676100" sldId="260"/>
            <ac:picMk id="4098" creationId="{109F4D96-4628-4918-AA0E-3D7D038687EE}"/>
          </ac:picMkLst>
        </pc:picChg>
      </pc:sldChg>
    </pc:docChg>
  </pc:docChgLst>
</pc:chgInfo>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34F0BE8-A26D-4ED1-A479-55E841335EA5}" type="doc">
      <dgm:prSet loTypeId="urn:microsoft.com/office/officeart/2016/7/layout/RepeatingBendingProcessNew" loCatId="process" qsTypeId="urn:microsoft.com/office/officeart/2005/8/quickstyle/simple1" qsCatId="simple" csTypeId="urn:microsoft.com/office/officeart/2005/8/colors/accent1_2" csCatId="accent1" phldr="1"/>
      <dgm:spPr/>
      <dgm:t>
        <a:bodyPr/>
        <a:lstStyle/>
        <a:p>
          <a:endParaRPr lang="en-US"/>
        </a:p>
      </dgm:t>
    </dgm:pt>
    <dgm:pt modelId="{9CB316EE-9D65-451A-B627-ED33234C08B5}">
      <dgm:prSet/>
      <dgm:spPr>
        <a:solidFill>
          <a:srgbClr val="D3B873"/>
        </a:solidFill>
      </dgm:spPr>
      <dgm:t>
        <a:bodyPr/>
        <a:lstStyle/>
        <a:p>
          <a:r>
            <a:rPr lang="en-US" dirty="0">
              <a:solidFill>
                <a:schemeClr val="tx1"/>
              </a:solidFill>
            </a:rPr>
            <a:t>Create a syllabus draft that combines literature on CRT and engineering for good frameworks as well as relevant case studies (done)  </a:t>
          </a:r>
        </a:p>
      </dgm:t>
    </dgm:pt>
    <dgm:pt modelId="{883EB1E6-108A-4D04-A06C-51ADAD81A0C4}" type="parTrans" cxnId="{0DCCEA65-4B1D-4DFE-BE8D-CC61636B1B36}">
      <dgm:prSet/>
      <dgm:spPr/>
      <dgm:t>
        <a:bodyPr/>
        <a:lstStyle/>
        <a:p>
          <a:endParaRPr lang="en-US"/>
        </a:p>
      </dgm:t>
    </dgm:pt>
    <dgm:pt modelId="{6B854E3B-9254-4E27-8F5C-1227ADFD4B89}" type="sibTrans" cxnId="{0DCCEA65-4B1D-4DFE-BE8D-CC61636B1B36}">
      <dgm:prSet/>
      <dgm:spPr/>
      <dgm:t>
        <a:bodyPr/>
        <a:lstStyle/>
        <a:p>
          <a:endParaRPr lang="en-US" dirty="0"/>
        </a:p>
      </dgm:t>
    </dgm:pt>
    <dgm:pt modelId="{E3C036B9-63F2-4314-AD7B-C19D7B4E6ADD}">
      <dgm:prSet/>
      <dgm:spPr>
        <a:solidFill>
          <a:srgbClr val="D3B873"/>
        </a:solidFill>
      </dgm:spPr>
      <dgm:t>
        <a:bodyPr/>
        <a:lstStyle/>
        <a:p>
          <a:r>
            <a:rPr lang="en-US" dirty="0">
              <a:solidFill>
                <a:schemeClr val="tx1"/>
              </a:solidFill>
            </a:rPr>
            <a:t>Share draft with students, faculty and peers across fields for feedback</a:t>
          </a:r>
        </a:p>
      </dgm:t>
    </dgm:pt>
    <dgm:pt modelId="{BA384479-F9C9-4EA3-8603-759C04FAFAC0}" type="parTrans" cxnId="{ABE7F082-D2D4-4507-95CE-0630B04C9A38}">
      <dgm:prSet/>
      <dgm:spPr/>
      <dgm:t>
        <a:bodyPr/>
        <a:lstStyle/>
        <a:p>
          <a:endParaRPr lang="en-US"/>
        </a:p>
      </dgm:t>
    </dgm:pt>
    <dgm:pt modelId="{03F389A0-212F-42DB-A773-C3DB515A7CA5}" type="sibTrans" cxnId="{ABE7F082-D2D4-4507-95CE-0630B04C9A38}">
      <dgm:prSet/>
      <dgm:spPr/>
      <dgm:t>
        <a:bodyPr/>
        <a:lstStyle/>
        <a:p>
          <a:endParaRPr lang="en-US" dirty="0"/>
        </a:p>
      </dgm:t>
    </dgm:pt>
    <dgm:pt modelId="{DEC6C057-2E72-41A9-A4C5-5D6C4A971014}">
      <dgm:prSet/>
      <dgm:spPr>
        <a:solidFill>
          <a:srgbClr val="D3B873"/>
        </a:solidFill>
      </dgm:spPr>
      <dgm:t>
        <a:bodyPr/>
        <a:lstStyle/>
        <a:p>
          <a:r>
            <a:rPr lang="en-US" dirty="0">
              <a:solidFill>
                <a:schemeClr val="tx1"/>
              </a:solidFill>
            </a:rPr>
            <a:t>Utilized mentors and scholarship to make in-class projects and homework plans more robust</a:t>
          </a:r>
        </a:p>
      </dgm:t>
    </dgm:pt>
    <dgm:pt modelId="{B6E371F2-0A14-4325-99AF-2A35ADB123B8}" type="parTrans" cxnId="{184F9170-5112-47E5-97F1-9D0F5EE49873}">
      <dgm:prSet/>
      <dgm:spPr/>
      <dgm:t>
        <a:bodyPr/>
        <a:lstStyle/>
        <a:p>
          <a:endParaRPr lang="en-US"/>
        </a:p>
      </dgm:t>
    </dgm:pt>
    <dgm:pt modelId="{C6A9D2DC-5D9F-44AD-9EEA-4F3CC7CD50DA}" type="sibTrans" cxnId="{184F9170-5112-47E5-97F1-9D0F5EE49873}">
      <dgm:prSet/>
      <dgm:spPr/>
      <dgm:t>
        <a:bodyPr/>
        <a:lstStyle/>
        <a:p>
          <a:endParaRPr lang="en-US" dirty="0"/>
        </a:p>
      </dgm:t>
    </dgm:pt>
    <dgm:pt modelId="{19D8921F-EA91-4085-AB52-57DE7F801A29}">
      <dgm:prSet/>
      <dgm:spPr>
        <a:solidFill>
          <a:srgbClr val="D3B873"/>
        </a:solidFill>
      </dgm:spPr>
      <dgm:t>
        <a:bodyPr/>
        <a:lstStyle/>
        <a:p>
          <a:r>
            <a:rPr lang="en-US" dirty="0">
              <a:solidFill>
                <a:schemeClr val="tx1"/>
              </a:solidFill>
            </a:rPr>
            <a:t>Make the syllabus abide by inclusivity, justice, and accessibility literature</a:t>
          </a:r>
        </a:p>
      </dgm:t>
    </dgm:pt>
    <dgm:pt modelId="{643A9BC1-57CA-4B93-A8D3-65B5A11F1874}" type="parTrans" cxnId="{2CB834E9-DA53-4DEF-AFC3-E2A785C5DC67}">
      <dgm:prSet/>
      <dgm:spPr/>
      <dgm:t>
        <a:bodyPr/>
        <a:lstStyle/>
        <a:p>
          <a:endParaRPr lang="en-US"/>
        </a:p>
      </dgm:t>
    </dgm:pt>
    <dgm:pt modelId="{2F8106B4-FB4F-4894-9403-F0BC5C1ADBE2}" type="sibTrans" cxnId="{2CB834E9-DA53-4DEF-AFC3-E2A785C5DC67}">
      <dgm:prSet/>
      <dgm:spPr/>
      <dgm:t>
        <a:bodyPr/>
        <a:lstStyle/>
        <a:p>
          <a:endParaRPr lang="en-US" dirty="0"/>
        </a:p>
      </dgm:t>
    </dgm:pt>
    <dgm:pt modelId="{4CF7BB00-2C9C-44D5-9AF2-AFFAB0AAC434}">
      <dgm:prSet/>
      <dgm:spPr>
        <a:solidFill>
          <a:srgbClr val="D3B873"/>
        </a:solidFill>
      </dgm:spPr>
      <dgm:t>
        <a:bodyPr/>
        <a:lstStyle/>
        <a:p>
          <a:r>
            <a:rPr lang="en-US" dirty="0">
              <a:solidFill>
                <a:schemeClr val="tx1"/>
              </a:solidFill>
            </a:rPr>
            <a:t>Talk about class interest in job applications </a:t>
          </a:r>
        </a:p>
      </dgm:t>
    </dgm:pt>
    <dgm:pt modelId="{0C574B01-E046-4C95-9AD1-7EC961F939F7}" type="parTrans" cxnId="{ABC0EA0E-A3BB-448C-8979-8B581EF9CFF0}">
      <dgm:prSet/>
      <dgm:spPr/>
      <dgm:t>
        <a:bodyPr/>
        <a:lstStyle/>
        <a:p>
          <a:endParaRPr lang="en-US"/>
        </a:p>
      </dgm:t>
    </dgm:pt>
    <dgm:pt modelId="{2B39189E-E45B-48E1-AB22-8D0524C12298}" type="sibTrans" cxnId="{ABC0EA0E-A3BB-448C-8979-8B581EF9CFF0}">
      <dgm:prSet/>
      <dgm:spPr/>
      <dgm:t>
        <a:bodyPr/>
        <a:lstStyle/>
        <a:p>
          <a:endParaRPr lang="en-US" dirty="0"/>
        </a:p>
      </dgm:t>
    </dgm:pt>
    <dgm:pt modelId="{DBDA337E-ABD3-4A6B-96C2-6F4EBA9199B0}">
      <dgm:prSet/>
      <dgm:spPr>
        <a:solidFill>
          <a:srgbClr val="D3B873"/>
        </a:solidFill>
      </dgm:spPr>
      <dgm:t>
        <a:bodyPr/>
        <a:lstStyle/>
        <a:p>
          <a:r>
            <a:rPr lang="en-US" dirty="0">
              <a:solidFill>
                <a:schemeClr val="tx1"/>
              </a:solidFill>
            </a:rPr>
            <a:t>Continue advocating for class, and making class material more robust </a:t>
          </a:r>
        </a:p>
      </dgm:t>
    </dgm:pt>
    <dgm:pt modelId="{25830A9D-1B32-4FBE-9B08-92927056C3CA}" type="parTrans" cxnId="{85E3B6D5-CB7A-4D7C-92E4-152226AA1E78}">
      <dgm:prSet/>
      <dgm:spPr/>
      <dgm:t>
        <a:bodyPr/>
        <a:lstStyle/>
        <a:p>
          <a:endParaRPr lang="en-US"/>
        </a:p>
      </dgm:t>
    </dgm:pt>
    <dgm:pt modelId="{51E59403-49DA-42E8-8AB0-E0DD98B503A5}" type="sibTrans" cxnId="{85E3B6D5-CB7A-4D7C-92E4-152226AA1E78}">
      <dgm:prSet/>
      <dgm:spPr/>
      <dgm:t>
        <a:bodyPr/>
        <a:lstStyle/>
        <a:p>
          <a:endParaRPr lang="en-US"/>
        </a:p>
      </dgm:t>
    </dgm:pt>
    <dgm:pt modelId="{F935231D-F577-C046-A3B2-3B0F43BFBACD}" type="pres">
      <dgm:prSet presAssocID="{A34F0BE8-A26D-4ED1-A479-55E841335EA5}" presName="Name0" presStyleCnt="0">
        <dgm:presLayoutVars>
          <dgm:dir/>
          <dgm:resizeHandles val="exact"/>
        </dgm:presLayoutVars>
      </dgm:prSet>
      <dgm:spPr/>
    </dgm:pt>
    <dgm:pt modelId="{80B6DFC9-29B2-464D-8A1A-F4419A1F42E1}" type="pres">
      <dgm:prSet presAssocID="{9CB316EE-9D65-451A-B627-ED33234C08B5}" presName="node" presStyleLbl="node1" presStyleIdx="0" presStyleCnt="6">
        <dgm:presLayoutVars>
          <dgm:bulletEnabled val="1"/>
        </dgm:presLayoutVars>
      </dgm:prSet>
      <dgm:spPr/>
    </dgm:pt>
    <dgm:pt modelId="{540FD675-E573-424E-98C3-588BD0FB6D2B}" type="pres">
      <dgm:prSet presAssocID="{6B854E3B-9254-4E27-8F5C-1227ADFD4B89}" presName="sibTrans" presStyleLbl="sibTrans1D1" presStyleIdx="0" presStyleCnt="5"/>
      <dgm:spPr/>
    </dgm:pt>
    <dgm:pt modelId="{94985290-1B15-A145-82BF-3E4DF037CE85}" type="pres">
      <dgm:prSet presAssocID="{6B854E3B-9254-4E27-8F5C-1227ADFD4B89}" presName="connectorText" presStyleLbl="sibTrans1D1" presStyleIdx="0" presStyleCnt="5"/>
      <dgm:spPr/>
    </dgm:pt>
    <dgm:pt modelId="{B7E889E8-567B-964A-A59E-6B04AF8A1EFF}" type="pres">
      <dgm:prSet presAssocID="{E3C036B9-63F2-4314-AD7B-C19D7B4E6ADD}" presName="node" presStyleLbl="node1" presStyleIdx="1" presStyleCnt="6">
        <dgm:presLayoutVars>
          <dgm:bulletEnabled val="1"/>
        </dgm:presLayoutVars>
      </dgm:prSet>
      <dgm:spPr/>
    </dgm:pt>
    <dgm:pt modelId="{2F8BCA81-2B7D-3148-AE19-ECDEB7DF8D04}" type="pres">
      <dgm:prSet presAssocID="{03F389A0-212F-42DB-A773-C3DB515A7CA5}" presName="sibTrans" presStyleLbl="sibTrans1D1" presStyleIdx="1" presStyleCnt="5"/>
      <dgm:spPr/>
    </dgm:pt>
    <dgm:pt modelId="{4A3A0C4C-EABF-0D46-8EBC-B059E1222F8C}" type="pres">
      <dgm:prSet presAssocID="{03F389A0-212F-42DB-A773-C3DB515A7CA5}" presName="connectorText" presStyleLbl="sibTrans1D1" presStyleIdx="1" presStyleCnt="5"/>
      <dgm:spPr/>
    </dgm:pt>
    <dgm:pt modelId="{8F158F9C-C9DD-1B43-B054-3CB24425186F}" type="pres">
      <dgm:prSet presAssocID="{DEC6C057-2E72-41A9-A4C5-5D6C4A971014}" presName="node" presStyleLbl="node1" presStyleIdx="2" presStyleCnt="6">
        <dgm:presLayoutVars>
          <dgm:bulletEnabled val="1"/>
        </dgm:presLayoutVars>
      </dgm:prSet>
      <dgm:spPr/>
    </dgm:pt>
    <dgm:pt modelId="{C6B069DA-B9D9-4844-882B-194948D26726}" type="pres">
      <dgm:prSet presAssocID="{C6A9D2DC-5D9F-44AD-9EEA-4F3CC7CD50DA}" presName="sibTrans" presStyleLbl="sibTrans1D1" presStyleIdx="2" presStyleCnt="5"/>
      <dgm:spPr/>
    </dgm:pt>
    <dgm:pt modelId="{FB033E58-D53D-1C44-91FB-32622AC48ED7}" type="pres">
      <dgm:prSet presAssocID="{C6A9D2DC-5D9F-44AD-9EEA-4F3CC7CD50DA}" presName="connectorText" presStyleLbl="sibTrans1D1" presStyleIdx="2" presStyleCnt="5"/>
      <dgm:spPr/>
    </dgm:pt>
    <dgm:pt modelId="{EFD6692B-AE56-C346-BDCA-3BFF2395A250}" type="pres">
      <dgm:prSet presAssocID="{19D8921F-EA91-4085-AB52-57DE7F801A29}" presName="node" presStyleLbl="node1" presStyleIdx="3" presStyleCnt="6">
        <dgm:presLayoutVars>
          <dgm:bulletEnabled val="1"/>
        </dgm:presLayoutVars>
      </dgm:prSet>
      <dgm:spPr/>
    </dgm:pt>
    <dgm:pt modelId="{E1C5AAA2-5344-714B-987C-76400ECA6EE1}" type="pres">
      <dgm:prSet presAssocID="{2F8106B4-FB4F-4894-9403-F0BC5C1ADBE2}" presName="sibTrans" presStyleLbl="sibTrans1D1" presStyleIdx="3" presStyleCnt="5"/>
      <dgm:spPr/>
    </dgm:pt>
    <dgm:pt modelId="{FA99DEBE-EB1E-EE4D-ADCB-64A3B1B5A918}" type="pres">
      <dgm:prSet presAssocID="{2F8106B4-FB4F-4894-9403-F0BC5C1ADBE2}" presName="connectorText" presStyleLbl="sibTrans1D1" presStyleIdx="3" presStyleCnt="5"/>
      <dgm:spPr/>
    </dgm:pt>
    <dgm:pt modelId="{92609FEC-A0B0-B045-A6B2-236360606BAF}" type="pres">
      <dgm:prSet presAssocID="{4CF7BB00-2C9C-44D5-9AF2-AFFAB0AAC434}" presName="node" presStyleLbl="node1" presStyleIdx="4" presStyleCnt="6">
        <dgm:presLayoutVars>
          <dgm:bulletEnabled val="1"/>
        </dgm:presLayoutVars>
      </dgm:prSet>
      <dgm:spPr/>
    </dgm:pt>
    <dgm:pt modelId="{4121286B-CE72-7443-BAA0-82A1CF34E0DA}" type="pres">
      <dgm:prSet presAssocID="{2B39189E-E45B-48E1-AB22-8D0524C12298}" presName="sibTrans" presStyleLbl="sibTrans1D1" presStyleIdx="4" presStyleCnt="5"/>
      <dgm:spPr/>
    </dgm:pt>
    <dgm:pt modelId="{1EF717B5-CB8E-4A4D-8702-DA3A3FBC93D9}" type="pres">
      <dgm:prSet presAssocID="{2B39189E-E45B-48E1-AB22-8D0524C12298}" presName="connectorText" presStyleLbl="sibTrans1D1" presStyleIdx="4" presStyleCnt="5"/>
      <dgm:spPr/>
    </dgm:pt>
    <dgm:pt modelId="{70E1D110-0B59-1B4C-92E4-0FE06BA2F2E8}" type="pres">
      <dgm:prSet presAssocID="{DBDA337E-ABD3-4A6B-96C2-6F4EBA9199B0}" presName="node" presStyleLbl="node1" presStyleIdx="5" presStyleCnt="6">
        <dgm:presLayoutVars>
          <dgm:bulletEnabled val="1"/>
        </dgm:presLayoutVars>
      </dgm:prSet>
      <dgm:spPr/>
    </dgm:pt>
  </dgm:ptLst>
  <dgm:cxnLst>
    <dgm:cxn modelId="{DA311405-F3C2-4749-B690-62CBB7772949}" type="presOf" srcId="{03F389A0-212F-42DB-A773-C3DB515A7CA5}" destId="{2F8BCA81-2B7D-3148-AE19-ECDEB7DF8D04}" srcOrd="0" destOrd="0" presId="urn:microsoft.com/office/officeart/2016/7/layout/RepeatingBendingProcessNew"/>
    <dgm:cxn modelId="{ED95BA07-3510-734C-B4A3-68CD3D334E68}" type="presOf" srcId="{6B854E3B-9254-4E27-8F5C-1227ADFD4B89}" destId="{540FD675-E573-424E-98C3-588BD0FB6D2B}" srcOrd="0" destOrd="0" presId="urn:microsoft.com/office/officeart/2016/7/layout/RepeatingBendingProcessNew"/>
    <dgm:cxn modelId="{8A75F60D-3711-6A4F-BE6F-90DF5DD61B8B}" type="presOf" srcId="{C6A9D2DC-5D9F-44AD-9EEA-4F3CC7CD50DA}" destId="{FB033E58-D53D-1C44-91FB-32622AC48ED7}" srcOrd="1" destOrd="0" presId="urn:microsoft.com/office/officeart/2016/7/layout/RepeatingBendingProcessNew"/>
    <dgm:cxn modelId="{ABC0EA0E-A3BB-448C-8979-8B581EF9CFF0}" srcId="{A34F0BE8-A26D-4ED1-A479-55E841335EA5}" destId="{4CF7BB00-2C9C-44D5-9AF2-AFFAB0AAC434}" srcOrd="4" destOrd="0" parTransId="{0C574B01-E046-4C95-9AD1-7EC961F939F7}" sibTransId="{2B39189E-E45B-48E1-AB22-8D0524C12298}"/>
    <dgm:cxn modelId="{68424D1E-8D52-0042-8480-37B290109F03}" type="presOf" srcId="{2B39189E-E45B-48E1-AB22-8D0524C12298}" destId="{1EF717B5-CB8E-4A4D-8702-DA3A3FBC93D9}" srcOrd="1" destOrd="0" presId="urn:microsoft.com/office/officeart/2016/7/layout/RepeatingBendingProcessNew"/>
    <dgm:cxn modelId="{B5F5D926-34A0-EC4E-9F80-A30DDAEDA36E}" type="presOf" srcId="{6B854E3B-9254-4E27-8F5C-1227ADFD4B89}" destId="{94985290-1B15-A145-82BF-3E4DF037CE85}" srcOrd="1" destOrd="0" presId="urn:microsoft.com/office/officeart/2016/7/layout/RepeatingBendingProcessNew"/>
    <dgm:cxn modelId="{F80CE42A-2ED3-EC44-8FAF-F6177852FC2E}" type="presOf" srcId="{4CF7BB00-2C9C-44D5-9AF2-AFFAB0AAC434}" destId="{92609FEC-A0B0-B045-A6B2-236360606BAF}" srcOrd="0" destOrd="0" presId="urn:microsoft.com/office/officeart/2016/7/layout/RepeatingBendingProcessNew"/>
    <dgm:cxn modelId="{D7643135-0F2D-2C4A-989F-4D6DBDD6A2CA}" type="presOf" srcId="{2F8106B4-FB4F-4894-9403-F0BC5C1ADBE2}" destId="{FA99DEBE-EB1E-EE4D-ADCB-64A3B1B5A918}" srcOrd="1" destOrd="0" presId="urn:microsoft.com/office/officeart/2016/7/layout/RepeatingBendingProcessNew"/>
    <dgm:cxn modelId="{D566EE3D-2529-8B48-8ED4-692AD2627E1C}" type="presOf" srcId="{C6A9D2DC-5D9F-44AD-9EEA-4F3CC7CD50DA}" destId="{C6B069DA-B9D9-4844-882B-194948D26726}" srcOrd="0" destOrd="0" presId="urn:microsoft.com/office/officeart/2016/7/layout/RepeatingBendingProcessNew"/>
    <dgm:cxn modelId="{BED33164-394F-4049-8F2F-54A7684E8FAF}" type="presOf" srcId="{DEC6C057-2E72-41A9-A4C5-5D6C4A971014}" destId="{8F158F9C-C9DD-1B43-B054-3CB24425186F}" srcOrd="0" destOrd="0" presId="urn:microsoft.com/office/officeart/2016/7/layout/RepeatingBendingProcessNew"/>
    <dgm:cxn modelId="{0DCCEA65-4B1D-4DFE-BE8D-CC61636B1B36}" srcId="{A34F0BE8-A26D-4ED1-A479-55E841335EA5}" destId="{9CB316EE-9D65-451A-B627-ED33234C08B5}" srcOrd="0" destOrd="0" parTransId="{883EB1E6-108A-4D04-A06C-51ADAD81A0C4}" sibTransId="{6B854E3B-9254-4E27-8F5C-1227ADFD4B89}"/>
    <dgm:cxn modelId="{8311116A-79D8-5143-98F6-8D778F804E63}" type="presOf" srcId="{A34F0BE8-A26D-4ED1-A479-55E841335EA5}" destId="{F935231D-F577-C046-A3B2-3B0F43BFBACD}" srcOrd="0" destOrd="0" presId="urn:microsoft.com/office/officeart/2016/7/layout/RepeatingBendingProcessNew"/>
    <dgm:cxn modelId="{841E474C-6FA1-0D4F-86FC-45A5AC58102F}" type="presOf" srcId="{E3C036B9-63F2-4314-AD7B-C19D7B4E6ADD}" destId="{B7E889E8-567B-964A-A59E-6B04AF8A1EFF}" srcOrd="0" destOrd="0" presId="urn:microsoft.com/office/officeart/2016/7/layout/RepeatingBendingProcessNew"/>
    <dgm:cxn modelId="{184F9170-5112-47E5-97F1-9D0F5EE49873}" srcId="{A34F0BE8-A26D-4ED1-A479-55E841335EA5}" destId="{DEC6C057-2E72-41A9-A4C5-5D6C4A971014}" srcOrd="2" destOrd="0" parTransId="{B6E371F2-0A14-4325-99AF-2A35ADB123B8}" sibTransId="{C6A9D2DC-5D9F-44AD-9EEA-4F3CC7CD50DA}"/>
    <dgm:cxn modelId="{515E2881-BA1D-7844-87D8-90D091138FC1}" type="presOf" srcId="{9CB316EE-9D65-451A-B627-ED33234C08B5}" destId="{80B6DFC9-29B2-464D-8A1A-F4419A1F42E1}" srcOrd="0" destOrd="0" presId="urn:microsoft.com/office/officeart/2016/7/layout/RepeatingBendingProcessNew"/>
    <dgm:cxn modelId="{ABE7F082-D2D4-4507-95CE-0630B04C9A38}" srcId="{A34F0BE8-A26D-4ED1-A479-55E841335EA5}" destId="{E3C036B9-63F2-4314-AD7B-C19D7B4E6ADD}" srcOrd="1" destOrd="0" parTransId="{BA384479-F9C9-4EA3-8603-759C04FAFAC0}" sibTransId="{03F389A0-212F-42DB-A773-C3DB515A7CA5}"/>
    <dgm:cxn modelId="{8E2E6097-4FF5-8E41-A8FC-9B7B787A9BE0}" type="presOf" srcId="{03F389A0-212F-42DB-A773-C3DB515A7CA5}" destId="{4A3A0C4C-EABF-0D46-8EBC-B059E1222F8C}" srcOrd="1" destOrd="0" presId="urn:microsoft.com/office/officeart/2016/7/layout/RepeatingBendingProcessNew"/>
    <dgm:cxn modelId="{488A409E-9813-6B45-BD8E-67806BFC6197}" type="presOf" srcId="{19D8921F-EA91-4085-AB52-57DE7F801A29}" destId="{EFD6692B-AE56-C346-BDCA-3BFF2395A250}" srcOrd="0" destOrd="0" presId="urn:microsoft.com/office/officeart/2016/7/layout/RepeatingBendingProcessNew"/>
    <dgm:cxn modelId="{092D52B8-EEEE-1243-A859-BD78E73B5ABE}" type="presOf" srcId="{2B39189E-E45B-48E1-AB22-8D0524C12298}" destId="{4121286B-CE72-7443-BAA0-82A1CF34E0DA}" srcOrd="0" destOrd="0" presId="urn:microsoft.com/office/officeart/2016/7/layout/RepeatingBendingProcessNew"/>
    <dgm:cxn modelId="{85E3B6D5-CB7A-4D7C-92E4-152226AA1E78}" srcId="{A34F0BE8-A26D-4ED1-A479-55E841335EA5}" destId="{DBDA337E-ABD3-4A6B-96C2-6F4EBA9199B0}" srcOrd="5" destOrd="0" parTransId="{25830A9D-1B32-4FBE-9B08-92927056C3CA}" sibTransId="{51E59403-49DA-42E8-8AB0-E0DD98B503A5}"/>
    <dgm:cxn modelId="{11039FDB-ACD6-3441-9914-D7666E959C19}" type="presOf" srcId="{2F8106B4-FB4F-4894-9403-F0BC5C1ADBE2}" destId="{E1C5AAA2-5344-714B-987C-76400ECA6EE1}" srcOrd="0" destOrd="0" presId="urn:microsoft.com/office/officeart/2016/7/layout/RepeatingBendingProcessNew"/>
    <dgm:cxn modelId="{2CB834E9-DA53-4DEF-AFC3-E2A785C5DC67}" srcId="{A34F0BE8-A26D-4ED1-A479-55E841335EA5}" destId="{19D8921F-EA91-4085-AB52-57DE7F801A29}" srcOrd="3" destOrd="0" parTransId="{643A9BC1-57CA-4B93-A8D3-65B5A11F1874}" sibTransId="{2F8106B4-FB4F-4894-9403-F0BC5C1ADBE2}"/>
    <dgm:cxn modelId="{4C6FBFEA-C147-284A-A39D-25942C0A277E}" type="presOf" srcId="{DBDA337E-ABD3-4A6B-96C2-6F4EBA9199B0}" destId="{70E1D110-0B59-1B4C-92E4-0FE06BA2F2E8}" srcOrd="0" destOrd="0" presId="urn:microsoft.com/office/officeart/2016/7/layout/RepeatingBendingProcessNew"/>
    <dgm:cxn modelId="{A97E6651-6748-FE4E-B5A0-1BA40DB0B4C6}" type="presParOf" srcId="{F935231D-F577-C046-A3B2-3B0F43BFBACD}" destId="{80B6DFC9-29B2-464D-8A1A-F4419A1F42E1}" srcOrd="0" destOrd="0" presId="urn:microsoft.com/office/officeart/2016/7/layout/RepeatingBendingProcessNew"/>
    <dgm:cxn modelId="{3D42AEC1-B974-A740-8B28-2056FAF2716A}" type="presParOf" srcId="{F935231D-F577-C046-A3B2-3B0F43BFBACD}" destId="{540FD675-E573-424E-98C3-588BD0FB6D2B}" srcOrd="1" destOrd="0" presId="urn:microsoft.com/office/officeart/2016/7/layout/RepeatingBendingProcessNew"/>
    <dgm:cxn modelId="{6A61A524-05FC-2D4D-8FCA-347A62F76425}" type="presParOf" srcId="{540FD675-E573-424E-98C3-588BD0FB6D2B}" destId="{94985290-1B15-A145-82BF-3E4DF037CE85}" srcOrd="0" destOrd="0" presId="urn:microsoft.com/office/officeart/2016/7/layout/RepeatingBendingProcessNew"/>
    <dgm:cxn modelId="{A60949A0-FD8C-BF41-BB5B-10E9CEF52576}" type="presParOf" srcId="{F935231D-F577-C046-A3B2-3B0F43BFBACD}" destId="{B7E889E8-567B-964A-A59E-6B04AF8A1EFF}" srcOrd="2" destOrd="0" presId="urn:microsoft.com/office/officeart/2016/7/layout/RepeatingBendingProcessNew"/>
    <dgm:cxn modelId="{C0CD67F3-3A38-414A-BB97-DD1E5F4B8BBC}" type="presParOf" srcId="{F935231D-F577-C046-A3B2-3B0F43BFBACD}" destId="{2F8BCA81-2B7D-3148-AE19-ECDEB7DF8D04}" srcOrd="3" destOrd="0" presId="urn:microsoft.com/office/officeart/2016/7/layout/RepeatingBendingProcessNew"/>
    <dgm:cxn modelId="{5EF01C70-0D89-384D-8300-60FE51A3A2BD}" type="presParOf" srcId="{2F8BCA81-2B7D-3148-AE19-ECDEB7DF8D04}" destId="{4A3A0C4C-EABF-0D46-8EBC-B059E1222F8C}" srcOrd="0" destOrd="0" presId="urn:microsoft.com/office/officeart/2016/7/layout/RepeatingBendingProcessNew"/>
    <dgm:cxn modelId="{18D9E466-B515-E64E-BD95-B0FA32155117}" type="presParOf" srcId="{F935231D-F577-C046-A3B2-3B0F43BFBACD}" destId="{8F158F9C-C9DD-1B43-B054-3CB24425186F}" srcOrd="4" destOrd="0" presId="urn:microsoft.com/office/officeart/2016/7/layout/RepeatingBendingProcessNew"/>
    <dgm:cxn modelId="{420E5F9A-37CD-BC48-BFDD-D34C59DD5835}" type="presParOf" srcId="{F935231D-F577-C046-A3B2-3B0F43BFBACD}" destId="{C6B069DA-B9D9-4844-882B-194948D26726}" srcOrd="5" destOrd="0" presId="urn:microsoft.com/office/officeart/2016/7/layout/RepeatingBendingProcessNew"/>
    <dgm:cxn modelId="{4D1AE4DE-76AB-D543-8DF0-CCB2033D7C60}" type="presParOf" srcId="{C6B069DA-B9D9-4844-882B-194948D26726}" destId="{FB033E58-D53D-1C44-91FB-32622AC48ED7}" srcOrd="0" destOrd="0" presId="urn:microsoft.com/office/officeart/2016/7/layout/RepeatingBendingProcessNew"/>
    <dgm:cxn modelId="{793F0AC7-0F35-3B4A-B3FD-2A78EC9DC961}" type="presParOf" srcId="{F935231D-F577-C046-A3B2-3B0F43BFBACD}" destId="{EFD6692B-AE56-C346-BDCA-3BFF2395A250}" srcOrd="6" destOrd="0" presId="urn:microsoft.com/office/officeart/2016/7/layout/RepeatingBendingProcessNew"/>
    <dgm:cxn modelId="{462B1C8C-2780-014C-8AD0-39B4CF9C6ADA}" type="presParOf" srcId="{F935231D-F577-C046-A3B2-3B0F43BFBACD}" destId="{E1C5AAA2-5344-714B-987C-76400ECA6EE1}" srcOrd="7" destOrd="0" presId="urn:microsoft.com/office/officeart/2016/7/layout/RepeatingBendingProcessNew"/>
    <dgm:cxn modelId="{45BC7E29-5E09-4446-8FA0-D73E4505C274}" type="presParOf" srcId="{E1C5AAA2-5344-714B-987C-76400ECA6EE1}" destId="{FA99DEBE-EB1E-EE4D-ADCB-64A3B1B5A918}" srcOrd="0" destOrd="0" presId="urn:microsoft.com/office/officeart/2016/7/layout/RepeatingBendingProcessNew"/>
    <dgm:cxn modelId="{E81C280C-EA2A-B549-9089-F097B79234CE}" type="presParOf" srcId="{F935231D-F577-C046-A3B2-3B0F43BFBACD}" destId="{92609FEC-A0B0-B045-A6B2-236360606BAF}" srcOrd="8" destOrd="0" presId="urn:microsoft.com/office/officeart/2016/7/layout/RepeatingBendingProcessNew"/>
    <dgm:cxn modelId="{B678C58B-34FA-D94E-837A-8793407DB1E4}" type="presParOf" srcId="{F935231D-F577-C046-A3B2-3B0F43BFBACD}" destId="{4121286B-CE72-7443-BAA0-82A1CF34E0DA}" srcOrd="9" destOrd="0" presId="urn:microsoft.com/office/officeart/2016/7/layout/RepeatingBendingProcessNew"/>
    <dgm:cxn modelId="{9D2F893E-72C7-3E4E-8021-4E847B1174AD}" type="presParOf" srcId="{4121286B-CE72-7443-BAA0-82A1CF34E0DA}" destId="{1EF717B5-CB8E-4A4D-8702-DA3A3FBC93D9}" srcOrd="0" destOrd="0" presId="urn:microsoft.com/office/officeart/2016/7/layout/RepeatingBendingProcessNew"/>
    <dgm:cxn modelId="{BE7E4164-B493-B045-870A-7A0E72853774}" type="presParOf" srcId="{F935231D-F577-C046-A3B2-3B0F43BFBACD}" destId="{70E1D110-0B59-1B4C-92E4-0FE06BA2F2E8}" srcOrd="10" destOrd="0" presId="urn:microsoft.com/office/officeart/2016/7/layout/RepeatingBendingProcessNew"/>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40FD675-E573-424E-98C3-588BD0FB6D2B}">
      <dsp:nvSpPr>
        <dsp:cNvPr id="0" name=""/>
        <dsp:cNvSpPr/>
      </dsp:nvSpPr>
      <dsp:spPr>
        <a:xfrm>
          <a:off x="3040792" y="870618"/>
          <a:ext cx="667342" cy="91440"/>
        </a:xfrm>
        <a:custGeom>
          <a:avLst/>
          <a:gdLst/>
          <a:ahLst/>
          <a:cxnLst/>
          <a:rect l="0" t="0" r="0" b="0"/>
          <a:pathLst>
            <a:path>
              <a:moveTo>
                <a:pt x="0" y="45720"/>
              </a:moveTo>
              <a:lnTo>
                <a:pt x="667342" y="45720"/>
              </a:lnTo>
            </a:path>
          </a:pathLst>
        </a:custGeom>
        <a:noFill/>
        <a:ln w="6350" cap="flat" cmpd="sng" algn="ctr">
          <a:solidFill>
            <a:schemeClr val="accent1">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dirty="0"/>
        </a:p>
      </dsp:txBody>
      <dsp:txXfrm>
        <a:off x="3357014" y="912848"/>
        <a:ext cx="34897" cy="6979"/>
      </dsp:txXfrm>
    </dsp:sp>
    <dsp:sp modelId="{80B6DFC9-29B2-464D-8A1A-F4419A1F42E1}">
      <dsp:nvSpPr>
        <dsp:cNvPr id="0" name=""/>
        <dsp:cNvSpPr/>
      </dsp:nvSpPr>
      <dsp:spPr>
        <a:xfrm>
          <a:off x="8061" y="5979"/>
          <a:ext cx="3034531" cy="1820718"/>
        </a:xfrm>
        <a:prstGeom prst="rect">
          <a:avLst/>
        </a:prstGeom>
        <a:solidFill>
          <a:srgbClr val="D3B873"/>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8695" tIns="156081" rIns="148695" bIns="156081" numCol="1" spcCol="1270" anchor="ctr" anchorCtr="0">
          <a:noAutofit/>
        </a:bodyPr>
        <a:lstStyle/>
        <a:p>
          <a:pPr marL="0" lvl="0" indent="0" algn="ctr" defTabSz="800100">
            <a:lnSpc>
              <a:spcPct val="90000"/>
            </a:lnSpc>
            <a:spcBef>
              <a:spcPct val="0"/>
            </a:spcBef>
            <a:spcAft>
              <a:spcPct val="35000"/>
            </a:spcAft>
            <a:buNone/>
          </a:pPr>
          <a:r>
            <a:rPr lang="en-US" sz="1800" kern="1200" dirty="0">
              <a:solidFill>
                <a:schemeClr val="tx1"/>
              </a:solidFill>
            </a:rPr>
            <a:t>Create a syllabus draft that combines literature on CRT and engineering for good frameworks as well as relevant case studies (done)  </a:t>
          </a:r>
        </a:p>
      </dsp:txBody>
      <dsp:txXfrm>
        <a:off x="8061" y="5979"/>
        <a:ext cx="3034531" cy="1820718"/>
      </dsp:txXfrm>
    </dsp:sp>
    <dsp:sp modelId="{2F8BCA81-2B7D-3148-AE19-ECDEB7DF8D04}">
      <dsp:nvSpPr>
        <dsp:cNvPr id="0" name=""/>
        <dsp:cNvSpPr/>
      </dsp:nvSpPr>
      <dsp:spPr>
        <a:xfrm>
          <a:off x="6773265" y="870618"/>
          <a:ext cx="667342" cy="91440"/>
        </a:xfrm>
        <a:custGeom>
          <a:avLst/>
          <a:gdLst/>
          <a:ahLst/>
          <a:cxnLst/>
          <a:rect l="0" t="0" r="0" b="0"/>
          <a:pathLst>
            <a:path>
              <a:moveTo>
                <a:pt x="0" y="45720"/>
              </a:moveTo>
              <a:lnTo>
                <a:pt x="667342" y="45720"/>
              </a:lnTo>
            </a:path>
          </a:pathLst>
        </a:custGeom>
        <a:noFill/>
        <a:ln w="6350" cap="flat" cmpd="sng" algn="ctr">
          <a:solidFill>
            <a:schemeClr val="accent1">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dirty="0"/>
        </a:p>
      </dsp:txBody>
      <dsp:txXfrm>
        <a:off x="7089488" y="912848"/>
        <a:ext cx="34897" cy="6979"/>
      </dsp:txXfrm>
    </dsp:sp>
    <dsp:sp modelId="{B7E889E8-567B-964A-A59E-6B04AF8A1EFF}">
      <dsp:nvSpPr>
        <dsp:cNvPr id="0" name=""/>
        <dsp:cNvSpPr/>
      </dsp:nvSpPr>
      <dsp:spPr>
        <a:xfrm>
          <a:off x="3740534" y="5979"/>
          <a:ext cx="3034531" cy="1820718"/>
        </a:xfrm>
        <a:prstGeom prst="rect">
          <a:avLst/>
        </a:prstGeom>
        <a:solidFill>
          <a:srgbClr val="D3B873"/>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8695" tIns="156081" rIns="148695" bIns="156081" numCol="1" spcCol="1270" anchor="ctr" anchorCtr="0">
          <a:noAutofit/>
        </a:bodyPr>
        <a:lstStyle/>
        <a:p>
          <a:pPr marL="0" lvl="0" indent="0" algn="ctr" defTabSz="800100">
            <a:lnSpc>
              <a:spcPct val="90000"/>
            </a:lnSpc>
            <a:spcBef>
              <a:spcPct val="0"/>
            </a:spcBef>
            <a:spcAft>
              <a:spcPct val="35000"/>
            </a:spcAft>
            <a:buNone/>
          </a:pPr>
          <a:r>
            <a:rPr lang="en-US" sz="1800" kern="1200" dirty="0">
              <a:solidFill>
                <a:schemeClr val="tx1"/>
              </a:solidFill>
            </a:rPr>
            <a:t>Share draft with students, faculty and peers across fields for feedback</a:t>
          </a:r>
        </a:p>
      </dsp:txBody>
      <dsp:txXfrm>
        <a:off x="3740534" y="5979"/>
        <a:ext cx="3034531" cy="1820718"/>
      </dsp:txXfrm>
    </dsp:sp>
    <dsp:sp modelId="{C6B069DA-B9D9-4844-882B-194948D26726}">
      <dsp:nvSpPr>
        <dsp:cNvPr id="0" name=""/>
        <dsp:cNvSpPr/>
      </dsp:nvSpPr>
      <dsp:spPr>
        <a:xfrm>
          <a:off x="1525326" y="1824897"/>
          <a:ext cx="7464946" cy="667342"/>
        </a:xfrm>
        <a:custGeom>
          <a:avLst/>
          <a:gdLst/>
          <a:ahLst/>
          <a:cxnLst/>
          <a:rect l="0" t="0" r="0" b="0"/>
          <a:pathLst>
            <a:path>
              <a:moveTo>
                <a:pt x="7464946" y="0"/>
              </a:moveTo>
              <a:lnTo>
                <a:pt x="7464946" y="350771"/>
              </a:lnTo>
              <a:lnTo>
                <a:pt x="0" y="350771"/>
              </a:lnTo>
              <a:lnTo>
                <a:pt x="0" y="667342"/>
              </a:lnTo>
            </a:path>
          </a:pathLst>
        </a:custGeom>
        <a:noFill/>
        <a:ln w="6350" cap="flat" cmpd="sng" algn="ctr">
          <a:solidFill>
            <a:schemeClr val="accent1">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dirty="0"/>
        </a:p>
      </dsp:txBody>
      <dsp:txXfrm>
        <a:off x="5070362" y="2155079"/>
        <a:ext cx="374875" cy="6979"/>
      </dsp:txXfrm>
    </dsp:sp>
    <dsp:sp modelId="{8F158F9C-C9DD-1B43-B054-3CB24425186F}">
      <dsp:nvSpPr>
        <dsp:cNvPr id="0" name=""/>
        <dsp:cNvSpPr/>
      </dsp:nvSpPr>
      <dsp:spPr>
        <a:xfrm>
          <a:off x="7473007" y="5979"/>
          <a:ext cx="3034531" cy="1820718"/>
        </a:xfrm>
        <a:prstGeom prst="rect">
          <a:avLst/>
        </a:prstGeom>
        <a:solidFill>
          <a:srgbClr val="D3B873"/>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8695" tIns="156081" rIns="148695" bIns="156081" numCol="1" spcCol="1270" anchor="ctr" anchorCtr="0">
          <a:noAutofit/>
        </a:bodyPr>
        <a:lstStyle/>
        <a:p>
          <a:pPr marL="0" lvl="0" indent="0" algn="ctr" defTabSz="800100">
            <a:lnSpc>
              <a:spcPct val="90000"/>
            </a:lnSpc>
            <a:spcBef>
              <a:spcPct val="0"/>
            </a:spcBef>
            <a:spcAft>
              <a:spcPct val="35000"/>
            </a:spcAft>
            <a:buNone/>
          </a:pPr>
          <a:r>
            <a:rPr lang="en-US" sz="1800" kern="1200" dirty="0">
              <a:solidFill>
                <a:schemeClr val="tx1"/>
              </a:solidFill>
            </a:rPr>
            <a:t>Utilized mentors and scholarship to make in-class projects and homework plans more robust</a:t>
          </a:r>
        </a:p>
      </dsp:txBody>
      <dsp:txXfrm>
        <a:off x="7473007" y="5979"/>
        <a:ext cx="3034531" cy="1820718"/>
      </dsp:txXfrm>
    </dsp:sp>
    <dsp:sp modelId="{E1C5AAA2-5344-714B-987C-76400ECA6EE1}">
      <dsp:nvSpPr>
        <dsp:cNvPr id="0" name=""/>
        <dsp:cNvSpPr/>
      </dsp:nvSpPr>
      <dsp:spPr>
        <a:xfrm>
          <a:off x="3040792" y="3389279"/>
          <a:ext cx="667342" cy="91440"/>
        </a:xfrm>
        <a:custGeom>
          <a:avLst/>
          <a:gdLst/>
          <a:ahLst/>
          <a:cxnLst/>
          <a:rect l="0" t="0" r="0" b="0"/>
          <a:pathLst>
            <a:path>
              <a:moveTo>
                <a:pt x="0" y="45720"/>
              </a:moveTo>
              <a:lnTo>
                <a:pt x="667342" y="45720"/>
              </a:lnTo>
            </a:path>
          </a:pathLst>
        </a:custGeom>
        <a:noFill/>
        <a:ln w="6350" cap="flat" cmpd="sng" algn="ctr">
          <a:solidFill>
            <a:schemeClr val="accent1">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dirty="0"/>
        </a:p>
      </dsp:txBody>
      <dsp:txXfrm>
        <a:off x="3357014" y="3431509"/>
        <a:ext cx="34897" cy="6979"/>
      </dsp:txXfrm>
    </dsp:sp>
    <dsp:sp modelId="{EFD6692B-AE56-C346-BDCA-3BFF2395A250}">
      <dsp:nvSpPr>
        <dsp:cNvPr id="0" name=""/>
        <dsp:cNvSpPr/>
      </dsp:nvSpPr>
      <dsp:spPr>
        <a:xfrm>
          <a:off x="8061" y="2524640"/>
          <a:ext cx="3034531" cy="1820718"/>
        </a:xfrm>
        <a:prstGeom prst="rect">
          <a:avLst/>
        </a:prstGeom>
        <a:solidFill>
          <a:srgbClr val="D3B873"/>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8695" tIns="156081" rIns="148695" bIns="156081" numCol="1" spcCol="1270" anchor="ctr" anchorCtr="0">
          <a:noAutofit/>
        </a:bodyPr>
        <a:lstStyle/>
        <a:p>
          <a:pPr marL="0" lvl="0" indent="0" algn="ctr" defTabSz="800100">
            <a:lnSpc>
              <a:spcPct val="90000"/>
            </a:lnSpc>
            <a:spcBef>
              <a:spcPct val="0"/>
            </a:spcBef>
            <a:spcAft>
              <a:spcPct val="35000"/>
            </a:spcAft>
            <a:buNone/>
          </a:pPr>
          <a:r>
            <a:rPr lang="en-US" sz="1800" kern="1200" dirty="0">
              <a:solidFill>
                <a:schemeClr val="tx1"/>
              </a:solidFill>
            </a:rPr>
            <a:t>Make the syllabus abide by inclusivity, justice, and accessibility literature</a:t>
          </a:r>
        </a:p>
      </dsp:txBody>
      <dsp:txXfrm>
        <a:off x="8061" y="2524640"/>
        <a:ext cx="3034531" cy="1820718"/>
      </dsp:txXfrm>
    </dsp:sp>
    <dsp:sp modelId="{4121286B-CE72-7443-BAA0-82A1CF34E0DA}">
      <dsp:nvSpPr>
        <dsp:cNvPr id="0" name=""/>
        <dsp:cNvSpPr/>
      </dsp:nvSpPr>
      <dsp:spPr>
        <a:xfrm>
          <a:off x="6773265" y="3389279"/>
          <a:ext cx="667342" cy="91440"/>
        </a:xfrm>
        <a:custGeom>
          <a:avLst/>
          <a:gdLst/>
          <a:ahLst/>
          <a:cxnLst/>
          <a:rect l="0" t="0" r="0" b="0"/>
          <a:pathLst>
            <a:path>
              <a:moveTo>
                <a:pt x="0" y="45720"/>
              </a:moveTo>
              <a:lnTo>
                <a:pt x="667342" y="45720"/>
              </a:lnTo>
            </a:path>
          </a:pathLst>
        </a:custGeom>
        <a:noFill/>
        <a:ln w="6350" cap="flat" cmpd="sng" algn="ctr">
          <a:solidFill>
            <a:schemeClr val="accent1">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dirty="0"/>
        </a:p>
      </dsp:txBody>
      <dsp:txXfrm>
        <a:off x="7089488" y="3431509"/>
        <a:ext cx="34897" cy="6979"/>
      </dsp:txXfrm>
    </dsp:sp>
    <dsp:sp modelId="{92609FEC-A0B0-B045-A6B2-236360606BAF}">
      <dsp:nvSpPr>
        <dsp:cNvPr id="0" name=""/>
        <dsp:cNvSpPr/>
      </dsp:nvSpPr>
      <dsp:spPr>
        <a:xfrm>
          <a:off x="3740534" y="2524640"/>
          <a:ext cx="3034531" cy="1820718"/>
        </a:xfrm>
        <a:prstGeom prst="rect">
          <a:avLst/>
        </a:prstGeom>
        <a:solidFill>
          <a:srgbClr val="D3B873"/>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8695" tIns="156081" rIns="148695" bIns="156081" numCol="1" spcCol="1270" anchor="ctr" anchorCtr="0">
          <a:noAutofit/>
        </a:bodyPr>
        <a:lstStyle/>
        <a:p>
          <a:pPr marL="0" lvl="0" indent="0" algn="ctr" defTabSz="800100">
            <a:lnSpc>
              <a:spcPct val="90000"/>
            </a:lnSpc>
            <a:spcBef>
              <a:spcPct val="0"/>
            </a:spcBef>
            <a:spcAft>
              <a:spcPct val="35000"/>
            </a:spcAft>
            <a:buNone/>
          </a:pPr>
          <a:r>
            <a:rPr lang="en-US" sz="1800" kern="1200" dirty="0">
              <a:solidFill>
                <a:schemeClr val="tx1"/>
              </a:solidFill>
            </a:rPr>
            <a:t>Talk about class interest in job applications </a:t>
          </a:r>
        </a:p>
      </dsp:txBody>
      <dsp:txXfrm>
        <a:off x="3740534" y="2524640"/>
        <a:ext cx="3034531" cy="1820718"/>
      </dsp:txXfrm>
    </dsp:sp>
    <dsp:sp modelId="{70E1D110-0B59-1B4C-92E4-0FE06BA2F2E8}">
      <dsp:nvSpPr>
        <dsp:cNvPr id="0" name=""/>
        <dsp:cNvSpPr/>
      </dsp:nvSpPr>
      <dsp:spPr>
        <a:xfrm>
          <a:off x="7473007" y="2524640"/>
          <a:ext cx="3034531" cy="1820718"/>
        </a:xfrm>
        <a:prstGeom prst="rect">
          <a:avLst/>
        </a:prstGeom>
        <a:solidFill>
          <a:srgbClr val="D3B873"/>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8695" tIns="156081" rIns="148695" bIns="156081" numCol="1" spcCol="1270" anchor="ctr" anchorCtr="0">
          <a:noAutofit/>
        </a:bodyPr>
        <a:lstStyle/>
        <a:p>
          <a:pPr marL="0" lvl="0" indent="0" algn="ctr" defTabSz="800100">
            <a:lnSpc>
              <a:spcPct val="90000"/>
            </a:lnSpc>
            <a:spcBef>
              <a:spcPct val="0"/>
            </a:spcBef>
            <a:spcAft>
              <a:spcPct val="35000"/>
            </a:spcAft>
            <a:buNone/>
          </a:pPr>
          <a:r>
            <a:rPr lang="en-US" sz="1800" kern="1200" dirty="0">
              <a:solidFill>
                <a:schemeClr val="tx1"/>
              </a:solidFill>
            </a:rPr>
            <a:t>Continue advocating for class, and making class material more robust </a:t>
          </a:r>
        </a:p>
      </dsp:txBody>
      <dsp:txXfrm>
        <a:off x="7473007" y="2524640"/>
        <a:ext cx="3034531" cy="1820718"/>
      </dsp:txXfrm>
    </dsp:sp>
  </dsp:spTree>
</dsp:drawing>
</file>

<file path=ppt/diagrams/layout1.xml><?xml version="1.0" encoding="utf-8"?>
<dgm:layoutDef xmlns:dgm="http://schemas.openxmlformats.org/drawingml/2006/diagram" xmlns:a="http://schemas.openxmlformats.org/drawingml/2006/main" uniqueId="urn:microsoft.com/office/officeart/2016/7/layout/RepeatingBendingProcessNew">
  <dgm:title val="Repeating Bending Process New"/>
  <dgm:desc val=""/>
  <dgm:catLst>
    <dgm:cat type="process" pri="5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axis="self" func="var" arg="dir" op="equ" val="norm">
        <dgm:alg type="snake">
          <dgm:param type="grDir" val="tL"/>
          <dgm:param type="flowDir" val="row"/>
          <dgm:param type="contDir" val="sameDir"/>
          <dgm:param type="bkpt" val="endCnv"/>
        </dgm:alg>
      </dgm:if>
      <dgm:else name="Name3">
        <dgm:alg type="snake">
          <dgm:param type="grDir" val="tR"/>
          <dgm:param type="flowDir" val="row"/>
          <dgm:param type="contDir" val="same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23"/>
      <dgm:constr type="sp" refType="w" refFor="ch" refForName="sibTrans" op="equ"/>
      <dgm:constr type="userB" for="des" forName="connectorText" refType="sp"/>
      <dgm:constr type="primFontSz" for="ch" ptType="node" op="equ" val="65"/>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ect" r:blip="">
          <dgm:adjLst/>
        </dgm:shape>
        <dgm:presOf axis="desOrSelf" ptType="node"/>
        <dgm:constrLst>
          <dgm:constr type="h" refType="w" fact="0.6"/>
          <dgm:constr type="tMarg" refType="h" fact="0.243"/>
          <dgm:constr type="bMarg" refType="h" fact="0.243"/>
          <dgm:constr type="lMarg" refType="w" fact="0.1389"/>
          <dgm:constr type="rMarg" refType="w" fact="0.1389"/>
        </dgm:constrLst>
        <dgm:ruleLst>
          <dgm:rule type="primFontSz" val="12" fact="NaN" max="NaN"/>
        </dgm:ruleLst>
      </dgm:layoutNode>
      <dgm:forEach name="sibTransForEach" axis="followSib" ptType="sibTrans" cnt="1">
        <dgm:layoutNode name="sibTrans">
          <dgm:choose name="Name4">
            <dgm:if name="Name5" axis="self" func="var" arg="dir" op="equ" val="norm">
              <dgm:alg type="conn">
                <dgm:param type="connRout" val="bend"/>
                <dgm:param type="dim" val="1D"/>
                <dgm:param type="begPts" val="midR bCtr"/>
                <dgm:param type="endPts" val="midL tCtr"/>
              </dgm:alg>
            </dgm:if>
            <dgm:else name="Name6">
              <dgm:alg type="conn">
                <dgm:param type="connRout" val="bend"/>
                <dgm:param type="dim" val="1D"/>
                <dgm:param type="begPts" val="midL bCtr"/>
                <dgm:param type="endPts" val="midR tCtr"/>
              </dgm:alg>
            </dgm:else>
          </dgm:choose>
          <dgm:shape xmlns:r="http://schemas.openxmlformats.org/officeDocument/2006/relationships" type="conn" r:blip="" zOrderOff="-2">
            <dgm:adjLst/>
          </dgm:shape>
          <dgm:presOf axis="self"/>
          <dgm:constrLst>
            <dgm:constr type="begPad" val="-0.05"/>
            <dgm:constr type="endPad" val="0.9"/>
            <dgm:constr type="userA" for="ch" refType="connDist"/>
          </dgm:constrLst>
          <dgm:ruleLst/>
          <dgm:layoutNode name="connectorText">
            <dgm:alg type="tx">
              <dgm:param type="autoTxRot" val="upr"/>
            </dgm:alg>
            <dgm:shape xmlns:r="http://schemas.openxmlformats.org/officeDocument/2006/relationships" type="rect" r:blip="" hideGeom="1">
              <dgm:adjLst/>
            </dgm:shape>
            <dgm:presOf axis="self"/>
            <dgm:constrLst>
              <dgm:constr type="userA"/>
              <dgm:constr type="userB"/>
              <dgm:constr type="w" refType="userA" fact="0.05"/>
              <dgm:constr type="h" refType="userB" fact="0.01"/>
              <dgm:constr type="lMarg" val="1"/>
              <dgm:constr type="rMarg" val="1"/>
              <dgm:constr type="tMarg"/>
              <dgm:constr type="bMarg"/>
            </dgm:constrLst>
            <dgm:ruleLst>
              <dgm:rule type="w" val="NaN" fact="0.6" max="NaN"/>
              <dgm:rule type="h" val="NaN" fact="0.6" max="NaN"/>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D5824E-DF0E-110A-473C-6500FDEECAF2}"/>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FD302042-3F89-6895-582F-CBC51A2298A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35E482AD-6C5F-9C11-016B-DC17B6F98342}"/>
              </a:ext>
            </a:extLst>
          </p:cNvPr>
          <p:cNvSpPr>
            <a:spLocks noGrp="1"/>
          </p:cNvSpPr>
          <p:nvPr>
            <p:ph type="dt" sz="half" idx="10"/>
          </p:nvPr>
        </p:nvSpPr>
        <p:spPr/>
        <p:txBody>
          <a:bodyPr/>
          <a:lstStyle/>
          <a:p>
            <a:fld id="{B495AA3A-3A3B-D849-B0D2-463E01D091AC}" type="datetimeFigureOut">
              <a:rPr lang="en-US" smtClean="0"/>
              <a:t>4/29/2024</a:t>
            </a:fld>
            <a:endParaRPr lang="en-US" dirty="0"/>
          </a:p>
        </p:txBody>
      </p:sp>
      <p:sp>
        <p:nvSpPr>
          <p:cNvPr id="5" name="Footer Placeholder 4">
            <a:extLst>
              <a:ext uri="{FF2B5EF4-FFF2-40B4-BE49-F238E27FC236}">
                <a16:creationId xmlns:a16="http://schemas.microsoft.com/office/drawing/2014/main" id="{DEFD784C-F388-E461-B4B7-0C403A6F2E8D}"/>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978716AC-F06F-F288-DE3B-336A599898DE}"/>
              </a:ext>
            </a:extLst>
          </p:cNvPr>
          <p:cNvSpPr>
            <a:spLocks noGrp="1"/>
          </p:cNvSpPr>
          <p:nvPr>
            <p:ph type="sldNum" sz="quarter" idx="12"/>
          </p:nvPr>
        </p:nvSpPr>
        <p:spPr/>
        <p:txBody>
          <a:bodyPr/>
          <a:lstStyle/>
          <a:p>
            <a:fld id="{1A653E66-973C-0249-8153-6DCB845DE56C}" type="slidenum">
              <a:rPr lang="en-US" smtClean="0"/>
              <a:t>‹#›</a:t>
            </a:fld>
            <a:endParaRPr lang="en-US" dirty="0"/>
          </a:p>
        </p:txBody>
      </p:sp>
    </p:spTree>
    <p:extLst>
      <p:ext uri="{BB962C8B-B14F-4D97-AF65-F5344CB8AC3E}">
        <p14:creationId xmlns:p14="http://schemas.microsoft.com/office/powerpoint/2010/main" val="232490668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9DE2F0-5BC1-3A32-5F5E-85A4E38D6C33}"/>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50F02145-C2F3-97E7-AD62-97F3514FFA20}"/>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4F5E2AE-D4E0-C51F-6725-0A8B83CE9812}"/>
              </a:ext>
            </a:extLst>
          </p:cNvPr>
          <p:cNvSpPr>
            <a:spLocks noGrp="1"/>
          </p:cNvSpPr>
          <p:nvPr>
            <p:ph type="dt" sz="half" idx="10"/>
          </p:nvPr>
        </p:nvSpPr>
        <p:spPr/>
        <p:txBody>
          <a:bodyPr/>
          <a:lstStyle/>
          <a:p>
            <a:fld id="{B495AA3A-3A3B-D849-B0D2-463E01D091AC}" type="datetimeFigureOut">
              <a:rPr lang="en-US" smtClean="0"/>
              <a:t>4/29/2024</a:t>
            </a:fld>
            <a:endParaRPr lang="en-US" dirty="0"/>
          </a:p>
        </p:txBody>
      </p:sp>
      <p:sp>
        <p:nvSpPr>
          <p:cNvPr id="5" name="Footer Placeholder 4">
            <a:extLst>
              <a:ext uri="{FF2B5EF4-FFF2-40B4-BE49-F238E27FC236}">
                <a16:creationId xmlns:a16="http://schemas.microsoft.com/office/drawing/2014/main" id="{CFD7FBDB-1146-CE7E-294B-CCD77A6C1BF4}"/>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E72374EC-C001-163C-2517-A43BBF9307C6}"/>
              </a:ext>
            </a:extLst>
          </p:cNvPr>
          <p:cNvSpPr>
            <a:spLocks noGrp="1"/>
          </p:cNvSpPr>
          <p:nvPr>
            <p:ph type="sldNum" sz="quarter" idx="12"/>
          </p:nvPr>
        </p:nvSpPr>
        <p:spPr/>
        <p:txBody>
          <a:bodyPr/>
          <a:lstStyle/>
          <a:p>
            <a:fld id="{1A653E66-973C-0249-8153-6DCB845DE56C}" type="slidenum">
              <a:rPr lang="en-US" smtClean="0"/>
              <a:t>‹#›</a:t>
            </a:fld>
            <a:endParaRPr lang="en-US" dirty="0"/>
          </a:p>
        </p:txBody>
      </p:sp>
    </p:spTree>
    <p:extLst>
      <p:ext uri="{BB962C8B-B14F-4D97-AF65-F5344CB8AC3E}">
        <p14:creationId xmlns:p14="http://schemas.microsoft.com/office/powerpoint/2010/main" val="234785449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3BF985A1-5CCC-14E4-F96D-A4F90C3A8BAC}"/>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CA2EA114-A2DF-51BF-1AF3-53F7E7559B23}"/>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49D9FF3-9062-7BB8-0D61-1104D8907544}"/>
              </a:ext>
            </a:extLst>
          </p:cNvPr>
          <p:cNvSpPr>
            <a:spLocks noGrp="1"/>
          </p:cNvSpPr>
          <p:nvPr>
            <p:ph type="dt" sz="half" idx="10"/>
          </p:nvPr>
        </p:nvSpPr>
        <p:spPr/>
        <p:txBody>
          <a:bodyPr/>
          <a:lstStyle/>
          <a:p>
            <a:fld id="{B495AA3A-3A3B-D849-B0D2-463E01D091AC}" type="datetimeFigureOut">
              <a:rPr lang="en-US" smtClean="0"/>
              <a:t>4/29/2024</a:t>
            </a:fld>
            <a:endParaRPr lang="en-US" dirty="0"/>
          </a:p>
        </p:txBody>
      </p:sp>
      <p:sp>
        <p:nvSpPr>
          <p:cNvPr id="5" name="Footer Placeholder 4">
            <a:extLst>
              <a:ext uri="{FF2B5EF4-FFF2-40B4-BE49-F238E27FC236}">
                <a16:creationId xmlns:a16="http://schemas.microsoft.com/office/drawing/2014/main" id="{FA9B9371-5BC1-24F2-A0EC-89AF87B47851}"/>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78D9275F-5029-1DD7-5A79-91D18E78902F}"/>
              </a:ext>
            </a:extLst>
          </p:cNvPr>
          <p:cNvSpPr>
            <a:spLocks noGrp="1"/>
          </p:cNvSpPr>
          <p:nvPr>
            <p:ph type="sldNum" sz="quarter" idx="12"/>
          </p:nvPr>
        </p:nvSpPr>
        <p:spPr/>
        <p:txBody>
          <a:bodyPr/>
          <a:lstStyle/>
          <a:p>
            <a:fld id="{1A653E66-973C-0249-8153-6DCB845DE56C}" type="slidenum">
              <a:rPr lang="en-US" smtClean="0"/>
              <a:t>‹#›</a:t>
            </a:fld>
            <a:endParaRPr lang="en-US" dirty="0"/>
          </a:p>
        </p:txBody>
      </p:sp>
    </p:spTree>
    <p:extLst>
      <p:ext uri="{BB962C8B-B14F-4D97-AF65-F5344CB8AC3E}">
        <p14:creationId xmlns:p14="http://schemas.microsoft.com/office/powerpoint/2010/main" val="190180963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08797C-F632-870D-5E09-306CBDC0D62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C42F704-9E9E-31FD-8457-CABF2C7E17B9}"/>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D2EB9A9-0AA6-9125-CAE6-61B26F53ADCD}"/>
              </a:ext>
            </a:extLst>
          </p:cNvPr>
          <p:cNvSpPr>
            <a:spLocks noGrp="1"/>
          </p:cNvSpPr>
          <p:nvPr>
            <p:ph type="dt" sz="half" idx="10"/>
          </p:nvPr>
        </p:nvSpPr>
        <p:spPr/>
        <p:txBody>
          <a:bodyPr/>
          <a:lstStyle/>
          <a:p>
            <a:fld id="{B495AA3A-3A3B-D849-B0D2-463E01D091AC}" type="datetimeFigureOut">
              <a:rPr lang="en-US" smtClean="0"/>
              <a:t>4/29/2024</a:t>
            </a:fld>
            <a:endParaRPr lang="en-US" dirty="0"/>
          </a:p>
        </p:txBody>
      </p:sp>
      <p:sp>
        <p:nvSpPr>
          <p:cNvPr id="5" name="Footer Placeholder 4">
            <a:extLst>
              <a:ext uri="{FF2B5EF4-FFF2-40B4-BE49-F238E27FC236}">
                <a16:creationId xmlns:a16="http://schemas.microsoft.com/office/drawing/2014/main" id="{95E41961-F798-86F8-B9A0-DF4AF48266EB}"/>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4F013935-8EC8-3DCC-9E7C-C107E6F84775}"/>
              </a:ext>
            </a:extLst>
          </p:cNvPr>
          <p:cNvSpPr>
            <a:spLocks noGrp="1"/>
          </p:cNvSpPr>
          <p:nvPr>
            <p:ph type="sldNum" sz="quarter" idx="12"/>
          </p:nvPr>
        </p:nvSpPr>
        <p:spPr/>
        <p:txBody>
          <a:bodyPr/>
          <a:lstStyle/>
          <a:p>
            <a:fld id="{1A653E66-973C-0249-8153-6DCB845DE56C}" type="slidenum">
              <a:rPr lang="en-US" smtClean="0"/>
              <a:t>‹#›</a:t>
            </a:fld>
            <a:endParaRPr lang="en-US" dirty="0"/>
          </a:p>
        </p:txBody>
      </p:sp>
    </p:spTree>
    <p:extLst>
      <p:ext uri="{BB962C8B-B14F-4D97-AF65-F5344CB8AC3E}">
        <p14:creationId xmlns:p14="http://schemas.microsoft.com/office/powerpoint/2010/main" val="421066648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D997EA-817A-D843-9C13-C8BA46875F76}"/>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B2428D36-DB88-661F-3C04-E5551B6E2D75}"/>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05281444-35A9-6C23-2F81-33C95BAC28EB}"/>
              </a:ext>
            </a:extLst>
          </p:cNvPr>
          <p:cNvSpPr>
            <a:spLocks noGrp="1"/>
          </p:cNvSpPr>
          <p:nvPr>
            <p:ph type="dt" sz="half" idx="10"/>
          </p:nvPr>
        </p:nvSpPr>
        <p:spPr/>
        <p:txBody>
          <a:bodyPr/>
          <a:lstStyle/>
          <a:p>
            <a:fld id="{B495AA3A-3A3B-D849-B0D2-463E01D091AC}" type="datetimeFigureOut">
              <a:rPr lang="en-US" smtClean="0"/>
              <a:t>4/29/2024</a:t>
            </a:fld>
            <a:endParaRPr lang="en-US" dirty="0"/>
          </a:p>
        </p:txBody>
      </p:sp>
      <p:sp>
        <p:nvSpPr>
          <p:cNvPr id="5" name="Footer Placeholder 4">
            <a:extLst>
              <a:ext uri="{FF2B5EF4-FFF2-40B4-BE49-F238E27FC236}">
                <a16:creationId xmlns:a16="http://schemas.microsoft.com/office/drawing/2014/main" id="{13B76857-990F-7C36-9B81-205CFBF88703}"/>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E3843AB1-B350-B9BD-F0E8-29049F25063C}"/>
              </a:ext>
            </a:extLst>
          </p:cNvPr>
          <p:cNvSpPr>
            <a:spLocks noGrp="1"/>
          </p:cNvSpPr>
          <p:nvPr>
            <p:ph type="sldNum" sz="quarter" idx="12"/>
          </p:nvPr>
        </p:nvSpPr>
        <p:spPr/>
        <p:txBody>
          <a:bodyPr/>
          <a:lstStyle/>
          <a:p>
            <a:fld id="{1A653E66-973C-0249-8153-6DCB845DE56C}" type="slidenum">
              <a:rPr lang="en-US" smtClean="0"/>
              <a:t>‹#›</a:t>
            </a:fld>
            <a:endParaRPr lang="en-US" dirty="0"/>
          </a:p>
        </p:txBody>
      </p:sp>
    </p:spTree>
    <p:extLst>
      <p:ext uri="{BB962C8B-B14F-4D97-AF65-F5344CB8AC3E}">
        <p14:creationId xmlns:p14="http://schemas.microsoft.com/office/powerpoint/2010/main" val="120217672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BA71F2-46EB-0EB4-5FC8-759377E8584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43230EE0-EF8B-0386-DD0E-7451B96246E5}"/>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33CE718C-6A6A-AF4A-2263-9BBAF74D82D8}"/>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7B3D4F37-892A-AA2F-03F3-7DA7D30616F0}"/>
              </a:ext>
            </a:extLst>
          </p:cNvPr>
          <p:cNvSpPr>
            <a:spLocks noGrp="1"/>
          </p:cNvSpPr>
          <p:nvPr>
            <p:ph type="dt" sz="half" idx="10"/>
          </p:nvPr>
        </p:nvSpPr>
        <p:spPr/>
        <p:txBody>
          <a:bodyPr/>
          <a:lstStyle/>
          <a:p>
            <a:fld id="{B495AA3A-3A3B-D849-B0D2-463E01D091AC}" type="datetimeFigureOut">
              <a:rPr lang="en-US" smtClean="0"/>
              <a:t>4/29/2024</a:t>
            </a:fld>
            <a:endParaRPr lang="en-US" dirty="0"/>
          </a:p>
        </p:txBody>
      </p:sp>
      <p:sp>
        <p:nvSpPr>
          <p:cNvPr id="6" name="Footer Placeholder 5">
            <a:extLst>
              <a:ext uri="{FF2B5EF4-FFF2-40B4-BE49-F238E27FC236}">
                <a16:creationId xmlns:a16="http://schemas.microsoft.com/office/drawing/2014/main" id="{F8BC35B1-095F-831D-01AC-63B0EB4CA65E}"/>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A6D76729-BDC7-F854-2DB9-1BA7A65673BE}"/>
              </a:ext>
            </a:extLst>
          </p:cNvPr>
          <p:cNvSpPr>
            <a:spLocks noGrp="1"/>
          </p:cNvSpPr>
          <p:nvPr>
            <p:ph type="sldNum" sz="quarter" idx="12"/>
          </p:nvPr>
        </p:nvSpPr>
        <p:spPr/>
        <p:txBody>
          <a:bodyPr/>
          <a:lstStyle/>
          <a:p>
            <a:fld id="{1A653E66-973C-0249-8153-6DCB845DE56C}" type="slidenum">
              <a:rPr lang="en-US" smtClean="0"/>
              <a:t>‹#›</a:t>
            </a:fld>
            <a:endParaRPr lang="en-US" dirty="0"/>
          </a:p>
        </p:txBody>
      </p:sp>
    </p:spTree>
    <p:extLst>
      <p:ext uri="{BB962C8B-B14F-4D97-AF65-F5344CB8AC3E}">
        <p14:creationId xmlns:p14="http://schemas.microsoft.com/office/powerpoint/2010/main" val="364080440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98A0D0-E5CD-20B2-3BB7-8270918CF97E}"/>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8F1A3C53-2866-4359-1D7C-AA928DA0BFE4}"/>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B4781DA2-D797-B1D5-1B14-AFEDF9F5B7E6}"/>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AACDFE6E-127A-0DDC-B590-E84D71296D11}"/>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C32121D8-55B0-8EC7-B537-4CDD30B91269}"/>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24835F57-325E-F920-D0F0-D747C2A4004E}"/>
              </a:ext>
            </a:extLst>
          </p:cNvPr>
          <p:cNvSpPr>
            <a:spLocks noGrp="1"/>
          </p:cNvSpPr>
          <p:nvPr>
            <p:ph type="dt" sz="half" idx="10"/>
          </p:nvPr>
        </p:nvSpPr>
        <p:spPr/>
        <p:txBody>
          <a:bodyPr/>
          <a:lstStyle/>
          <a:p>
            <a:fld id="{B495AA3A-3A3B-D849-B0D2-463E01D091AC}" type="datetimeFigureOut">
              <a:rPr lang="en-US" smtClean="0"/>
              <a:t>4/29/2024</a:t>
            </a:fld>
            <a:endParaRPr lang="en-US" dirty="0"/>
          </a:p>
        </p:txBody>
      </p:sp>
      <p:sp>
        <p:nvSpPr>
          <p:cNvPr id="8" name="Footer Placeholder 7">
            <a:extLst>
              <a:ext uri="{FF2B5EF4-FFF2-40B4-BE49-F238E27FC236}">
                <a16:creationId xmlns:a16="http://schemas.microsoft.com/office/drawing/2014/main" id="{BF190B14-643C-9B79-76E2-9360D7EAB304}"/>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D4FF25EF-5BC3-9B14-B1F2-8FBF94C54AEF}"/>
              </a:ext>
            </a:extLst>
          </p:cNvPr>
          <p:cNvSpPr>
            <a:spLocks noGrp="1"/>
          </p:cNvSpPr>
          <p:nvPr>
            <p:ph type="sldNum" sz="quarter" idx="12"/>
          </p:nvPr>
        </p:nvSpPr>
        <p:spPr/>
        <p:txBody>
          <a:bodyPr/>
          <a:lstStyle/>
          <a:p>
            <a:fld id="{1A653E66-973C-0249-8153-6DCB845DE56C}" type="slidenum">
              <a:rPr lang="en-US" smtClean="0"/>
              <a:t>‹#›</a:t>
            </a:fld>
            <a:endParaRPr lang="en-US" dirty="0"/>
          </a:p>
        </p:txBody>
      </p:sp>
    </p:spTree>
    <p:extLst>
      <p:ext uri="{BB962C8B-B14F-4D97-AF65-F5344CB8AC3E}">
        <p14:creationId xmlns:p14="http://schemas.microsoft.com/office/powerpoint/2010/main" val="278295756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65CE94-B302-3766-BE85-EAF405482310}"/>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E84950D8-D5F1-8685-3094-D3AB7BD6D1CF}"/>
              </a:ext>
            </a:extLst>
          </p:cNvPr>
          <p:cNvSpPr>
            <a:spLocks noGrp="1"/>
          </p:cNvSpPr>
          <p:nvPr>
            <p:ph type="dt" sz="half" idx="10"/>
          </p:nvPr>
        </p:nvSpPr>
        <p:spPr/>
        <p:txBody>
          <a:bodyPr/>
          <a:lstStyle/>
          <a:p>
            <a:fld id="{B495AA3A-3A3B-D849-B0D2-463E01D091AC}" type="datetimeFigureOut">
              <a:rPr lang="en-US" smtClean="0"/>
              <a:t>4/29/2024</a:t>
            </a:fld>
            <a:endParaRPr lang="en-US" dirty="0"/>
          </a:p>
        </p:txBody>
      </p:sp>
      <p:sp>
        <p:nvSpPr>
          <p:cNvPr id="4" name="Footer Placeholder 3">
            <a:extLst>
              <a:ext uri="{FF2B5EF4-FFF2-40B4-BE49-F238E27FC236}">
                <a16:creationId xmlns:a16="http://schemas.microsoft.com/office/drawing/2014/main" id="{5A218297-2AFC-B386-9331-6DCE5385C459}"/>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31CEA0EC-4967-FC75-7A57-A57B65201B13}"/>
              </a:ext>
            </a:extLst>
          </p:cNvPr>
          <p:cNvSpPr>
            <a:spLocks noGrp="1"/>
          </p:cNvSpPr>
          <p:nvPr>
            <p:ph type="sldNum" sz="quarter" idx="12"/>
          </p:nvPr>
        </p:nvSpPr>
        <p:spPr/>
        <p:txBody>
          <a:bodyPr/>
          <a:lstStyle/>
          <a:p>
            <a:fld id="{1A653E66-973C-0249-8153-6DCB845DE56C}" type="slidenum">
              <a:rPr lang="en-US" smtClean="0"/>
              <a:t>‹#›</a:t>
            </a:fld>
            <a:endParaRPr lang="en-US" dirty="0"/>
          </a:p>
        </p:txBody>
      </p:sp>
    </p:spTree>
    <p:extLst>
      <p:ext uri="{BB962C8B-B14F-4D97-AF65-F5344CB8AC3E}">
        <p14:creationId xmlns:p14="http://schemas.microsoft.com/office/powerpoint/2010/main" val="415180227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D7492421-DA12-3F78-E483-1C3E5B5886BB}"/>
              </a:ext>
            </a:extLst>
          </p:cNvPr>
          <p:cNvSpPr>
            <a:spLocks noGrp="1"/>
          </p:cNvSpPr>
          <p:nvPr>
            <p:ph type="dt" sz="half" idx="10"/>
          </p:nvPr>
        </p:nvSpPr>
        <p:spPr/>
        <p:txBody>
          <a:bodyPr/>
          <a:lstStyle/>
          <a:p>
            <a:fld id="{B495AA3A-3A3B-D849-B0D2-463E01D091AC}" type="datetimeFigureOut">
              <a:rPr lang="en-US" smtClean="0"/>
              <a:t>4/29/2024</a:t>
            </a:fld>
            <a:endParaRPr lang="en-US" dirty="0"/>
          </a:p>
        </p:txBody>
      </p:sp>
      <p:sp>
        <p:nvSpPr>
          <p:cNvPr id="3" name="Footer Placeholder 2">
            <a:extLst>
              <a:ext uri="{FF2B5EF4-FFF2-40B4-BE49-F238E27FC236}">
                <a16:creationId xmlns:a16="http://schemas.microsoft.com/office/drawing/2014/main" id="{ACE503FF-FE79-12E3-8A69-4FF046F26EF5}"/>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A42E422A-CD33-FF57-FC9E-52CBF324AF34}"/>
              </a:ext>
            </a:extLst>
          </p:cNvPr>
          <p:cNvSpPr>
            <a:spLocks noGrp="1"/>
          </p:cNvSpPr>
          <p:nvPr>
            <p:ph type="sldNum" sz="quarter" idx="12"/>
          </p:nvPr>
        </p:nvSpPr>
        <p:spPr/>
        <p:txBody>
          <a:bodyPr/>
          <a:lstStyle/>
          <a:p>
            <a:fld id="{1A653E66-973C-0249-8153-6DCB845DE56C}" type="slidenum">
              <a:rPr lang="en-US" smtClean="0"/>
              <a:t>‹#›</a:t>
            </a:fld>
            <a:endParaRPr lang="en-US" dirty="0"/>
          </a:p>
        </p:txBody>
      </p:sp>
    </p:spTree>
    <p:extLst>
      <p:ext uri="{BB962C8B-B14F-4D97-AF65-F5344CB8AC3E}">
        <p14:creationId xmlns:p14="http://schemas.microsoft.com/office/powerpoint/2010/main" val="225874638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A80C7A-7735-B5C4-DDB8-11599298EA3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99A23C43-26DB-7EDB-C8C1-BC79620B1F9D}"/>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652DF29B-62B6-5D15-0491-7767E72E38C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F156AC8-CEC8-23FF-46B3-6FD07D2057BF}"/>
              </a:ext>
            </a:extLst>
          </p:cNvPr>
          <p:cNvSpPr>
            <a:spLocks noGrp="1"/>
          </p:cNvSpPr>
          <p:nvPr>
            <p:ph type="dt" sz="half" idx="10"/>
          </p:nvPr>
        </p:nvSpPr>
        <p:spPr/>
        <p:txBody>
          <a:bodyPr/>
          <a:lstStyle/>
          <a:p>
            <a:fld id="{B495AA3A-3A3B-D849-B0D2-463E01D091AC}" type="datetimeFigureOut">
              <a:rPr lang="en-US" smtClean="0"/>
              <a:t>4/29/2024</a:t>
            </a:fld>
            <a:endParaRPr lang="en-US" dirty="0"/>
          </a:p>
        </p:txBody>
      </p:sp>
      <p:sp>
        <p:nvSpPr>
          <p:cNvPr id="6" name="Footer Placeholder 5">
            <a:extLst>
              <a:ext uri="{FF2B5EF4-FFF2-40B4-BE49-F238E27FC236}">
                <a16:creationId xmlns:a16="http://schemas.microsoft.com/office/drawing/2014/main" id="{A3AB080C-C968-95EE-765E-F099C25C6032}"/>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140C870D-8F22-7E6A-3648-5601D7ACA97F}"/>
              </a:ext>
            </a:extLst>
          </p:cNvPr>
          <p:cNvSpPr>
            <a:spLocks noGrp="1"/>
          </p:cNvSpPr>
          <p:nvPr>
            <p:ph type="sldNum" sz="quarter" idx="12"/>
          </p:nvPr>
        </p:nvSpPr>
        <p:spPr/>
        <p:txBody>
          <a:bodyPr/>
          <a:lstStyle/>
          <a:p>
            <a:fld id="{1A653E66-973C-0249-8153-6DCB845DE56C}" type="slidenum">
              <a:rPr lang="en-US" smtClean="0"/>
              <a:t>‹#›</a:t>
            </a:fld>
            <a:endParaRPr lang="en-US" dirty="0"/>
          </a:p>
        </p:txBody>
      </p:sp>
    </p:spTree>
    <p:extLst>
      <p:ext uri="{BB962C8B-B14F-4D97-AF65-F5344CB8AC3E}">
        <p14:creationId xmlns:p14="http://schemas.microsoft.com/office/powerpoint/2010/main" val="340281328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8ADB2C-35D4-F7A6-B371-CAA47A8FEB6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355862F8-572B-5EF7-72B0-780FF613429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a:extLst>
              <a:ext uri="{FF2B5EF4-FFF2-40B4-BE49-F238E27FC236}">
                <a16:creationId xmlns:a16="http://schemas.microsoft.com/office/drawing/2014/main" id="{94D7994E-261A-7A00-FCD1-49807C6F666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093F71F-8E6E-57F3-737D-26BD923C5836}"/>
              </a:ext>
            </a:extLst>
          </p:cNvPr>
          <p:cNvSpPr>
            <a:spLocks noGrp="1"/>
          </p:cNvSpPr>
          <p:nvPr>
            <p:ph type="dt" sz="half" idx="10"/>
          </p:nvPr>
        </p:nvSpPr>
        <p:spPr/>
        <p:txBody>
          <a:bodyPr/>
          <a:lstStyle/>
          <a:p>
            <a:fld id="{B495AA3A-3A3B-D849-B0D2-463E01D091AC}" type="datetimeFigureOut">
              <a:rPr lang="en-US" smtClean="0"/>
              <a:t>4/29/2024</a:t>
            </a:fld>
            <a:endParaRPr lang="en-US" dirty="0"/>
          </a:p>
        </p:txBody>
      </p:sp>
      <p:sp>
        <p:nvSpPr>
          <p:cNvPr id="6" name="Footer Placeholder 5">
            <a:extLst>
              <a:ext uri="{FF2B5EF4-FFF2-40B4-BE49-F238E27FC236}">
                <a16:creationId xmlns:a16="http://schemas.microsoft.com/office/drawing/2014/main" id="{21346FEF-82B2-BF47-3007-AF9623C0836C}"/>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27F60496-4F7A-B88A-95EC-6980D7B381A9}"/>
              </a:ext>
            </a:extLst>
          </p:cNvPr>
          <p:cNvSpPr>
            <a:spLocks noGrp="1"/>
          </p:cNvSpPr>
          <p:nvPr>
            <p:ph type="sldNum" sz="quarter" idx="12"/>
          </p:nvPr>
        </p:nvSpPr>
        <p:spPr/>
        <p:txBody>
          <a:bodyPr/>
          <a:lstStyle/>
          <a:p>
            <a:fld id="{1A653E66-973C-0249-8153-6DCB845DE56C}" type="slidenum">
              <a:rPr lang="en-US" smtClean="0"/>
              <a:t>‹#›</a:t>
            </a:fld>
            <a:endParaRPr lang="en-US" dirty="0"/>
          </a:p>
        </p:txBody>
      </p:sp>
    </p:spTree>
    <p:extLst>
      <p:ext uri="{BB962C8B-B14F-4D97-AF65-F5344CB8AC3E}">
        <p14:creationId xmlns:p14="http://schemas.microsoft.com/office/powerpoint/2010/main" val="270398273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E30A1C1-699E-613E-BCEA-6CBB7F7AF21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5E112F4C-6DC9-EADD-4E39-FC63B62B13D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5920987-9ED7-DF6C-FD44-2B0E974E6EF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495AA3A-3A3B-D849-B0D2-463E01D091AC}" type="datetimeFigureOut">
              <a:rPr lang="en-US" smtClean="0"/>
              <a:t>4/29/2024</a:t>
            </a:fld>
            <a:endParaRPr lang="en-US" dirty="0"/>
          </a:p>
        </p:txBody>
      </p:sp>
      <p:sp>
        <p:nvSpPr>
          <p:cNvPr id="5" name="Footer Placeholder 4">
            <a:extLst>
              <a:ext uri="{FF2B5EF4-FFF2-40B4-BE49-F238E27FC236}">
                <a16:creationId xmlns:a16="http://schemas.microsoft.com/office/drawing/2014/main" id="{D43A7F96-054B-5C2D-CCB6-53F5374E3B7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a:extLst>
              <a:ext uri="{FF2B5EF4-FFF2-40B4-BE49-F238E27FC236}">
                <a16:creationId xmlns:a16="http://schemas.microsoft.com/office/drawing/2014/main" id="{70F68872-25F7-4C35-29EE-6C3749B5BA1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A653E66-973C-0249-8153-6DCB845DE56C}" type="slidenum">
              <a:rPr lang="en-US" smtClean="0"/>
              <a:t>‹#›</a:t>
            </a:fld>
            <a:endParaRPr lang="en-US" dirty="0"/>
          </a:p>
        </p:txBody>
      </p:sp>
    </p:spTree>
    <p:extLst>
      <p:ext uri="{BB962C8B-B14F-4D97-AF65-F5344CB8AC3E}">
        <p14:creationId xmlns:p14="http://schemas.microsoft.com/office/powerpoint/2010/main" val="252974419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9B7AD9F6-8CE7-4299-8FC6-328F4DCD3FF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05ECB12D-1EC8-B72F-E1FD-71D27A450705}"/>
              </a:ext>
            </a:extLst>
          </p:cNvPr>
          <p:cNvSpPr>
            <a:spLocks noGrp="1"/>
          </p:cNvSpPr>
          <p:nvPr>
            <p:ph type="ctrTitle"/>
          </p:nvPr>
        </p:nvSpPr>
        <p:spPr>
          <a:xfrm>
            <a:off x="867568" y="634654"/>
            <a:ext cx="5226908" cy="3566160"/>
          </a:xfrm>
        </p:spPr>
        <p:txBody>
          <a:bodyPr anchor="b">
            <a:normAutofit/>
          </a:bodyPr>
          <a:lstStyle/>
          <a:p>
            <a:pPr algn="l"/>
            <a:r>
              <a:rPr lang="en-US" sz="4200" b="1" dirty="0"/>
              <a:t>Critical Race Theory and Social Justice in Engineering </a:t>
            </a:r>
            <a:r>
              <a:rPr lang="en-US" sz="4200" dirty="0"/>
              <a:t>: </a:t>
            </a:r>
            <a:br>
              <a:rPr lang="en-US" sz="4200" dirty="0"/>
            </a:br>
            <a:r>
              <a:rPr lang="en-US" sz="4200" dirty="0"/>
              <a:t>A syllabus to bridge fields of study</a:t>
            </a:r>
          </a:p>
        </p:txBody>
      </p:sp>
      <p:sp>
        <p:nvSpPr>
          <p:cNvPr id="3" name="Subtitle 2">
            <a:extLst>
              <a:ext uri="{FF2B5EF4-FFF2-40B4-BE49-F238E27FC236}">
                <a16:creationId xmlns:a16="http://schemas.microsoft.com/office/drawing/2014/main" id="{2CA1C905-18F2-36CA-1C2A-97BE20696F06}"/>
              </a:ext>
            </a:extLst>
          </p:cNvPr>
          <p:cNvSpPr>
            <a:spLocks noGrp="1"/>
          </p:cNvSpPr>
          <p:nvPr>
            <p:ph type="subTitle" idx="1"/>
          </p:nvPr>
        </p:nvSpPr>
        <p:spPr>
          <a:xfrm>
            <a:off x="890339" y="4636008"/>
            <a:ext cx="4089434" cy="1572768"/>
          </a:xfrm>
        </p:spPr>
        <p:txBody>
          <a:bodyPr>
            <a:normAutofit/>
          </a:bodyPr>
          <a:lstStyle/>
          <a:p>
            <a:pPr algn="l"/>
            <a:endParaRPr lang="en-US" dirty="0"/>
          </a:p>
          <a:p>
            <a:pPr algn="l"/>
            <a:r>
              <a:rPr lang="en-US" dirty="0"/>
              <a:t>Emma Stine (she/her), Ph.D.</a:t>
            </a:r>
          </a:p>
        </p:txBody>
      </p:sp>
      <p:sp>
        <p:nvSpPr>
          <p:cNvPr id="12" name="sketchy line">
            <a:extLst>
              <a:ext uri="{FF2B5EF4-FFF2-40B4-BE49-F238E27FC236}">
                <a16:creationId xmlns:a16="http://schemas.microsoft.com/office/drawing/2014/main" id="{F49775AF-8896-43EE-92C6-83497D6DC56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90338" y="4409267"/>
            <a:ext cx="3474720" cy="18288"/>
          </a:xfrm>
          <a:custGeom>
            <a:avLst/>
            <a:gdLst>
              <a:gd name="connsiteX0" fmla="*/ 0 w 3474720"/>
              <a:gd name="connsiteY0" fmla="*/ 0 h 18288"/>
              <a:gd name="connsiteX1" fmla="*/ 694944 w 3474720"/>
              <a:gd name="connsiteY1" fmla="*/ 0 h 18288"/>
              <a:gd name="connsiteX2" fmla="*/ 1355141 w 3474720"/>
              <a:gd name="connsiteY2" fmla="*/ 0 h 18288"/>
              <a:gd name="connsiteX3" fmla="*/ 2015338 w 3474720"/>
              <a:gd name="connsiteY3" fmla="*/ 0 h 18288"/>
              <a:gd name="connsiteX4" fmla="*/ 2779776 w 3474720"/>
              <a:gd name="connsiteY4" fmla="*/ 0 h 18288"/>
              <a:gd name="connsiteX5" fmla="*/ 3474720 w 3474720"/>
              <a:gd name="connsiteY5" fmla="*/ 0 h 18288"/>
              <a:gd name="connsiteX6" fmla="*/ 3474720 w 3474720"/>
              <a:gd name="connsiteY6" fmla="*/ 18288 h 18288"/>
              <a:gd name="connsiteX7" fmla="*/ 2779776 w 3474720"/>
              <a:gd name="connsiteY7" fmla="*/ 18288 h 18288"/>
              <a:gd name="connsiteX8" fmla="*/ 2189074 w 3474720"/>
              <a:gd name="connsiteY8" fmla="*/ 18288 h 18288"/>
              <a:gd name="connsiteX9" fmla="*/ 1528877 w 3474720"/>
              <a:gd name="connsiteY9" fmla="*/ 18288 h 18288"/>
              <a:gd name="connsiteX10" fmla="*/ 868680 w 3474720"/>
              <a:gd name="connsiteY10" fmla="*/ 18288 h 18288"/>
              <a:gd name="connsiteX11" fmla="*/ 0 w 3474720"/>
              <a:gd name="connsiteY11" fmla="*/ 18288 h 18288"/>
              <a:gd name="connsiteX12" fmla="*/ 0 w 3474720"/>
              <a:gd name="connsiteY12"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474720" h="18288" fill="none" extrusionOk="0">
                <a:moveTo>
                  <a:pt x="0" y="0"/>
                </a:moveTo>
                <a:cubicBezTo>
                  <a:pt x="224454" y="-14544"/>
                  <a:pt x="495407" y="26540"/>
                  <a:pt x="694944" y="0"/>
                </a:cubicBezTo>
                <a:cubicBezTo>
                  <a:pt x="894481" y="-26540"/>
                  <a:pt x="1130063" y="24713"/>
                  <a:pt x="1355141" y="0"/>
                </a:cubicBezTo>
                <a:cubicBezTo>
                  <a:pt x="1580219" y="-24713"/>
                  <a:pt x="1820099" y="26695"/>
                  <a:pt x="2015338" y="0"/>
                </a:cubicBezTo>
                <a:cubicBezTo>
                  <a:pt x="2210577" y="-26695"/>
                  <a:pt x="2402045" y="165"/>
                  <a:pt x="2779776" y="0"/>
                </a:cubicBezTo>
                <a:cubicBezTo>
                  <a:pt x="3157507" y="-165"/>
                  <a:pt x="3286859" y="-15571"/>
                  <a:pt x="3474720" y="0"/>
                </a:cubicBezTo>
                <a:cubicBezTo>
                  <a:pt x="3474286" y="7551"/>
                  <a:pt x="3474253" y="9822"/>
                  <a:pt x="3474720" y="18288"/>
                </a:cubicBezTo>
                <a:cubicBezTo>
                  <a:pt x="3233904" y="29845"/>
                  <a:pt x="2945134" y="-5256"/>
                  <a:pt x="2779776" y="18288"/>
                </a:cubicBezTo>
                <a:cubicBezTo>
                  <a:pt x="2614418" y="41832"/>
                  <a:pt x="2339768" y="22709"/>
                  <a:pt x="2189074" y="18288"/>
                </a:cubicBezTo>
                <a:cubicBezTo>
                  <a:pt x="2038380" y="13867"/>
                  <a:pt x="1817434" y="-4947"/>
                  <a:pt x="1528877" y="18288"/>
                </a:cubicBezTo>
                <a:cubicBezTo>
                  <a:pt x="1240320" y="41523"/>
                  <a:pt x="1042447" y="37198"/>
                  <a:pt x="868680" y="18288"/>
                </a:cubicBezTo>
                <a:cubicBezTo>
                  <a:pt x="694913" y="-622"/>
                  <a:pt x="233232" y="44909"/>
                  <a:pt x="0" y="18288"/>
                </a:cubicBezTo>
                <a:cubicBezTo>
                  <a:pt x="60" y="11696"/>
                  <a:pt x="66" y="3758"/>
                  <a:pt x="0" y="0"/>
                </a:cubicBezTo>
                <a:close/>
              </a:path>
              <a:path w="3474720" h="18288" stroke="0" extrusionOk="0">
                <a:moveTo>
                  <a:pt x="0" y="0"/>
                </a:moveTo>
                <a:cubicBezTo>
                  <a:pt x="202328" y="-14716"/>
                  <a:pt x="332722" y="-11499"/>
                  <a:pt x="625450" y="0"/>
                </a:cubicBezTo>
                <a:cubicBezTo>
                  <a:pt x="918178" y="11499"/>
                  <a:pt x="1096688" y="5123"/>
                  <a:pt x="1389888" y="0"/>
                </a:cubicBezTo>
                <a:cubicBezTo>
                  <a:pt x="1683088" y="-5123"/>
                  <a:pt x="1835981" y="-14038"/>
                  <a:pt x="1980590" y="0"/>
                </a:cubicBezTo>
                <a:cubicBezTo>
                  <a:pt x="2125199" y="14038"/>
                  <a:pt x="2396099" y="-7203"/>
                  <a:pt x="2571293" y="0"/>
                </a:cubicBezTo>
                <a:cubicBezTo>
                  <a:pt x="2746487" y="7203"/>
                  <a:pt x="3041609" y="-12036"/>
                  <a:pt x="3474720" y="0"/>
                </a:cubicBezTo>
                <a:cubicBezTo>
                  <a:pt x="3474638" y="4406"/>
                  <a:pt x="3474631" y="9982"/>
                  <a:pt x="3474720" y="18288"/>
                </a:cubicBezTo>
                <a:cubicBezTo>
                  <a:pt x="3324873" y="21876"/>
                  <a:pt x="3136771" y="12587"/>
                  <a:pt x="2814523" y="18288"/>
                </a:cubicBezTo>
                <a:cubicBezTo>
                  <a:pt x="2492275" y="23989"/>
                  <a:pt x="2294402" y="47111"/>
                  <a:pt x="2154326" y="18288"/>
                </a:cubicBezTo>
                <a:cubicBezTo>
                  <a:pt x="2014250" y="-10535"/>
                  <a:pt x="1820317" y="33903"/>
                  <a:pt x="1494130" y="18288"/>
                </a:cubicBezTo>
                <a:cubicBezTo>
                  <a:pt x="1167943" y="2673"/>
                  <a:pt x="948432" y="14868"/>
                  <a:pt x="729691" y="18288"/>
                </a:cubicBezTo>
                <a:cubicBezTo>
                  <a:pt x="510950" y="21708"/>
                  <a:pt x="264032" y="24354"/>
                  <a:pt x="0" y="18288"/>
                </a:cubicBezTo>
                <a:cubicBezTo>
                  <a:pt x="189" y="14288"/>
                  <a:pt x="-703" y="3747"/>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2863741219">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026" name="Picture 2" descr="Doodle of women in hardhat">
            <a:extLst>
              <a:ext uri="{FF2B5EF4-FFF2-40B4-BE49-F238E27FC236}">
                <a16:creationId xmlns:a16="http://schemas.microsoft.com/office/drawing/2014/main" id="{FDE89BDA-5FE6-8D70-C906-1423B45EF22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870112" y="527799"/>
            <a:ext cx="5695547" cy="569554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8567448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907EF6B7-1338-4443-8C46-6A318D952D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Freeform: Shape 9">
            <a:extLst>
              <a:ext uri="{FF2B5EF4-FFF2-40B4-BE49-F238E27FC236}">
                <a16:creationId xmlns:a16="http://schemas.microsoft.com/office/drawing/2014/main" id="{DAAE4CDD-124C-4DCF-9584-B6033B545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167271"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rgbClr val="D3B87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Arc 11">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rgbClr val="D3B873"/>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 name="Content Placeholder 2">
            <a:extLst>
              <a:ext uri="{FF2B5EF4-FFF2-40B4-BE49-F238E27FC236}">
                <a16:creationId xmlns:a16="http://schemas.microsoft.com/office/drawing/2014/main" id="{EEE95BA7-57E0-A451-8850-6EA1893A9237}"/>
              </a:ext>
            </a:extLst>
          </p:cNvPr>
          <p:cNvSpPr>
            <a:spLocks noGrp="1"/>
          </p:cNvSpPr>
          <p:nvPr>
            <p:ph idx="1"/>
          </p:nvPr>
        </p:nvSpPr>
        <p:spPr>
          <a:xfrm>
            <a:off x="4447311" y="143475"/>
            <a:ext cx="6906491" cy="5585619"/>
          </a:xfrm>
        </p:spPr>
        <p:txBody>
          <a:bodyPr anchor="ctr">
            <a:normAutofit/>
          </a:bodyPr>
          <a:lstStyle/>
          <a:p>
            <a:pPr marL="0" indent="0" rtl="0">
              <a:spcBef>
                <a:spcPts val="0"/>
              </a:spcBef>
              <a:spcAft>
                <a:spcPts val="0"/>
              </a:spcAft>
              <a:buNone/>
            </a:pPr>
            <a:r>
              <a:rPr lang="en-US" sz="1800" b="0" i="0" u="none" strike="noStrike" dirty="0">
                <a:effectLst/>
                <a:latin typeface="Arial" panose="020B0604020202020204" pitchFamily="34" charset="0"/>
              </a:rPr>
              <a:t>This growing body of scholarship is designed to identify and dismantle interlocking systems of power, including racism, sexism, and classism, in order to transform structural aspects of society that maintain the subordination of People of Color (D. A. Bell, 1995; Ladson-Billings, 1998). CRT scholarship can be utilized to identify and dismantle the norms and policies within engineering education and industry that impede the field's capacity to engage in social justice work by adhering to the five fundamental tenets of this scholarship. </a:t>
            </a:r>
            <a:endParaRPr lang="en-US" sz="1600" b="0" dirty="0">
              <a:effectLst/>
            </a:endParaRPr>
          </a:p>
          <a:p>
            <a:pPr marL="800100" lvl="1" indent="-342900">
              <a:buFont typeface="+mj-lt"/>
              <a:buAutoNum type="arabicPeriod"/>
            </a:pPr>
            <a:r>
              <a:rPr lang="en-US" sz="1600" b="0" i="0" u="none" strike="noStrike" dirty="0">
                <a:effectLst/>
                <a:latin typeface="Arial" panose="020B0604020202020204" pitchFamily="34" charset="0"/>
              </a:rPr>
              <a:t>The Centrality of race and racism and intersectionality with other forms of subordination</a:t>
            </a:r>
          </a:p>
          <a:p>
            <a:pPr marL="800100" lvl="1" indent="-342900">
              <a:buFont typeface="+mj-lt"/>
              <a:buAutoNum type="arabicPeriod"/>
            </a:pPr>
            <a:r>
              <a:rPr lang="en-US" sz="1600" b="0" i="0" u="none" strike="noStrike" dirty="0">
                <a:effectLst/>
                <a:latin typeface="Arial" panose="020B0604020202020204" pitchFamily="34" charset="0"/>
              </a:rPr>
              <a:t>The Challenge to Dominant Ideology</a:t>
            </a:r>
          </a:p>
          <a:p>
            <a:pPr marL="800100" lvl="1" indent="-342900">
              <a:buFont typeface="+mj-lt"/>
              <a:buAutoNum type="arabicPeriod"/>
            </a:pPr>
            <a:r>
              <a:rPr lang="en-US" sz="1600" b="0" i="0" u="none" strike="noStrike" dirty="0">
                <a:effectLst/>
                <a:latin typeface="Arial" panose="020B0604020202020204" pitchFamily="34" charset="0"/>
              </a:rPr>
              <a:t>Commitment to Social Justice</a:t>
            </a:r>
            <a:endParaRPr lang="en-US" sz="1600" dirty="0">
              <a:latin typeface="Arial" panose="020B0604020202020204" pitchFamily="34" charset="0"/>
            </a:endParaRPr>
          </a:p>
          <a:p>
            <a:pPr marL="800100" lvl="1" indent="-342900">
              <a:buFont typeface="+mj-lt"/>
              <a:buAutoNum type="arabicPeriod"/>
            </a:pPr>
            <a:r>
              <a:rPr lang="en-US" sz="1600" b="0" i="0" u="none" strike="noStrike" dirty="0">
                <a:effectLst/>
                <a:latin typeface="Arial" panose="020B0604020202020204" pitchFamily="34" charset="0"/>
              </a:rPr>
              <a:t>The Centrality of Experiential Knowledge</a:t>
            </a:r>
          </a:p>
          <a:p>
            <a:pPr marL="800100" lvl="1" indent="-342900">
              <a:buFont typeface="+mj-lt"/>
              <a:buAutoNum type="arabicPeriod"/>
            </a:pPr>
            <a:r>
              <a:rPr lang="en-US" sz="1600" b="0" i="0" u="none" strike="noStrike" dirty="0">
                <a:effectLst/>
                <a:latin typeface="Arial" panose="020B0604020202020204" pitchFamily="34" charset="0"/>
              </a:rPr>
              <a:t>Interdisciplinary Approach </a:t>
            </a:r>
            <a:endParaRPr lang="en-US" sz="2200" dirty="0"/>
          </a:p>
        </p:txBody>
      </p:sp>
      <p:pic>
        <p:nvPicPr>
          <p:cNvPr id="2050" name="Picture 2" descr="Doodle of women in desk">
            <a:extLst>
              <a:ext uri="{FF2B5EF4-FFF2-40B4-BE49-F238E27FC236}">
                <a16:creationId xmlns:a16="http://schemas.microsoft.com/office/drawing/2014/main" id="{326EE657-CD7D-FCEF-D90E-67557915297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879" y="3778996"/>
            <a:ext cx="2967135" cy="2967135"/>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293429B1-0F45-142F-6596-AE4F6BE295E5}"/>
              </a:ext>
            </a:extLst>
          </p:cNvPr>
          <p:cNvSpPr>
            <a:spLocks noGrp="1"/>
          </p:cNvSpPr>
          <p:nvPr>
            <p:ph type="title"/>
          </p:nvPr>
        </p:nvSpPr>
        <p:spPr>
          <a:xfrm>
            <a:off x="294478" y="478246"/>
            <a:ext cx="3578315" cy="4461163"/>
          </a:xfrm>
        </p:spPr>
        <p:txBody>
          <a:bodyPr>
            <a:normAutofit/>
          </a:bodyPr>
          <a:lstStyle/>
          <a:p>
            <a:r>
              <a:rPr lang="en-US" b="1" dirty="0"/>
              <a:t>Critical Race Theory (CRT) Scholarship </a:t>
            </a:r>
          </a:p>
        </p:txBody>
      </p:sp>
    </p:spTree>
    <p:extLst>
      <p:ext uri="{BB962C8B-B14F-4D97-AF65-F5344CB8AC3E}">
        <p14:creationId xmlns:p14="http://schemas.microsoft.com/office/powerpoint/2010/main" val="186560920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2C61293E-6EBE-43EF-A52C-9BEBFD7679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293429B1-0F45-142F-6596-AE4F6BE295E5}"/>
              </a:ext>
            </a:extLst>
          </p:cNvPr>
          <p:cNvSpPr>
            <a:spLocks noGrp="1"/>
          </p:cNvSpPr>
          <p:nvPr>
            <p:ph type="title"/>
          </p:nvPr>
        </p:nvSpPr>
        <p:spPr>
          <a:xfrm>
            <a:off x="5297762" y="329184"/>
            <a:ext cx="6251110" cy="1783080"/>
          </a:xfrm>
        </p:spPr>
        <p:txBody>
          <a:bodyPr anchor="b">
            <a:normAutofit/>
          </a:bodyPr>
          <a:lstStyle/>
          <a:p>
            <a:r>
              <a:rPr lang="en-US" sz="5400" dirty="0"/>
              <a:t>The Issue</a:t>
            </a:r>
          </a:p>
        </p:txBody>
      </p:sp>
      <p:sp>
        <p:nvSpPr>
          <p:cNvPr id="11" name="sketchy line">
            <a:extLst>
              <a:ext uri="{FF2B5EF4-FFF2-40B4-BE49-F238E27FC236}">
                <a16:creationId xmlns:a16="http://schemas.microsoft.com/office/drawing/2014/main" id="{21540236-BFD5-4A9D-8840-4703E7F768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297762" y="2374947"/>
            <a:ext cx="4243589" cy="18288"/>
          </a:xfrm>
          <a:custGeom>
            <a:avLst/>
            <a:gdLst>
              <a:gd name="connsiteX0" fmla="*/ 0 w 4243589"/>
              <a:gd name="connsiteY0" fmla="*/ 0 h 18288"/>
              <a:gd name="connsiteX1" fmla="*/ 478919 w 4243589"/>
              <a:gd name="connsiteY1" fmla="*/ 0 h 18288"/>
              <a:gd name="connsiteX2" fmla="*/ 957839 w 4243589"/>
              <a:gd name="connsiteY2" fmla="*/ 0 h 18288"/>
              <a:gd name="connsiteX3" fmla="*/ 1521630 w 4243589"/>
              <a:gd name="connsiteY3" fmla="*/ 0 h 18288"/>
              <a:gd name="connsiteX4" fmla="*/ 2212729 w 4243589"/>
              <a:gd name="connsiteY4" fmla="*/ 0 h 18288"/>
              <a:gd name="connsiteX5" fmla="*/ 2734084 w 4243589"/>
              <a:gd name="connsiteY5" fmla="*/ 0 h 18288"/>
              <a:gd name="connsiteX6" fmla="*/ 3255439 w 4243589"/>
              <a:gd name="connsiteY6" fmla="*/ 0 h 18288"/>
              <a:gd name="connsiteX7" fmla="*/ 4243589 w 4243589"/>
              <a:gd name="connsiteY7" fmla="*/ 0 h 18288"/>
              <a:gd name="connsiteX8" fmla="*/ 4243589 w 4243589"/>
              <a:gd name="connsiteY8" fmla="*/ 18288 h 18288"/>
              <a:gd name="connsiteX9" fmla="*/ 3594926 w 4243589"/>
              <a:gd name="connsiteY9" fmla="*/ 18288 h 18288"/>
              <a:gd name="connsiteX10" fmla="*/ 3073571 w 4243589"/>
              <a:gd name="connsiteY10" fmla="*/ 18288 h 18288"/>
              <a:gd name="connsiteX11" fmla="*/ 2552216 w 4243589"/>
              <a:gd name="connsiteY11" fmla="*/ 18288 h 18288"/>
              <a:gd name="connsiteX12" fmla="*/ 1903553 w 4243589"/>
              <a:gd name="connsiteY12" fmla="*/ 18288 h 18288"/>
              <a:gd name="connsiteX13" fmla="*/ 1212454 w 4243589"/>
              <a:gd name="connsiteY13" fmla="*/ 18288 h 18288"/>
              <a:gd name="connsiteX14" fmla="*/ 733535 w 4243589"/>
              <a:gd name="connsiteY14" fmla="*/ 18288 h 18288"/>
              <a:gd name="connsiteX15" fmla="*/ 0 w 4243589"/>
              <a:gd name="connsiteY15" fmla="*/ 18288 h 18288"/>
              <a:gd name="connsiteX16" fmla="*/ 0 w 4243589"/>
              <a:gd name="connsiteY1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18288" fill="none" extrusionOk="0">
                <a:moveTo>
                  <a:pt x="0" y="0"/>
                </a:moveTo>
                <a:cubicBezTo>
                  <a:pt x="213395" y="-21006"/>
                  <a:pt x="307421" y="-18116"/>
                  <a:pt x="478919" y="0"/>
                </a:cubicBezTo>
                <a:cubicBezTo>
                  <a:pt x="650417" y="18116"/>
                  <a:pt x="831092" y="-21237"/>
                  <a:pt x="957839" y="0"/>
                </a:cubicBezTo>
                <a:cubicBezTo>
                  <a:pt x="1084586" y="21237"/>
                  <a:pt x="1301682" y="25124"/>
                  <a:pt x="1521630" y="0"/>
                </a:cubicBezTo>
                <a:cubicBezTo>
                  <a:pt x="1741578" y="-25124"/>
                  <a:pt x="1970269" y="-29139"/>
                  <a:pt x="2212729" y="0"/>
                </a:cubicBezTo>
                <a:cubicBezTo>
                  <a:pt x="2455189" y="29139"/>
                  <a:pt x="2558847" y="-4796"/>
                  <a:pt x="2734084" y="0"/>
                </a:cubicBezTo>
                <a:cubicBezTo>
                  <a:pt x="2909321" y="4796"/>
                  <a:pt x="3097217" y="-13409"/>
                  <a:pt x="3255439" y="0"/>
                </a:cubicBezTo>
                <a:cubicBezTo>
                  <a:pt x="3413662" y="13409"/>
                  <a:pt x="3979999" y="-10121"/>
                  <a:pt x="4243589" y="0"/>
                </a:cubicBezTo>
                <a:cubicBezTo>
                  <a:pt x="4244484" y="8974"/>
                  <a:pt x="4243043" y="9359"/>
                  <a:pt x="4243589" y="18288"/>
                </a:cubicBezTo>
                <a:cubicBezTo>
                  <a:pt x="4058777" y="31246"/>
                  <a:pt x="3910348" y="3158"/>
                  <a:pt x="3594926" y="18288"/>
                </a:cubicBezTo>
                <a:cubicBezTo>
                  <a:pt x="3279504" y="33418"/>
                  <a:pt x="3319955" y="-3977"/>
                  <a:pt x="3073571" y="18288"/>
                </a:cubicBezTo>
                <a:cubicBezTo>
                  <a:pt x="2827187" y="40553"/>
                  <a:pt x="2767387" y="1863"/>
                  <a:pt x="2552216" y="18288"/>
                </a:cubicBezTo>
                <a:cubicBezTo>
                  <a:pt x="2337046" y="34713"/>
                  <a:pt x="2181871" y="19527"/>
                  <a:pt x="1903553" y="18288"/>
                </a:cubicBezTo>
                <a:cubicBezTo>
                  <a:pt x="1625235" y="17049"/>
                  <a:pt x="1557672" y="24174"/>
                  <a:pt x="1212454" y="18288"/>
                </a:cubicBezTo>
                <a:cubicBezTo>
                  <a:pt x="867236" y="12402"/>
                  <a:pt x="874382" y="15627"/>
                  <a:pt x="733535" y="18288"/>
                </a:cubicBezTo>
                <a:cubicBezTo>
                  <a:pt x="592688" y="20949"/>
                  <a:pt x="183477" y="14753"/>
                  <a:pt x="0" y="18288"/>
                </a:cubicBezTo>
                <a:cubicBezTo>
                  <a:pt x="-229" y="14222"/>
                  <a:pt x="509" y="5816"/>
                  <a:pt x="0" y="0"/>
                </a:cubicBezTo>
                <a:close/>
              </a:path>
              <a:path w="4243589" h="18288" stroke="0" extrusionOk="0">
                <a:moveTo>
                  <a:pt x="0" y="0"/>
                </a:moveTo>
                <a:cubicBezTo>
                  <a:pt x="143690" y="16630"/>
                  <a:pt x="266667" y="14847"/>
                  <a:pt x="521355" y="0"/>
                </a:cubicBezTo>
                <a:cubicBezTo>
                  <a:pt x="776043" y="-14847"/>
                  <a:pt x="814491" y="-17363"/>
                  <a:pt x="1000275" y="0"/>
                </a:cubicBezTo>
                <a:cubicBezTo>
                  <a:pt x="1186059" y="17363"/>
                  <a:pt x="1352504" y="-23507"/>
                  <a:pt x="1521630" y="0"/>
                </a:cubicBezTo>
                <a:cubicBezTo>
                  <a:pt x="1690756" y="23507"/>
                  <a:pt x="1889525" y="5871"/>
                  <a:pt x="2127857" y="0"/>
                </a:cubicBezTo>
                <a:cubicBezTo>
                  <a:pt x="2366189" y="-5871"/>
                  <a:pt x="2620628" y="-27997"/>
                  <a:pt x="2776520" y="0"/>
                </a:cubicBezTo>
                <a:cubicBezTo>
                  <a:pt x="2932412" y="27997"/>
                  <a:pt x="3131683" y="-25073"/>
                  <a:pt x="3467618" y="0"/>
                </a:cubicBezTo>
                <a:cubicBezTo>
                  <a:pt x="3803553" y="25073"/>
                  <a:pt x="4017371" y="3071"/>
                  <a:pt x="4243589" y="0"/>
                </a:cubicBezTo>
                <a:cubicBezTo>
                  <a:pt x="4243134" y="6162"/>
                  <a:pt x="4243492" y="11775"/>
                  <a:pt x="4243589" y="18288"/>
                </a:cubicBezTo>
                <a:cubicBezTo>
                  <a:pt x="4017834" y="-5779"/>
                  <a:pt x="3834586" y="13376"/>
                  <a:pt x="3594926" y="18288"/>
                </a:cubicBezTo>
                <a:cubicBezTo>
                  <a:pt x="3355266" y="23200"/>
                  <a:pt x="3204179" y="2869"/>
                  <a:pt x="2903827" y="18288"/>
                </a:cubicBezTo>
                <a:cubicBezTo>
                  <a:pt x="2603475" y="33707"/>
                  <a:pt x="2526187" y="46187"/>
                  <a:pt x="2212729" y="18288"/>
                </a:cubicBezTo>
                <a:cubicBezTo>
                  <a:pt x="1899271" y="-9611"/>
                  <a:pt x="1966289" y="29692"/>
                  <a:pt x="1733809" y="18288"/>
                </a:cubicBezTo>
                <a:cubicBezTo>
                  <a:pt x="1501329" y="6884"/>
                  <a:pt x="1343612" y="12492"/>
                  <a:pt x="1085146" y="18288"/>
                </a:cubicBezTo>
                <a:cubicBezTo>
                  <a:pt x="826680" y="24084"/>
                  <a:pt x="778184" y="35607"/>
                  <a:pt x="521355" y="18288"/>
                </a:cubicBezTo>
                <a:cubicBezTo>
                  <a:pt x="264526" y="969"/>
                  <a:pt x="120277" y="4268"/>
                  <a:pt x="0" y="18288"/>
                </a:cubicBezTo>
                <a:cubicBezTo>
                  <a:pt x="766" y="10800"/>
                  <a:pt x="-457" y="8180"/>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Content Placeholder 2">
            <a:extLst>
              <a:ext uri="{FF2B5EF4-FFF2-40B4-BE49-F238E27FC236}">
                <a16:creationId xmlns:a16="http://schemas.microsoft.com/office/drawing/2014/main" id="{EEE95BA7-57E0-A451-8850-6EA1893A9237}"/>
              </a:ext>
            </a:extLst>
          </p:cNvPr>
          <p:cNvSpPr>
            <a:spLocks noGrp="1"/>
          </p:cNvSpPr>
          <p:nvPr>
            <p:ph idx="1"/>
          </p:nvPr>
        </p:nvSpPr>
        <p:spPr>
          <a:xfrm>
            <a:off x="5297762" y="2706624"/>
            <a:ext cx="6891190" cy="4151376"/>
          </a:xfrm>
        </p:spPr>
        <p:txBody>
          <a:bodyPr>
            <a:normAutofit/>
          </a:bodyPr>
          <a:lstStyle/>
          <a:p>
            <a:pPr marL="0" indent="0">
              <a:buNone/>
            </a:pPr>
            <a:r>
              <a:rPr lang="en-US" sz="2000" dirty="0"/>
              <a:t>The engineering field minimally utilizes or values scholarship from the field of engineering </a:t>
            </a:r>
          </a:p>
          <a:p>
            <a:endParaRPr lang="en-US" sz="2000" dirty="0"/>
          </a:p>
          <a:p>
            <a:pPr marL="0" indent="0">
              <a:buNone/>
            </a:pPr>
            <a:r>
              <a:rPr lang="en-US" sz="2000" b="1" dirty="0"/>
              <a:t>Why is this an issue?</a:t>
            </a:r>
          </a:p>
          <a:p>
            <a:r>
              <a:rPr lang="en-US" sz="2000" dirty="0"/>
              <a:t>Engineers have inadvertently perpetuated institutional and environmental racism through the implementation of infrastructure projects such as wastewater treatment centers, bridges, transportation, and energy supply, where placement and quality often favor privileged communities (Winner, 1980; Yates &amp; Murphy, 2019).</a:t>
            </a:r>
          </a:p>
          <a:p>
            <a:r>
              <a:rPr lang="en-US" sz="2000" dirty="0"/>
              <a:t>There is a growing interest in rectifying the unjust outcomes within the field and aligning with social justice activism.</a:t>
            </a:r>
          </a:p>
        </p:txBody>
      </p:sp>
      <p:pic>
        <p:nvPicPr>
          <p:cNvPr id="3074" name="Picture 2" descr="Doodle of women on computer">
            <a:extLst>
              <a:ext uri="{FF2B5EF4-FFF2-40B4-BE49-F238E27FC236}">
                <a16:creationId xmlns:a16="http://schemas.microsoft.com/office/drawing/2014/main" id="{F458188A-1724-E478-4AB5-BABE44AE69A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6756" y="-913374"/>
            <a:ext cx="6051275" cy="60512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0835740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EE729F-5787-9FA5-EE05-7782C60ED329}"/>
              </a:ext>
            </a:extLst>
          </p:cNvPr>
          <p:cNvSpPr>
            <a:spLocks noGrp="1"/>
          </p:cNvSpPr>
          <p:nvPr>
            <p:ph type="title"/>
          </p:nvPr>
        </p:nvSpPr>
        <p:spPr/>
        <p:txBody>
          <a:bodyPr/>
          <a:lstStyle/>
          <a:p>
            <a:r>
              <a:rPr lang="en-US" b="1" dirty="0"/>
              <a:t>The Action Plan</a:t>
            </a:r>
          </a:p>
        </p:txBody>
      </p:sp>
      <p:graphicFrame>
        <p:nvGraphicFramePr>
          <p:cNvPr id="5" name="Content Placeholder 2">
            <a:extLst>
              <a:ext uri="{FF2B5EF4-FFF2-40B4-BE49-F238E27FC236}">
                <a16:creationId xmlns:a16="http://schemas.microsoft.com/office/drawing/2014/main" id="{50016C88-F697-1ABB-9005-AD27785C274D}"/>
              </a:ext>
              <a:ext uri="{C183D7F6-B498-43B3-948B-1728B52AA6E4}">
                <adec:decorative xmlns:adec="http://schemas.microsoft.com/office/drawing/2017/decorative" val="1"/>
              </a:ext>
            </a:extLst>
          </p:cNvPr>
          <p:cNvGraphicFramePr>
            <a:graphicFrameLocks noGrp="1"/>
          </p:cNvGraphicFramePr>
          <p:nvPr>
            <p:ph idx="1"/>
            <p:extLst>
              <p:ext uri="{D42A27DB-BD31-4B8C-83A1-F6EECF244321}">
                <p14:modId xmlns:p14="http://schemas.microsoft.com/office/powerpoint/2010/main" val="344058252"/>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5758243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5A59F003-E00A-43F9-91DC-CC54E3B8746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6" name="Picture 5" descr="dam in lake">
            <a:extLst>
              <a:ext uri="{FF2B5EF4-FFF2-40B4-BE49-F238E27FC236}">
                <a16:creationId xmlns:a16="http://schemas.microsoft.com/office/drawing/2014/main" id="{F4D627DB-FDE6-6652-0F60-0A04782C8124}"/>
              </a:ext>
            </a:extLst>
          </p:cNvPr>
          <p:cNvPicPr>
            <a:picLocks noChangeAspect="1"/>
          </p:cNvPicPr>
          <p:nvPr/>
        </p:nvPicPr>
        <p:blipFill rotWithShape="1">
          <a:blip r:embed="rId2"/>
          <a:srcRect b="15952"/>
          <a:stretch/>
        </p:blipFill>
        <p:spPr>
          <a:xfrm>
            <a:off x="-2" y="0"/>
            <a:ext cx="12256657" cy="6867626"/>
          </a:xfrm>
          <a:prstGeom prst="rect">
            <a:avLst/>
          </a:prstGeom>
        </p:spPr>
      </p:pic>
      <p:sp>
        <p:nvSpPr>
          <p:cNvPr id="11" name="Rectangle 10">
            <a:extLst>
              <a:ext uri="{FF2B5EF4-FFF2-40B4-BE49-F238E27FC236}">
                <a16:creationId xmlns:a16="http://schemas.microsoft.com/office/drawing/2014/main" id="{D74A4382-E3AD-430A-9A1F-DFA3E0E77A7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3799865" y="-1524511"/>
            <a:ext cx="4592270" cy="12192001"/>
          </a:xfrm>
          <a:prstGeom prst="rect">
            <a:avLst/>
          </a:prstGeom>
          <a:gradFill>
            <a:gsLst>
              <a:gs pos="35000">
                <a:schemeClr val="tx1">
                  <a:alpha val="46000"/>
                </a:schemeClr>
              </a:gs>
              <a:gs pos="21000">
                <a:schemeClr val="tx1">
                  <a:alpha val="30000"/>
                </a:schemeClr>
              </a:gs>
              <a:gs pos="0">
                <a:schemeClr val="tx1">
                  <a:alpha val="0"/>
                </a:schemeClr>
              </a:gs>
              <a:gs pos="100000">
                <a:schemeClr val="tx1">
                  <a:alpha val="90000"/>
                </a:scheme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Rounded Corners 12">
            <a:extLst>
              <a:ext uri="{FF2B5EF4-FFF2-40B4-BE49-F238E27FC236}">
                <a16:creationId xmlns:a16="http://schemas.microsoft.com/office/drawing/2014/main" id="{79F40191-0F44-4FD1-82CC-ACB507C14BE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5575039"/>
            <a:ext cx="9785897" cy="685800"/>
          </a:xfrm>
          <a:prstGeom prst="roundRect">
            <a:avLst>
              <a:gd name="adj" fmla="val 0"/>
            </a:avLst>
          </a:prstGeom>
          <a:solidFill>
            <a:srgbClr val="D3B873"/>
          </a:solidFill>
          <a:ln>
            <a:solidFill>
              <a:srgbClr val="D3B87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05662776-4D5C-DB31-6F1E-06D37350F832}"/>
              </a:ext>
            </a:extLst>
          </p:cNvPr>
          <p:cNvSpPr>
            <a:spLocks noGrp="1"/>
          </p:cNvSpPr>
          <p:nvPr>
            <p:ph type="title"/>
          </p:nvPr>
        </p:nvSpPr>
        <p:spPr>
          <a:xfrm>
            <a:off x="0" y="5575039"/>
            <a:ext cx="9785897" cy="685800"/>
          </a:xfrm>
        </p:spPr>
        <p:txBody>
          <a:bodyPr vert="horz" lIns="91440" tIns="45720" rIns="91440" bIns="45720" rtlCol="0" anchor="ctr">
            <a:normAutofit fontScale="90000"/>
          </a:bodyPr>
          <a:lstStyle/>
          <a:p>
            <a:pPr algn="ctr"/>
            <a:r>
              <a:rPr lang="en-US" sz="6600" b="1" dirty="0">
                <a:solidFill>
                  <a:schemeClr val="bg1"/>
                </a:solidFill>
              </a:rPr>
              <a:t>Questions?</a:t>
            </a:r>
          </a:p>
        </p:txBody>
      </p:sp>
    </p:spTree>
    <p:extLst>
      <p:ext uri="{BB962C8B-B14F-4D97-AF65-F5344CB8AC3E}">
        <p14:creationId xmlns:p14="http://schemas.microsoft.com/office/powerpoint/2010/main" val="128067610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92</TotalTime>
  <Words>328</Words>
  <Application>Microsoft Office PowerPoint</Application>
  <PresentationFormat>Widescreen</PresentationFormat>
  <Paragraphs>24</Paragraphs>
  <Slides>5</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5</vt:i4>
      </vt:variant>
    </vt:vector>
  </HeadingPairs>
  <TitlesOfParts>
    <vt:vector size="9" baseType="lpstr">
      <vt:lpstr>Arial</vt:lpstr>
      <vt:lpstr>Calibri</vt:lpstr>
      <vt:lpstr>Calibri Light</vt:lpstr>
      <vt:lpstr>Office Theme</vt:lpstr>
      <vt:lpstr>Critical Race Theory and Social Justice in Engineering :  A syllabus to bridge fields of study</vt:lpstr>
      <vt:lpstr>Critical Race Theory (CRT) Scholarship </vt:lpstr>
      <vt:lpstr>The Issue</vt:lpstr>
      <vt:lpstr>The Action Plan</vt:lpstr>
      <vt:lpstr>Questions?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Critical Consultations:  A Framework for Productive In-Take Instructional Consultations</dc:title>
  <dc:creator>Quatez Scott</dc:creator>
  <cp:lastModifiedBy>Emma Stine</cp:lastModifiedBy>
  <cp:revision>1</cp:revision>
  <dcterms:created xsi:type="dcterms:W3CDTF">2023-11-27T15:53:51Z</dcterms:created>
  <dcterms:modified xsi:type="dcterms:W3CDTF">2024-04-29T17:30:27Z</dcterms:modified>
</cp:coreProperties>
</file>