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34"/>
    <p:restoredTop sz="68704"/>
  </p:normalViewPr>
  <p:slideViewPr>
    <p:cSldViewPr snapToGrid="0">
      <p:cViewPr varScale="1">
        <p:scale>
          <a:sx n="113" d="100"/>
          <a:sy n="113" d="100"/>
        </p:scale>
        <p:origin x="18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25225-6EB3-8B4B-ABF6-632AFFDE7CCE}" type="datetimeFigureOut">
              <a:rPr lang="en-US" smtClean="0"/>
              <a:t>12/1/23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C8EA8-0E52-2E49-B27E-21B16D69A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862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Study about sitting in first few rows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DC8EA8-0E52-2E49-B27E-21B16D69A46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09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DC8EA8-0E52-2E49-B27E-21B16D69A46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5838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Video is inclusive for autism </a:t>
            </a:r>
          </a:p>
          <a:p>
            <a:pPr marL="171450" indent="-171450">
              <a:buFontTx/>
              <a:buChar char="-"/>
            </a:pPr>
            <a:r>
              <a:rPr lang="en-US" dirty="0"/>
              <a:t>Get attention of media </a:t>
            </a:r>
          </a:p>
          <a:p>
            <a:pPr marL="171450" indent="-171450">
              <a:buFontTx/>
              <a:buChar char="-"/>
            </a:pPr>
            <a:r>
              <a:rPr lang="en-US" dirty="0"/>
              <a:t>Contact Julia</a:t>
            </a:r>
          </a:p>
          <a:p>
            <a:pPr marL="171450" indent="-171450">
              <a:buFontTx/>
              <a:buChar char="-"/>
            </a:pPr>
            <a:r>
              <a:rPr lang="en-US" dirty="0"/>
              <a:t>Look into building history; create narrative of building being out of touch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DC8EA8-0E52-2E49-B27E-21B16D69A46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987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705A2-8E88-3A2B-4FE0-457BFD8025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66AADB-3AE0-D79D-E55E-93F9280EC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FA181-357B-9B6F-EF6D-EE256365B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2C9DF-4113-0B4A-8F28-22C0C6791A4F}" type="datetimeFigureOut">
              <a:rPr lang="en-US" smtClean="0"/>
              <a:t>12/1/23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06436-C82C-0F73-052B-DC9C2571C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19438-0545-0C73-DCE7-F0F20BF9D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D30DD-3E81-5B45-8489-3433A0FB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89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14865-A8B8-6DBE-4391-C0F70417E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E90639-BAB2-6603-7850-E83B24DDB0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53805-C288-0F7C-06C3-4E965C804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2C9DF-4113-0B4A-8F28-22C0C6791A4F}" type="datetimeFigureOut">
              <a:rPr lang="en-US" smtClean="0"/>
              <a:t>12/1/23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749F69-B8A6-6554-3333-33ED0CA7C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29D73-5935-A57B-C0CB-E4425E9A3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D30DD-3E81-5B45-8489-3433A0FB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32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C4BF12-A894-C96C-4023-2F32F360D7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9D7A38-A4C0-17DB-8EE5-D63A908918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9D6B2-D90B-8FA5-F4FD-0DED71994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2C9DF-4113-0B4A-8F28-22C0C6791A4F}" type="datetimeFigureOut">
              <a:rPr lang="en-US" smtClean="0"/>
              <a:t>12/1/23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02A40-3D47-0A5C-3531-27A8EF79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4F16C-6E7A-9EA1-9D4E-555F0BD5C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D30DD-3E81-5B45-8489-3433A0FB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274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ADB7F-B826-FD87-510A-5FB3B92F9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E3D5C-CC22-7262-5F6B-449A253F9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14DB6-9E65-DD6B-E7E7-5EEAF73E7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2C9DF-4113-0B4A-8F28-22C0C6791A4F}" type="datetimeFigureOut">
              <a:rPr lang="en-US" smtClean="0"/>
              <a:t>12/1/23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960B97-F5F5-9454-7284-84B585B63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E2FFB-6A06-1094-6D87-8881A6F95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D30DD-3E81-5B45-8489-3433A0FB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695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EE526-90EE-4BE3-ABF7-7330158F7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357E2B-ACED-1F70-38A4-4AB9766784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3C9E34-537D-9BBE-66E0-39453B790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2C9DF-4113-0B4A-8F28-22C0C6791A4F}" type="datetimeFigureOut">
              <a:rPr lang="en-US" smtClean="0"/>
              <a:t>12/1/23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511CE-C40B-AE95-7A5E-6EC833B98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9EA4A-7CF6-26BA-073B-9712CFFE9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D30DD-3E81-5B45-8489-3433A0FB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142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0FFFF-E8F8-F80F-CA46-3BDF87BC7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9EDA3-8D68-AAC2-1372-397CCFC59C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52AD04-CCAF-B429-4D4D-C40B284641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605A69-5D27-0E36-E661-6E8C76413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2C9DF-4113-0B4A-8F28-22C0C6791A4F}" type="datetimeFigureOut">
              <a:rPr lang="en-US" smtClean="0"/>
              <a:t>12/1/23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AE2EC0-D447-BC38-A030-F8908A92F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AE436C-2FA6-A3FA-C01A-6B5571EC8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D30DD-3E81-5B45-8489-3433A0FB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641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FC6C4-4DB4-AE40-A525-ABF765B6D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AD3A9D-0151-A3EA-8D18-A0EAA540A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AD836C-93A2-E9C4-D31C-EF0828CEB3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0B070-94E4-FCB3-611D-CA3D28EE24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7DE4A5-C6C6-2A56-3FFD-0D9460177A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B4C57C-93D7-290F-57DA-C1EEA346F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2C9DF-4113-0B4A-8F28-22C0C6791A4F}" type="datetimeFigureOut">
              <a:rPr lang="en-US" smtClean="0"/>
              <a:t>12/1/23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158C5A-D4F0-C90D-ECE9-98C3794FF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97DD57-C565-8C23-CA61-D962E94A7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D30DD-3E81-5B45-8489-3433A0FB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715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928B3-3E32-A4F3-68BB-86075E72E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A73D6B-5A56-9EB4-456C-F8315C08D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2C9DF-4113-0B4A-8F28-22C0C6791A4F}" type="datetimeFigureOut">
              <a:rPr lang="en-US" smtClean="0"/>
              <a:t>12/1/23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4C5DD5-1A21-01AF-CEC7-7BA223D69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D767B4-6286-875D-5F68-9FF8DE014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D30DD-3E81-5B45-8489-3433A0FB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587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33540D-3B85-646D-804C-859CDE70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2C9DF-4113-0B4A-8F28-22C0C6791A4F}" type="datetimeFigureOut">
              <a:rPr lang="en-US" smtClean="0"/>
              <a:t>12/1/23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696FA4-2149-DA77-268F-CCFEC9493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EF334F-72FD-8327-C257-D6B00C181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D30DD-3E81-5B45-8489-3433A0FB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151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FAB64-B8A7-82AD-9EE0-9CCEDC2C7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2E053-2DD2-866F-0116-242252267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E03FEA-4973-EC60-A394-4B5345665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87188C-4140-7BAE-F196-8B9DBE4A9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2C9DF-4113-0B4A-8F28-22C0C6791A4F}" type="datetimeFigureOut">
              <a:rPr lang="en-US" smtClean="0"/>
              <a:t>12/1/23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CF9067-D64E-BE34-DD93-9D9258436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DE2C6-E495-999D-2128-6FFBA15EE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D30DD-3E81-5B45-8489-3433A0FB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19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F0661-1F48-E6C4-CA59-9BFED85B9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D839FA-A6D5-39FE-41A4-CAC407D207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05200D-6A1B-84F7-CA6B-1DC7AEC7F4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25A6C7-F6EF-B23D-01F5-A73720D25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2C9DF-4113-0B4A-8F28-22C0C6791A4F}" type="datetimeFigureOut">
              <a:rPr lang="en-US" smtClean="0"/>
              <a:t>12/1/23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7A6A2C-3ECE-832A-A624-7FF4ABD0E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DB7230-7D25-56AD-FEFE-19FE1E465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D30DD-3E81-5B45-8489-3433A0FB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817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6C57A1-C5AF-F7D8-4DCC-A797FF19A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60A504-F95C-3764-6563-76E33BA8C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37DB0-B727-8BDB-55D0-8BF1B12057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2C9DF-4113-0B4A-8F28-22C0C6791A4F}" type="datetimeFigureOut">
              <a:rPr lang="en-US" smtClean="0"/>
              <a:t>12/1/23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D95735-3609-1151-10B9-F97B46E790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F9F4A-59E5-98DF-AABF-E8A7244E94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D30DD-3E81-5B45-8489-3433A0FBE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33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D649B-1327-9A7A-530F-0E7A07E5AB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JET Capstone Project: Access in the Physics Building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933832-AFF6-A9A1-BD46-8DFF29CBE9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Sara Moore</a:t>
            </a:r>
          </a:p>
          <a:p>
            <a:r>
              <a:rPr lang="en-US" dirty="0"/>
              <a:t>11/29/2023</a:t>
            </a:r>
          </a:p>
        </p:txBody>
      </p:sp>
    </p:spTree>
    <p:extLst>
      <p:ext uri="{BB962C8B-B14F-4D97-AF65-F5344CB8AC3E}">
        <p14:creationId xmlns:p14="http://schemas.microsoft.com/office/powerpoint/2010/main" val="2645936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10117C-7A94-841A-26FC-D680B0C2A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5400" dirty="0"/>
              <a:t>Overview </a:t>
            </a:r>
          </a:p>
        </p:txBody>
      </p:sp>
      <p:sp>
        <p:nvSpPr>
          <p:cNvPr id="1035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79BEC-21A9-F25B-81B2-60C7ECBF0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en-US" sz="2200" dirty="0"/>
              <a:t>This is likely my last semester teaching</a:t>
            </a:r>
          </a:p>
          <a:p>
            <a:pPr lvl="1"/>
            <a:r>
              <a:rPr lang="en-US" sz="1800" dirty="0"/>
              <a:t>I would like to contribute to a project that will have an impact for all future students</a:t>
            </a:r>
          </a:p>
          <a:p>
            <a:r>
              <a:rPr lang="en-US" sz="2200" dirty="0"/>
              <a:t>Duane (the physics building) has issues</a:t>
            </a:r>
          </a:p>
          <a:p>
            <a:pPr lvl="1"/>
            <a:r>
              <a:rPr lang="en-US" sz="1800" dirty="0"/>
              <a:t> ADA passed in 1990</a:t>
            </a:r>
          </a:p>
          <a:p>
            <a:pPr lvl="1"/>
            <a:r>
              <a:rPr lang="en-US" sz="1800" dirty="0"/>
              <a:t>Building completed in 1971</a:t>
            </a:r>
          </a:p>
        </p:txBody>
      </p:sp>
      <p:pic>
        <p:nvPicPr>
          <p:cNvPr id="1028" name="Picture 4" descr="University of Colorado Duane Physics and Astrophysics and Gamow Tower:  Photo 4 | Carnegie Library for Local History">
            <a:extLst>
              <a:ext uri="{FF2B5EF4-FFF2-40B4-BE49-F238E27FC236}">
                <a16:creationId xmlns:a16="http://schemas.microsoft.com/office/drawing/2014/main" id="{44309DD7-6836-2837-22D1-CB4A86751C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1" r="24643" b="1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7439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224DE-A53B-466A-2E8B-842ABA23B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F7AC5-3783-CC75-3E81-657F61895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210" y="1690688"/>
            <a:ext cx="5080686" cy="4351338"/>
          </a:xfrm>
        </p:spPr>
        <p:txBody>
          <a:bodyPr/>
          <a:lstStyle/>
          <a:p>
            <a:r>
              <a:rPr lang="en-US" dirty="0"/>
              <a:t>Very few ADA accessible bathrooms</a:t>
            </a:r>
          </a:p>
          <a:p>
            <a:r>
              <a:rPr lang="en-US" dirty="0"/>
              <a:t>Elevators are confusing</a:t>
            </a:r>
          </a:p>
          <a:p>
            <a:pPr lvl="1"/>
            <a:r>
              <a:rPr lang="en-US" dirty="0"/>
              <a:t>Often out-of-order </a:t>
            </a:r>
          </a:p>
          <a:p>
            <a:pPr lvl="1"/>
            <a:r>
              <a:rPr lang="en-US" dirty="0"/>
              <a:t>Cannot access 2</a:t>
            </a:r>
            <a:r>
              <a:rPr lang="en-US" baseline="30000" dirty="0"/>
              <a:t>nd</a:t>
            </a:r>
            <a:r>
              <a:rPr lang="en-US" dirty="0"/>
              <a:t> floor, where junior level classes are </a:t>
            </a:r>
          </a:p>
          <a:p>
            <a:r>
              <a:rPr lang="en-US" dirty="0"/>
              <a:t>One ADA entrance only </a:t>
            </a:r>
          </a:p>
          <a:p>
            <a:r>
              <a:rPr lang="en-US" dirty="0"/>
              <a:t>Large lecture halls have limited access</a:t>
            </a:r>
          </a:p>
        </p:txBody>
      </p:sp>
      <p:pic>
        <p:nvPicPr>
          <p:cNvPr id="2052" name="Picture 4" descr="Hot takes on classic subjects: 5 unique classes this fall | CU Boulder  Today | University of Colorado Boulder">
            <a:extLst>
              <a:ext uri="{FF2B5EF4-FFF2-40B4-BE49-F238E27FC236}">
                <a16:creationId xmlns:a16="http://schemas.microsoft.com/office/drawing/2014/main" id="{3CA89858-1A33-F0BA-3E5D-FC840F2606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1896" y="1394897"/>
            <a:ext cx="6370552" cy="4782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2939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41CA2-6691-3C17-A245-932E74B2C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3AE99-4063-1347-E92F-79E7F12CE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talking with professors and building managers leading the efforts to make the building more accessible: </a:t>
            </a:r>
          </a:p>
          <a:p>
            <a:pPr lvl="1"/>
            <a:r>
              <a:rPr lang="en-US" dirty="0"/>
              <a:t>Report on current state of inaccessibility </a:t>
            </a:r>
          </a:p>
          <a:p>
            <a:pPr lvl="2"/>
            <a:r>
              <a:rPr lang="en-US" dirty="0"/>
              <a:t>Student testimonials </a:t>
            </a:r>
          </a:p>
          <a:p>
            <a:pPr lvl="2"/>
            <a:r>
              <a:rPr lang="en-US" dirty="0"/>
              <a:t>Current issues </a:t>
            </a:r>
          </a:p>
          <a:p>
            <a:pPr lvl="1"/>
            <a:r>
              <a:rPr lang="en-US" dirty="0"/>
              <a:t>Website/Video detailing accessible ways to navigate the building</a:t>
            </a:r>
          </a:p>
          <a:p>
            <a:pPr lvl="2"/>
            <a:r>
              <a:rPr lang="en-US" dirty="0"/>
              <a:t>Disseminate in lecture halls</a:t>
            </a:r>
          </a:p>
          <a:p>
            <a:pPr lvl="2"/>
            <a:r>
              <a:rPr lang="en-US" dirty="0"/>
              <a:t>QR codes by/in elevators </a:t>
            </a:r>
          </a:p>
          <a:p>
            <a:pPr lvl="2"/>
            <a:r>
              <a:rPr lang="en-US" dirty="0"/>
              <a:t>Bathroom doors</a:t>
            </a:r>
          </a:p>
          <a:p>
            <a:pPr lvl="2"/>
            <a:r>
              <a:rPr lang="en-US" dirty="0"/>
              <a:t>Ideally will help learners and instructors with both permanent and temporary mobility issues </a:t>
            </a:r>
          </a:p>
        </p:txBody>
      </p:sp>
    </p:spTree>
    <p:extLst>
      <p:ext uri="{BB962C8B-B14F-4D97-AF65-F5344CB8AC3E}">
        <p14:creationId xmlns:p14="http://schemas.microsoft.com/office/powerpoint/2010/main" val="1816592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95610-BF22-AD2C-F9D6-847DE665B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and Goals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ED388-7815-6500-28B7-B53375E72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QR codes by the start of next semester </a:t>
            </a:r>
          </a:p>
          <a:p>
            <a:pPr lvl="1"/>
            <a:r>
              <a:rPr lang="en-US" dirty="0"/>
              <a:t>This will involve initial steps of obtaining building plans</a:t>
            </a:r>
          </a:p>
          <a:p>
            <a:pPr lvl="1"/>
            <a:r>
              <a:rPr lang="en-US" dirty="0"/>
              <a:t>Detailed explanation of how to navigate to highly used classrooms</a:t>
            </a:r>
          </a:p>
          <a:p>
            <a:r>
              <a:rPr lang="en-US" dirty="0"/>
              <a:t>Full Report with testimonials and detailed notes by mid-next semester</a:t>
            </a:r>
          </a:p>
          <a:p>
            <a:pPr lvl="1"/>
            <a:r>
              <a:rPr lang="en-US" dirty="0"/>
              <a:t>Begin advertising for need for testimonials in January</a:t>
            </a:r>
          </a:p>
          <a:p>
            <a:pPr lvl="1"/>
            <a:r>
              <a:rPr lang="en-US" dirty="0"/>
              <a:t>Talk with building manager to explore how this report could best support existing advocacy</a:t>
            </a:r>
          </a:p>
        </p:txBody>
      </p:sp>
    </p:spTree>
    <p:extLst>
      <p:ext uri="{BB962C8B-B14F-4D97-AF65-F5344CB8AC3E}">
        <p14:creationId xmlns:p14="http://schemas.microsoft.com/office/powerpoint/2010/main" val="2094375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1DC3B-A892-874F-B5E7-8BE3346F68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9F1D37-9029-59A6-06CC-3947F9F0DE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961</TotalTime>
  <Words>249</Words>
  <Application>Microsoft Macintosh PowerPoint</Application>
  <PresentationFormat>Widescreen</PresentationFormat>
  <Paragraphs>42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JET Capstone Project: Access in the Physics Building</vt:lpstr>
      <vt:lpstr>Overview </vt:lpstr>
      <vt:lpstr>Current Issues</vt:lpstr>
      <vt:lpstr>My Project</vt:lpstr>
      <vt:lpstr>Timeline and Goals 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JET Capstone Project: Access in the Physics Building</dc:title>
  <dc:creator>Sara Moore</dc:creator>
  <cp:lastModifiedBy>Sara Moore</cp:lastModifiedBy>
  <cp:revision>4</cp:revision>
  <dcterms:created xsi:type="dcterms:W3CDTF">2023-11-17T21:46:20Z</dcterms:created>
  <dcterms:modified xsi:type="dcterms:W3CDTF">2023-12-01T23:06:22Z</dcterms:modified>
</cp:coreProperties>
</file>