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32" r:id="rId4"/>
  </p:sldMasterIdLst>
  <p:notesMasterIdLst>
    <p:notesMasterId r:id="rId13"/>
  </p:notesMasterIdLst>
  <p:sldIdLst>
    <p:sldId id="1221" r:id="rId5"/>
    <p:sldId id="3338" r:id="rId6"/>
    <p:sldId id="3339" r:id="rId7"/>
    <p:sldId id="1219" r:id="rId8"/>
    <p:sldId id="1064" r:id="rId9"/>
    <p:sldId id="983" r:id="rId10"/>
    <p:sldId id="943" r:id="rId11"/>
    <p:sldId id="978"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A251"/>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13CDE-46D8-49EA-AEE2-EECD512E9E63}" v="317" dt="2024-04-16T01:21:29.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38" autoAdjust="0"/>
  </p:normalViewPr>
  <p:slideViewPr>
    <p:cSldViewPr snapToGrid="0">
      <p:cViewPr varScale="1">
        <p:scale>
          <a:sx n="98" d="100"/>
          <a:sy n="98" d="100"/>
        </p:scale>
        <p:origin x="82" y="91"/>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nicek, Birdie" userId="3dfe40bd-832f-44aa-8c95-40ddf96f936b" providerId="ADAL" clId="{0C213CDE-46D8-49EA-AEE2-EECD512E9E63}"/>
    <pc:docChg chg="undo custSel addSld delSld modSld sldOrd delMainMaster">
      <pc:chgData name="Reznicek, Birdie" userId="3dfe40bd-832f-44aa-8c95-40ddf96f936b" providerId="ADAL" clId="{0C213CDE-46D8-49EA-AEE2-EECD512E9E63}" dt="2024-04-17T17:37:09.959" v="3665" actId="20577"/>
      <pc:docMkLst>
        <pc:docMk/>
      </pc:docMkLst>
      <pc:sldChg chg="del">
        <pc:chgData name="Reznicek, Birdie" userId="3dfe40bd-832f-44aa-8c95-40ddf96f936b" providerId="ADAL" clId="{0C213CDE-46D8-49EA-AEE2-EECD512E9E63}" dt="2024-04-16T01:06:12.348" v="2216" actId="47"/>
        <pc:sldMkLst>
          <pc:docMk/>
          <pc:sldMk cId="0" sldId="263"/>
        </pc:sldMkLst>
      </pc:sldChg>
      <pc:sldChg chg="del">
        <pc:chgData name="Reznicek, Birdie" userId="3dfe40bd-832f-44aa-8c95-40ddf96f936b" providerId="ADAL" clId="{0C213CDE-46D8-49EA-AEE2-EECD512E9E63}" dt="2024-04-10T23:33:36.846" v="92" actId="47"/>
        <pc:sldMkLst>
          <pc:docMk/>
          <pc:sldMk cId="1608376769" sldId="265"/>
        </pc:sldMkLst>
      </pc:sldChg>
      <pc:sldChg chg="del">
        <pc:chgData name="Reznicek, Birdie" userId="3dfe40bd-832f-44aa-8c95-40ddf96f936b" providerId="ADAL" clId="{0C213CDE-46D8-49EA-AEE2-EECD512E9E63}" dt="2024-04-10T23:33:38.497" v="94" actId="47"/>
        <pc:sldMkLst>
          <pc:docMk/>
          <pc:sldMk cId="3622868893" sldId="270"/>
        </pc:sldMkLst>
      </pc:sldChg>
      <pc:sldChg chg="del">
        <pc:chgData name="Reznicek, Birdie" userId="3dfe40bd-832f-44aa-8c95-40ddf96f936b" providerId="ADAL" clId="{0C213CDE-46D8-49EA-AEE2-EECD512E9E63}" dt="2024-04-10T23:31:41.326" v="0" actId="47"/>
        <pc:sldMkLst>
          <pc:docMk/>
          <pc:sldMk cId="1832012736" sldId="940"/>
        </pc:sldMkLst>
      </pc:sldChg>
      <pc:sldChg chg="addSp modSp add mod">
        <pc:chgData name="Reznicek, Birdie" userId="3dfe40bd-832f-44aa-8c95-40ddf96f936b" providerId="ADAL" clId="{0C213CDE-46D8-49EA-AEE2-EECD512E9E63}" dt="2024-04-16T01:22:39.233" v="2523" actId="1076"/>
        <pc:sldMkLst>
          <pc:docMk/>
          <pc:sldMk cId="3143407670" sldId="943"/>
        </pc:sldMkLst>
        <pc:spChg chg="mod">
          <ac:chgData name="Reznicek, Birdie" userId="3dfe40bd-832f-44aa-8c95-40ddf96f936b" providerId="ADAL" clId="{0C213CDE-46D8-49EA-AEE2-EECD512E9E63}" dt="2024-04-16T01:22:39.233" v="2523" actId="1076"/>
          <ac:spMkLst>
            <pc:docMk/>
            <pc:sldMk cId="3143407670" sldId="943"/>
            <ac:spMk id="2" creationId="{E89144CD-630D-4AF4-A509-D0C99C0E0056}"/>
          </ac:spMkLst>
        </pc:spChg>
        <pc:spChg chg="mod">
          <ac:chgData name="Reznicek, Birdie" userId="3dfe40bd-832f-44aa-8c95-40ddf96f936b" providerId="ADAL" clId="{0C213CDE-46D8-49EA-AEE2-EECD512E9E63}" dt="2024-04-16T01:16:16.852" v="2452" actId="1076"/>
          <ac:spMkLst>
            <pc:docMk/>
            <pc:sldMk cId="3143407670" sldId="943"/>
            <ac:spMk id="7" creationId="{ED30A0E0-39FD-4D44-916B-6C8E9D8BA5D9}"/>
          </ac:spMkLst>
        </pc:spChg>
        <pc:spChg chg="add mod">
          <ac:chgData name="Reznicek, Birdie" userId="3dfe40bd-832f-44aa-8c95-40ddf96f936b" providerId="ADAL" clId="{0C213CDE-46D8-49EA-AEE2-EECD512E9E63}" dt="2024-04-16T01:16:00.630" v="2448" actId="1076"/>
          <ac:spMkLst>
            <pc:docMk/>
            <pc:sldMk cId="3143407670" sldId="943"/>
            <ac:spMk id="9" creationId="{1A5C0048-BF10-FAFB-C325-7F00E7A2C459}"/>
          </ac:spMkLst>
        </pc:spChg>
        <pc:spChg chg="mod">
          <ac:chgData name="Reznicek, Birdie" userId="3dfe40bd-832f-44aa-8c95-40ddf96f936b" providerId="ADAL" clId="{0C213CDE-46D8-49EA-AEE2-EECD512E9E63}" dt="2024-04-16T01:16:32.542" v="2453" actId="1076"/>
          <ac:spMkLst>
            <pc:docMk/>
            <pc:sldMk cId="3143407670" sldId="943"/>
            <ac:spMk id="10" creationId="{21A8CD40-D8AC-4761-B568-47F29D40C175}"/>
          </ac:spMkLst>
        </pc:spChg>
        <pc:spChg chg="add mod">
          <ac:chgData name="Reznicek, Birdie" userId="3dfe40bd-832f-44aa-8c95-40ddf96f936b" providerId="ADAL" clId="{0C213CDE-46D8-49EA-AEE2-EECD512E9E63}" dt="2024-04-16T01:22:27.733" v="2521" actId="20577"/>
          <ac:spMkLst>
            <pc:docMk/>
            <pc:sldMk cId="3143407670" sldId="943"/>
            <ac:spMk id="11" creationId="{9C3B10F0-4F11-E79D-847B-BE655B2FFF86}"/>
          </ac:spMkLst>
        </pc:spChg>
        <pc:picChg chg="add mod">
          <ac:chgData name="Reznicek, Birdie" userId="3dfe40bd-832f-44aa-8c95-40ddf96f936b" providerId="ADAL" clId="{0C213CDE-46D8-49EA-AEE2-EECD512E9E63}" dt="2024-04-16T01:16:06.351" v="2449" actId="1076"/>
          <ac:picMkLst>
            <pc:docMk/>
            <pc:sldMk cId="3143407670" sldId="943"/>
            <ac:picMk id="4" creationId="{C15CCD5B-33E8-8AA7-FDA3-1EB250832061}"/>
          </ac:picMkLst>
        </pc:picChg>
        <pc:picChg chg="add mod">
          <ac:chgData name="Reznicek, Birdie" userId="3dfe40bd-832f-44aa-8c95-40ddf96f936b" providerId="ADAL" clId="{0C213CDE-46D8-49EA-AEE2-EECD512E9E63}" dt="2024-04-16T01:15:15.505" v="2400" actId="14861"/>
          <ac:picMkLst>
            <pc:docMk/>
            <pc:sldMk cId="3143407670" sldId="943"/>
            <ac:picMk id="6" creationId="{E12E4102-D562-E97D-707A-C8D447C65A13}"/>
          </ac:picMkLst>
        </pc:picChg>
        <pc:picChg chg="mod ord">
          <ac:chgData name="Reznicek, Birdie" userId="3dfe40bd-832f-44aa-8c95-40ddf96f936b" providerId="ADAL" clId="{0C213CDE-46D8-49EA-AEE2-EECD512E9E63}" dt="2024-04-16T01:22:32.671" v="2522" actId="1076"/>
          <ac:picMkLst>
            <pc:docMk/>
            <pc:sldMk cId="3143407670" sldId="943"/>
            <ac:picMk id="13" creationId="{E67E901B-BAEA-415E-9647-6D6FD2F50990}"/>
          </ac:picMkLst>
        </pc:picChg>
        <pc:picChg chg="mod ord">
          <ac:chgData name="Reznicek, Birdie" userId="3dfe40bd-832f-44aa-8c95-40ddf96f936b" providerId="ADAL" clId="{0C213CDE-46D8-49EA-AEE2-EECD512E9E63}" dt="2024-04-16T01:21:21.800" v="2468" actId="170"/>
          <ac:picMkLst>
            <pc:docMk/>
            <pc:sldMk cId="3143407670" sldId="943"/>
            <ac:picMk id="15" creationId="{83B2BAB9-0787-4C18-A35C-39C2A17EBE8D}"/>
          </ac:picMkLst>
        </pc:picChg>
      </pc:sldChg>
      <pc:sldChg chg="del">
        <pc:chgData name="Reznicek, Birdie" userId="3dfe40bd-832f-44aa-8c95-40ddf96f936b" providerId="ADAL" clId="{0C213CDE-46D8-49EA-AEE2-EECD512E9E63}" dt="2024-04-16T01:06:17.985" v="2217" actId="47"/>
        <pc:sldMkLst>
          <pc:docMk/>
          <pc:sldMk cId="2997017115" sldId="968"/>
        </pc:sldMkLst>
      </pc:sldChg>
      <pc:sldChg chg="addSp delSp modSp mod">
        <pc:chgData name="Reznicek, Birdie" userId="3dfe40bd-832f-44aa-8c95-40ddf96f936b" providerId="ADAL" clId="{0C213CDE-46D8-49EA-AEE2-EECD512E9E63}" dt="2024-04-17T17:37:09.959" v="3665" actId="20577"/>
        <pc:sldMkLst>
          <pc:docMk/>
          <pc:sldMk cId="659715029" sldId="978"/>
        </pc:sldMkLst>
        <pc:spChg chg="mod">
          <ac:chgData name="Reznicek, Birdie" userId="3dfe40bd-832f-44aa-8c95-40ddf96f936b" providerId="ADAL" clId="{0C213CDE-46D8-49EA-AEE2-EECD512E9E63}" dt="2024-04-17T17:36:34.184" v="3593" actId="20577"/>
          <ac:spMkLst>
            <pc:docMk/>
            <pc:sldMk cId="659715029" sldId="978"/>
            <ac:spMk id="3" creationId="{00000000-0000-0000-0000-000000000000}"/>
          </ac:spMkLst>
        </pc:spChg>
        <pc:spChg chg="mod">
          <ac:chgData name="Reznicek, Birdie" userId="3dfe40bd-832f-44aa-8c95-40ddf96f936b" providerId="ADAL" clId="{0C213CDE-46D8-49EA-AEE2-EECD512E9E63}" dt="2024-04-16T01:35:30.659" v="3252" actId="20577"/>
          <ac:spMkLst>
            <pc:docMk/>
            <pc:sldMk cId="659715029" sldId="978"/>
            <ac:spMk id="4" creationId="{00000000-0000-0000-0000-000000000000}"/>
          </ac:spMkLst>
        </pc:spChg>
        <pc:spChg chg="mod">
          <ac:chgData name="Reznicek, Birdie" userId="3dfe40bd-832f-44aa-8c95-40ddf96f936b" providerId="ADAL" clId="{0C213CDE-46D8-49EA-AEE2-EECD512E9E63}" dt="2024-04-16T01:34:15.875" v="3180" actId="20577"/>
          <ac:spMkLst>
            <pc:docMk/>
            <pc:sldMk cId="659715029" sldId="978"/>
            <ac:spMk id="5" creationId="{00000000-0000-0000-0000-000000000000}"/>
          </ac:spMkLst>
        </pc:spChg>
        <pc:spChg chg="mod">
          <ac:chgData name="Reznicek, Birdie" userId="3dfe40bd-832f-44aa-8c95-40ddf96f936b" providerId="ADAL" clId="{0C213CDE-46D8-49EA-AEE2-EECD512E9E63}" dt="2024-04-16T01:23:12.931" v="2553" actId="20577"/>
          <ac:spMkLst>
            <pc:docMk/>
            <pc:sldMk cId="659715029" sldId="978"/>
            <ac:spMk id="6" creationId="{99CFA503-0D12-D140-BB32-2D32C1900658}"/>
          </ac:spMkLst>
        </pc:spChg>
        <pc:spChg chg="mod">
          <ac:chgData name="Reznicek, Birdie" userId="3dfe40bd-832f-44aa-8c95-40ddf96f936b" providerId="ADAL" clId="{0C213CDE-46D8-49EA-AEE2-EECD512E9E63}" dt="2024-04-16T01:27:53.242" v="2782" actId="20577"/>
          <ac:spMkLst>
            <pc:docMk/>
            <pc:sldMk cId="659715029" sldId="978"/>
            <ac:spMk id="7" creationId="{96157D08-76A5-E240-8020-0E3EB32B5E98}"/>
          </ac:spMkLst>
        </pc:spChg>
        <pc:spChg chg="mod">
          <ac:chgData name="Reznicek, Birdie" userId="3dfe40bd-832f-44aa-8c95-40ddf96f936b" providerId="ADAL" clId="{0C213CDE-46D8-49EA-AEE2-EECD512E9E63}" dt="2024-04-16T01:32:50.437" v="3110" actId="20577"/>
          <ac:spMkLst>
            <pc:docMk/>
            <pc:sldMk cId="659715029" sldId="978"/>
            <ac:spMk id="8" creationId="{58A7EC7C-273C-F044-A8BC-53CF9E7E6C8F}"/>
          </ac:spMkLst>
        </pc:spChg>
        <pc:spChg chg="mod">
          <ac:chgData name="Reznicek, Birdie" userId="3dfe40bd-832f-44aa-8c95-40ddf96f936b" providerId="ADAL" clId="{0C213CDE-46D8-49EA-AEE2-EECD512E9E63}" dt="2024-04-16T01:31:51.857" v="3051" actId="20577"/>
          <ac:spMkLst>
            <pc:docMk/>
            <pc:sldMk cId="659715029" sldId="978"/>
            <ac:spMk id="9" creationId="{00000000-0000-0000-0000-000000000000}"/>
          </ac:spMkLst>
        </pc:spChg>
        <pc:spChg chg="del mod">
          <ac:chgData name="Reznicek, Birdie" userId="3dfe40bd-832f-44aa-8c95-40ddf96f936b" providerId="ADAL" clId="{0C213CDE-46D8-49EA-AEE2-EECD512E9E63}" dt="2024-04-16T01:35:01.389" v="3238" actId="478"/>
          <ac:spMkLst>
            <pc:docMk/>
            <pc:sldMk cId="659715029" sldId="978"/>
            <ac:spMk id="11" creationId="{8A0E398B-5AF9-444F-A53C-BDC7D27C36FB}"/>
          </ac:spMkLst>
        </pc:spChg>
        <pc:spChg chg="mod">
          <ac:chgData name="Reznicek, Birdie" userId="3dfe40bd-832f-44aa-8c95-40ddf96f936b" providerId="ADAL" clId="{0C213CDE-46D8-49EA-AEE2-EECD512E9E63}" dt="2024-04-16T01:31:01.898" v="2950" actId="20577"/>
          <ac:spMkLst>
            <pc:docMk/>
            <pc:sldMk cId="659715029" sldId="978"/>
            <ac:spMk id="12" creationId="{00000000-0000-0000-0000-000000000000}"/>
          </ac:spMkLst>
        </pc:spChg>
        <pc:spChg chg="add mod">
          <ac:chgData name="Reznicek, Birdie" userId="3dfe40bd-832f-44aa-8c95-40ddf96f936b" providerId="ADAL" clId="{0C213CDE-46D8-49EA-AEE2-EECD512E9E63}" dt="2024-04-16T01:35:37.910" v="3265" actId="20577"/>
          <ac:spMkLst>
            <pc:docMk/>
            <pc:sldMk cId="659715029" sldId="978"/>
            <ac:spMk id="13" creationId="{32E8679B-E186-00AC-11A2-8E93DC1800AE}"/>
          </ac:spMkLst>
        </pc:spChg>
        <pc:spChg chg="mod">
          <ac:chgData name="Reznicek, Birdie" userId="3dfe40bd-832f-44aa-8c95-40ddf96f936b" providerId="ADAL" clId="{0C213CDE-46D8-49EA-AEE2-EECD512E9E63}" dt="2024-04-16T01:37:36.200" v="3409" actId="14100"/>
          <ac:spMkLst>
            <pc:docMk/>
            <pc:sldMk cId="659715029" sldId="978"/>
            <ac:spMk id="14" creationId="{E73F81DF-C1C6-D44E-977E-4E9353ABAE81}"/>
          </ac:spMkLst>
        </pc:spChg>
        <pc:spChg chg="mod">
          <ac:chgData name="Reznicek, Birdie" userId="3dfe40bd-832f-44aa-8c95-40ddf96f936b" providerId="ADAL" clId="{0C213CDE-46D8-49EA-AEE2-EECD512E9E63}" dt="2024-04-16T01:27:04.275" v="2764" actId="403"/>
          <ac:spMkLst>
            <pc:docMk/>
            <pc:sldMk cId="659715029" sldId="978"/>
            <ac:spMk id="17" creationId="{4041BCA5-0480-E941-B6BC-223346C83011}"/>
          </ac:spMkLst>
        </pc:spChg>
        <pc:spChg chg="mod">
          <ac:chgData name="Reznicek, Birdie" userId="3dfe40bd-832f-44aa-8c95-40ddf96f936b" providerId="ADAL" clId="{0C213CDE-46D8-49EA-AEE2-EECD512E9E63}" dt="2024-04-16T01:36:57.030" v="3395" actId="20577"/>
          <ac:spMkLst>
            <pc:docMk/>
            <pc:sldMk cId="659715029" sldId="978"/>
            <ac:spMk id="20" creationId="{DDD5301B-1456-C843-B820-192B292E46C2}"/>
          </ac:spMkLst>
        </pc:spChg>
        <pc:spChg chg="mod">
          <ac:chgData name="Reznicek, Birdie" userId="3dfe40bd-832f-44aa-8c95-40ddf96f936b" providerId="ADAL" clId="{0C213CDE-46D8-49EA-AEE2-EECD512E9E63}" dt="2024-04-17T17:37:09.959" v="3665" actId="20577"/>
          <ac:spMkLst>
            <pc:docMk/>
            <pc:sldMk cId="659715029" sldId="978"/>
            <ac:spMk id="23" creationId="{46639BA4-5B8B-8948-94B7-9A587F4063D8}"/>
          </ac:spMkLst>
        </pc:spChg>
        <pc:picChg chg="mod">
          <ac:chgData name="Reznicek, Birdie" userId="3dfe40bd-832f-44aa-8c95-40ddf96f936b" providerId="ADAL" clId="{0C213CDE-46D8-49EA-AEE2-EECD512E9E63}" dt="2024-04-16T01:33:36.818" v="3143" actId="1076"/>
          <ac:picMkLst>
            <pc:docMk/>
            <pc:sldMk cId="659715029" sldId="978"/>
            <ac:picMk id="29" creationId="{76A9208E-1A72-834A-8CA7-3AD34DCE5A11}"/>
          </ac:picMkLst>
        </pc:picChg>
      </pc:sldChg>
      <pc:sldChg chg="modSp mod ord">
        <pc:chgData name="Reznicek, Birdie" userId="3dfe40bd-832f-44aa-8c95-40ddf96f936b" providerId="ADAL" clId="{0C213CDE-46D8-49EA-AEE2-EECD512E9E63}" dt="2024-04-16T01:04:08.420" v="2213"/>
        <pc:sldMkLst>
          <pc:docMk/>
          <pc:sldMk cId="2293863611" sldId="983"/>
        </pc:sldMkLst>
        <pc:spChg chg="mod">
          <ac:chgData name="Reznicek, Birdie" userId="3dfe40bd-832f-44aa-8c95-40ddf96f936b" providerId="ADAL" clId="{0C213CDE-46D8-49EA-AEE2-EECD512E9E63}" dt="2024-04-16T00:40:54.184" v="1604" actId="14100"/>
          <ac:spMkLst>
            <pc:docMk/>
            <pc:sldMk cId="2293863611" sldId="983"/>
            <ac:spMk id="3" creationId="{00000000-0000-0000-0000-000000000000}"/>
          </ac:spMkLst>
        </pc:spChg>
        <pc:spChg chg="mod">
          <ac:chgData name="Reznicek, Birdie" userId="3dfe40bd-832f-44aa-8c95-40ddf96f936b" providerId="ADAL" clId="{0C213CDE-46D8-49EA-AEE2-EECD512E9E63}" dt="2024-04-16T00:28:42.431" v="1031" actId="20577"/>
          <ac:spMkLst>
            <pc:docMk/>
            <pc:sldMk cId="2293863611" sldId="983"/>
            <ac:spMk id="7" creationId="{1EF60C34-5595-4B4F-9702-AA7DFCCC223C}"/>
          </ac:spMkLst>
        </pc:spChg>
      </pc:sldChg>
      <pc:sldChg chg="del">
        <pc:chgData name="Reznicek, Birdie" userId="3dfe40bd-832f-44aa-8c95-40ddf96f936b" providerId="ADAL" clId="{0C213CDE-46D8-49EA-AEE2-EECD512E9E63}" dt="2024-04-10T23:31:43.146" v="1" actId="47"/>
        <pc:sldMkLst>
          <pc:docMk/>
          <pc:sldMk cId="2878652470" sldId="1022"/>
        </pc:sldMkLst>
      </pc:sldChg>
      <pc:sldChg chg="addSp delSp modSp mod modAnim">
        <pc:chgData name="Reznicek, Birdie" userId="3dfe40bd-832f-44aa-8c95-40ddf96f936b" providerId="ADAL" clId="{0C213CDE-46D8-49EA-AEE2-EECD512E9E63}" dt="2024-04-16T01:09:56.269" v="2220" actId="255"/>
        <pc:sldMkLst>
          <pc:docMk/>
          <pc:sldMk cId="297166390" sldId="1064"/>
        </pc:sldMkLst>
        <pc:spChg chg="add del mod">
          <ac:chgData name="Reznicek, Birdie" userId="3dfe40bd-832f-44aa-8c95-40ddf96f936b" providerId="ADAL" clId="{0C213CDE-46D8-49EA-AEE2-EECD512E9E63}" dt="2024-04-16T00:23:06.489" v="956" actId="478"/>
          <ac:spMkLst>
            <pc:docMk/>
            <pc:sldMk cId="297166390" sldId="1064"/>
            <ac:spMk id="4" creationId="{582CD75A-B18E-B15B-7FDE-EF9CECE6BF00}"/>
          </ac:spMkLst>
        </pc:spChg>
        <pc:spChg chg="add mod">
          <ac:chgData name="Reznicek, Birdie" userId="3dfe40bd-832f-44aa-8c95-40ddf96f936b" providerId="ADAL" clId="{0C213CDE-46D8-49EA-AEE2-EECD512E9E63}" dt="2024-04-16T01:03:50.886" v="2210" actId="207"/>
          <ac:spMkLst>
            <pc:docMk/>
            <pc:sldMk cId="297166390" sldId="1064"/>
            <ac:spMk id="7" creationId="{89191D0A-FE36-3C9F-301D-55AA80DE6981}"/>
          </ac:spMkLst>
        </pc:spChg>
        <pc:spChg chg="mod">
          <ac:chgData name="Reznicek, Birdie" userId="3dfe40bd-832f-44aa-8c95-40ddf96f936b" providerId="ADAL" clId="{0C213CDE-46D8-49EA-AEE2-EECD512E9E63}" dt="2024-04-16T00:22:15.622" v="951" actId="20577"/>
          <ac:spMkLst>
            <pc:docMk/>
            <pc:sldMk cId="297166390" sldId="1064"/>
            <ac:spMk id="23" creationId="{5F2C08EA-85E5-D84B-ACC4-D95ACEBA2D81}"/>
          </ac:spMkLst>
        </pc:spChg>
        <pc:spChg chg="del mod">
          <ac:chgData name="Reznicek, Birdie" userId="3dfe40bd-832f-44aa-8c95-40ddf96f936b" providerId="ADAL" clId="{0C213CDE-46D8-49EA-AEE2-EECD512E9E63}" dt="2024-04-16T00:23:02.957" v="955" actId="478"/>
          <ac:spMkLst>
            <pc:docMk/>
            <pc:sldMk cId="297166390" sldId="1064"/>
            <ac:spMk id="25" creationId="{A7D5DDC1-B373-5E41-8932-361D4E75FD49}"/>
          </ac:spMkLst>
        </pc:spChg>
        <pc:graphicFrameChg chg="add del">
          <ac:chgData name="Reznicek, Birdie" userId="3dfe40bd-832f-44aa-8c95-40ddf96f936b" providerId="ADAL" clId="{0C213CDE-46D8-49EA-AEE2-EECD512E9E63}" dt="2024-04-16T00:23:23.975" v="958" actId="3680"/>
          <ac:graphicFrameMkLst>
            <pc:docMk/>
            <pc:sldMk cId="297166390" sldId="1064"/>
            <ac:graphicFrameMk id="5" creationId="{E62D888F-30D9-FBD5-B12E-1A51481ED84F}"/>
          </ac:graphicFrameMkLst>
        </pc:graphicFrameChg>
        <pc:graphicFrameChg chg="add mod modGraphic">
          <ac:chgData name="Reznicek, Birdie" userId="3dfe40bd-832f-44aa-8c95-40ddf96f936b" providerId="ADAL" clId="{0C213CDE-46D8-49EA-AEE2-EECD512E9E63}" dt="2024-04-16T01:09:56.269" v="2220" actId="255"/>
          <ac:graphicFrameMkLst>
            <pc:docMk/>
            <pc:sldMk cId="297166390" sldId="1064"/>
            <ac:graphicFrameMk id="6" creationId="{7E254543-3D60-6BFC-5245-742352BDFE8F}"/>
          </ac:graphicFrameMkLst>
        </pc:graphicFrameChg>
      </pc:sldChg>
      <pc:sldChg chg="modSp mod ord modNotesTx">
        <pc:chgData name="Reznicek, Birdie" userId="3dfe40bd-832f-44aa-8c95-40ddf96f936b" providerId="ADAL" clId="{0C213CDE-46D8-49EA-AEE2-EECD512E9E63}" dt="2024-04-16T01:10:30.006" v="2227"/>
        <pc:sldMkLst>
          <pc:docMk/>
          <pc:sldMk cId="2676297166" sldId="1219"/>
        </pc:sldMkLst>
        <pc:spChg chg="mod">
          <ac:chgData name="Reznicek, Birdie" userId="3dfe40bd-832f-44aa-8c95-40ddf96f936b" providerId="ADAL" clId="{0C213CDE-46D8-49EA-AEE2-EECD512E9E63}" dt="2024-04-16T00:36:01.287" v="1398" actId="20577"/>
          <ac:spMkLst>
            <pc:docMk/>
            <pc:sldMk cId="2676297166" sldId="1219"/>
            <ac:spMk id="4" creationId="{3AE18C78-8B21-B4C9-34C5-D4B3AE5CC38C}"/>
          </ac:spMkLst>
        </pc:spChg>
      </pc:sldChg>
      <pc:sldChg chg="del">
        <pc:chgData name="Reznicek, Birdie" userId="3dfe40bd-832f-44aa-8c95-40ddf96f936b" providerId="ADAL" clId="{0C213CDE-46D8-49EA-AEE2-EECD512E9E63}" dt="2024-04-16T00:11:51.876" v="823" actId="47"/>
        <pc:sldMkLst>
          <pc:docMk/>
          <pc:sldMk cId="3333787393" sldId="1220"/>
        </pc:sldMkLst>
      </pc:sldChg>
      <pc:sldChg chg="delSp modSp mod ord modNotesTx">
        <pc:chgData name="Reznicek, Birdie" userId="3dfe40bd-832f-44aa-8c95-40ddf96f936b" providerId="ADAL" clId="{0C213CDE-46D8-49EA-AEE2-EECD512E9E63}" dt="2024-04-16T01:29:27.731" v="2913" actId="20577"/>
        <pc:sldMkLst>
          <pc:docMk/>
          <pc:sldMk cId="28137922" sldId="1221"/>
        </pc:sldMkLst>
        <pc:spChg chg="mod">
          <ac:chgData name="Reznicek, Birdie" userId="3dfe40bd-832f-44aa-8c95-40ddf96f936b" providerId="ADAL" clId="{0C213CDE-46D8-49EA-AEE2-EECD512E9E63}" dt="2024-04-10T23:36:10.784" v="158" actId="20577"/>
          <ac:spMkLst>
            <pc:docMk/>
            <pc:sldMk cId="28137922" sldId="1221"/>
            <ac:spMk id="3" creationId="{E46E6A9D-B647-4B7B-AE4F-CB7A7A09C867}"/>
          </ac:spMkLst>
        </pc:spChg>
        <pc:spChg chg="mod">
          <ac:chgData name="Reznicek, Birdie" userId="3dfe40bd-832f-44aa-8c95-40ddf96f936b" providerId="ADAL" clId="{0C213CDE-46D8-49EA-AEE2-EECD512E9E63}" dt="2024-04-16T01:29:27.731" v="2913" actId="20577"/>
          <ac:spMkLst>
            <pc:docMk/>
            <pc:sldMk cId="28137922" sldId="1221"/>
            <ac:spMk id="4" creationId="{2727744F-1D56-E298-457C-9E4AEC49C8B5}"/>
          </ac:spMkLst>
        </pc:spChg>
        <pc:spChg chg="mod">
          <ac:chgData name="Reznicek, Birdie" userId="3dfe40bd-832f-44aa-8c95-40ddf96f936b" providerId="ADAL" clId="{0C213CDE-46D8-49EA-AEE2-EECD512E9E63}" dt="2024-04-16T01:10:25.318" v="2225" actId="20577"/>
          <ac:spMkLst>
            <pc:docMk/>
            <pc:sldMk cId="28137922" sldId="1221"/>
            <ac:spMk id="5" creationId="{4ACB70B6-28BC-4140-920F-763BAB859228}"/>
          </ac:spMkLst>
        </pc:spChg>
        <pc:spChg chg="del">
          <ac:chgData name="Reznicek, Birdie" userId="3dfe40bd-832f-44aa-8c95-40ddf96f936b" providerId="ADAL" clId="{0C213CDE-46D8-49EA-AEE2-EECD512E9E63}" dt="2024-04-15T23:28:02.033" v="240" actId="478"/>
          <ac:spMkLst>
            <pc:docMk/>
            <pc:sldMk cId="28137922" sldId="1221"/>
            <ac:spMk id="7" creationId="{F0F21296-C8A0-0AC2-98A9-37F0DAC8732F}"/>
          </ac:spMkLst>
        </pc:spChg>
        <pc:spChg chg="del">
          <ac:chgData name="Reznicek, Birdie" userId="3dfe40bd-832f-44aa-8c95-40ddf96f936b" providerId="ADAL" clId="{0C213CDE-46D8-49EA-AEE2-EECD512E9E63}" dt="2024-04-15T23:28:07.910" v="242" actId="478"/>
          <ac:spMkLst>
            <pc:docMk/>
            <pc:sldMk cId="28137922" sldId="1221"/>
            <ac:spMk id="8" creationId="{986CCB4C-53DD-913C-1A7E-D8BD1217F4E5}"/>
          </ac:spMkLst>
        </pc:spChg>
        <pc:spChg chg="del">
          <ac:chgData name="Reznicek, Birdie" userId="3dfe40bd-832f-44aa-8c95-40ddf96f936b" providerId="ADAL" clId="{0C213CDE-46D8-49EA-AEE2-EECD512E9E63}" dt="2024-04-15T23:28:10.597" v="243" actId="478"/>
          <ac:spMkLst>
            <pc:docMk/>
            <pc:sldMk cId="28137922" sldId="1221"/>
            <ac:spMk id="9" creationId="{CCBF5A51-43E1-7C15-DE31-620C0BC67836}"/>
          </ac:spMkLst>
        </pc:spChg>
        <pc:spChg chg="del">
          <ac:chgData name="Reznicek, Birdie" userId="3dfe40bd-832f-44aa-8c95-40ddf96f936b" providerId="ADAL" clId="{0C213CDE-46D8-49EA-AEE2-EECD512E9E63}" dt="2024-04-15T23:28:13.457" v="244" actId="478"/>
          <ac:spMkLst>
            <pc:docMk/>
            <pc:sldMk cId="28137922" sldId="1221"/>
            <ac:spMk id="10" creationId="{2372F598-8AA4-5CFF-666A-B3BB5D89AD24}"/>
          </ac:spMkLst>
        </pc:spChg>
        <pc:spChg chg="del">
          <ac:chgData name="Reznicek, Birdie" userId="3dfe40bd-832f-44aa-8c95-40ddf96f936b" providerId="ADAL" clId="{0C213CDE-46D8-49EA-AEE2-EECD512E9E63}" dt="2024-04-15T23:28:04.503" v="241" actId="478"/>
          <ac:spMkLst>
            <pc:docMk/>
            <pc:sldMk cId="28137922" sldId="1221"/>
            <ac:spMk id="11" creationId="{54D0ED7A-8676-7A54-9E43-9B2434B1E7CF}"/>
          </ac:spMkLst>
        </pc:spChg>
      </pc:sldChg>
      <pc:sldChg chg="del">
        <pc:chgData name="Reznicek, Birdie" userId="3dfe40bd-832f-44aa-8c95-40ddf96f936b" providerId="ADAL" clId="{0C213CDE-46D8-49EA-AEE2-EECD512E9E63}" dt="2024-04-10T23:33:35.810" v="91" actId="47"/>
        <pc:sldMkLst>
          <pc:docMk/>
          <pc:sldMk cId="1451057053" sldId="1222"/>
        </pc:sldMkLst>
      </pc:sldChg>
      <pc:sldChg chg="del">
        <pc:chgData name="Reznicek, Birdie" userId="3dfe40bd-832f-44aa-8c95-40ddf96f936b" providerId="ADAL" clId="{0C213CDE-46D8-49EA-AEE2-EECD512E9E63}" dt="2024-04-10T23:33:37.695" v="93" actId="47"/>
        <pc:sldMkLst>
          <pc:docMk/>
          <pc:sldMk cId="852857989" sldId="3334"/>
        </pc:sldMkLst>
      </pc:sldChg>
      <pc:sldChg chg="del">
        <pc:chgData name="Reznicek, Birdie" userId="3dfe40bd-832f-44aa-8c95-40ddf96f936b" providerId="ADAL" clId="{0C213CDE-46D8-49EA-AEE2-EECD512E9E63}" dt="2024-04-10T23:33:41.489" v="95" actId="47"/>
        <pc:sldMkLst>
          <pc:docMk/>
          <pc:sldMk cId="4253691424" sldId="3335"/>
        </pc:sldMkLst>
      </pc:sldChg>
      <pc:sldChg chg="del ord">
        <pc:chgData name="Reznicek, Birdie" userId="3dfe40bd-832f-44aa-8c95-40ddf96f936b" providerId="ADAL" clId="{0C213CDE-46D8-49EA-AEE2-EECD512E9E63}" dt="2024-04-16T01:22:53.309" v="2538" actId="47"/>
        <pc:sldMkLst>
          <pc:docMk/>
          <pc:sldMk cId="1495013802" sldId="3336"/>
        </pc:sldMkLst>
      </pc:sldChg>
      <pc:sldChg chg="del">
        <pc:chgData name="Reznicek, Birdie" userId="3dfe40bd-832f-44aa-8c95-40ddf96f936b" providerId="ADAL" clId="{0C213CDE-46D8-49EA-AEE2-EECD512E9E63}" dt="2024-04-10T23:33:52.312" v="96" actId="47"/>
        <pc:sldMkLst>
          <pc:docMk/>
          <pc:sldMk cId="2335014484" sldId="3337"/>
        </pc:sldMkLst>
      </pc:sldChg>
      <pc:sldChg chg="addSp modSp mod ord">
        <pc:chgData name="Reznicek, Birdie" userId="3dfe40bd-832f-44aa-8c95-40ddf96f936b" providerId="ADAL" clId="{0C213CDE-46D8-49EA-AEE2-EECD512E9E63}" dt="2024-04-16T00:14:27.514" v="880" actId="20577"/>
        <pc:sldMkLst>
          <pc:docMk/>
          <pc:sldMk cId="3021026324" sldId="3338"/>
        </pc:sldMkLst>
        <pc:spChg chg="add mod">
          <ac:chgData name="Reznicek, Birdie" userId="3dfe40bd-832f-44aa-8c95-40ddf96f936b" providerId="ADAL" clId="{0C213CDE-46D8-49EA-AEE2-EECD512E9E63}" dt="2024-04-16T00:14:27.514" v="880" actId="20577"/>
          <ac:spMkLst>
            <pc:docMk/>
            <pc:sldMk cId="3021026324" sldId="3338"/>
            <ac:spMk id="2" creationId="{7228ED24-9B62-9621-EC32-D98AEDA18953}"/>
          </ac:spMkLst>
        </pc:spChg>
        <pc:picChg chg="mod modCrop">
          <ac:chgData name="Reznicek, Birdie" userId="3dfe40bd-832f-44aa-8c95-40ddf96f936b" providerId="ADAL" clId="{0C213CDE-46D8-49EA-AEE2-EECD512E9E63}" dt="2024-04-15T23:47:18.248" v="367" actId="1076"/>
          <ac:picMkLst>
            <pc:docMk/>
            <pc:sldMk cId="3021026324" sldId="3338"/>
            <ac:picMk id="4" creationId="{C061534E-91A3-1FB8-535F-DEE61CDA9D90}"/>
          </ac:picMkLst>
        </pc:picChg>
        <pc:picChg chg="add mod">
          <ac:chgData name="Reznicek, Birdie" userId="3dfe40bd-832f-44aa-8c95-40ddf96f936b" providerId="ADAL" clId="{0C213CDE-46D8-49EA-AEE2-EECD512E9E63}" dt="2024-04-15T23:47:05.307" v="364" actId="1076"/>
          <ac:picMkLst>
            <pc:docMk/>
            <pc:sldMk cId="3021026324" sldId="3338"/>
            <ac:picMk id="1026" creationId="{D103E33B-10CD-9F34-5482-DEA30D911CEA}"/>
          </ac:picMkLst>
        </pc:picChg>
      </pc:sldChg>
      <pc:sldChg chg="addSp delSp modSp mod modAnim">
        <pc:chgData name="Reznicek, Birdie" userId="3dfe40bd-832f-44aa-8c95-40ddf96f936b" providerId="ADAL" clId="{0C213CDE-46D8-49EA-AEE2-EECD512E9E63}" dt="2024-04-16T00:40:25.322" v="1600" actId="1076"/>
        <pc:sldMkLst>
          <pc:docMk/>
          <pc:sldMk cId="1284848217" sldId="3339"/>
        </pc:sldMkLst>
        <pc:spChg chg="mod">
          <ac:chgData name="Reznicek, Birdie" userId="3dfe40bd-832f-44aa-8c95-40ddf96f936b" providerId="ADAL" clId="{0C213CDE-46D8-49EA-AEE2-EECD512E9E63}" dt="2024-04-16T00:19:45.579" v="899" actId="20577"/>
          <ac:spMkLst>
            <pc:docMk/>
            <pc:sldMk cId="1284848217" sldId="3339"/>
            <ac:spMk id="10" creationId="{DFA88935-7789-BF43-B836-E36E5EF7BC88}"/>
          </ac:spMkLst>
        </pc:spChg>
        <pc:spChg chg="mod">
          <ac:chgData name="Reznicek, Birdie" userId="3dfe40bd-832f-44aa-8c95-40ddf96f936b" providerId="ADAL" clId="{0C213CDE-46D8-49EA-AEE2-EECD512E9E63}" dt="2024-04-16T00:13:20.391" v="838" actId="20577"/>
          <ac:spMkLst>
            <pc:docMk/>
            <pc:sldMk cId="1284848217" sldId="3339"/>
            <ac:spMk id="12" creationId="{F14D9FEF-A298-804D-BFB6-D5DAB61CBAA5}"/>
          </ac:spMkLst>
        </pc:spChg>
        <pc:spChg chg="mod">
          <ac:chgData name="Reznicek, Birdie" userId="3dfe40bd-832f-44aa-8c95-40ddf96f936b" providerId="ADAL" clId="{0C213CDE-46D8-49EA-AEE2-EECD512E9E63}" dt="2024-04-16T00:37:00.464" v="1426" actId="20577"/>
          <ac:spMkLst>
            <pc:docMk/>
            <pc:sldMk cId="1284848217" sldId="3339"/>
            <ac:spMk id="13" creationId="{AD3A22C3-CF8A-CE43-9A95-E8B116B266F1}"/>
          </ac:spMkLst>
        </pc:spChg>
        <pc:spChg chg="mod">
          <ac:chgData name="Reznicek, Birdie" userId="3dfe40bd-832f-44aa-8c95-40ddf96f936b" providerId="ADAL" clId="{0C213CDE-46D8-49EA-AEE2-EECD512E9E63}" dt="2024-04-16T00:13:40.027" v="859" actId="20577"/>
          <ac:spMkLst>
            <pc:docMk/>
            <pc:sldMk cId="1284848217" sldId="3339"/>
            <ac:spMk id="14" creationId="{D7D6C998-30D1-6E40-9637-DD9AADC9A5E9}"/>
          </ac:spMkLst>
        </pc:spChg>
        <pc:spChg chg="mod">
          <ac:chgData name="Reznicek, Birdie" userId="3dfe40bd-832f-44aa-8c95-40ddf96f936b" providerId="ADAL" clId="{0C213CDE-46D8-49EA-AEE2-EECD512E9E63}" dt="2024-04-16T00:01:59.864" v="720" actId="1035"/>
          <ac:spMkLst>
            <pc:docMk/>
            <pc:sldMk cId="1284848217" sldId="3339"/>
            <ac:spMk id="15" creationId="{9DDA0074-DE6E-C04C-9928-B1D03AA8D82D}"/>
          </ac:spMkLst>
        </pc:spChg>
        <pc:spChg chg="add mod">
          <ac:chgData name="Reznicek, Birdie" userId="3dfe40bd-832f-44aa-8c95-40ddf96f936b" providerId="ADAL" clId="{0C213CDE-46D8-49EA-AEE2-EECD512E9E63}" dt="2024-04-16T00:09:10.885" v="821" actId="14861"/>
          <ac:spMkLst>
            <pc:docMk/>
            <pc:sldMk cId="1284848217" sldId="3339"/>
            <ac:spMk id="16" creationId="{7E878BB3-1C28-774F-8564-7A4339652FF4}"/>
          </ac:spMkLst>
        </pc:spChg>
        <pc:spChg chg="mod">
          <ac:chgData name="Reznicek, Birdie" userId="3dfe40bd-832f-44aa-8c95-40ddf96f936b" providerId="ADAL" clId="{0C213CDE-46D8-49EA-AEE2-EECD512E9E63}" dt="2024-04-16T00:38:55.367" v="1562" actId="20577"/>
          <ac:spMkLst>
            <pc:docMk/>
            <pc:sldMk cId="1284848217" sldId="3339"/>
            <ac:spMk id="17" creationId="{08C52530-E56F-8040-8597-3C2AAB59B6C0}"/>
          </ac:spMkLst>
        </pc:spChg>
        <pc:spChg chg="add del mod topLvl">
          <ac:chgData name="Reznicek, Birdie" userId="3dfe40bd-832f-44aa-8c95-40ddf96f936b" providerId="ADAL" clId="{0C213CDE-46D8-49EA-AEE2-EECD512E9E63}" dt="2024-04-16T00:04:08.489" v="797" actId="165"/>
          <ac:spMkLst>
            <pc:docMk/>
            <pc:sldMk cId="1284848217" sldId="3339"/>
            <ac:spMk id="54" creationId="{DCE5C809-D0EC-3046-922D-AD1927741805}"/>
          </ac:spMkLst>
        </pc:spChg>
        <pc:spChg chg="mod topLvl">
          <ac:chgData name="Reznicek, Birdie" userId="3dfe40bd-832f-44aa-8c95-40ddf96f936b" providerId="ADAL" clId="{0C213CDE-46D8-49EA-AEE2-EECD512E9E63}" dt="2024-04-16T00:04:55.326" v="801" actId="165"/>
          <ac:spMkLst>
            <pc:docMk/>
            <pc:sldMk cId="1284848217" sldId="3339"/>
            <ac:spMk id="57" creationId="{AB183648-994B-8F4E-8B31-BE43D5CB2193}"/>
          </ac:spMkLst>
        </pc:spChg>
        <pc:spChg chg="mod topLvl">
          <ac:chgData name="Reznicek, Birdie" userId="3dfe40bd-832f-44aa-8c95-40ddf96f936b" providerId="ADAL" clId="{0C213CDE-46D8-49EA-AEE2-EECD512E9E63}" dt="2024-04-16T00:05:01.374" v="802" actId="165"/>
          <ac:spMkLst>
            <pc:docMk/>
            <pc:sldMk cId="1284848217" sldId="3339"/>
            <ac:spMk id="60" creationId="{6B650469-153A-594D-AC71-E9059DE4E882}"/>
          </ac:spMkLst>
        </pc:spChg>
        <pc:spChg chg="mod">
          <ac:chgData name="Reznicek, Birdie" userId="3dfe40bd-832f-44aa-8c95-40ddf96f936b" providerId="ADAL" clId="{0C213CDE-46D8-49EA-AEE2-EECD512E9E63}" dt="2024-04-16T00:39:29.973" v="1597" actId="20577"/>
          <ac:spMkLst>
            <pc:docMk/>
            <pc:sldMk cId="1284848217" sldId="3339"/>
            <ac:spMk id="68" creationId="{C7D208EE-2E13-1843-A017-C58863667AD4}"/>
          </ac:spMkLst>
        </pc:spChg>
        <pc:grpChg chg="add del mod">
          <ac:chgData name="Reznicek, Birdie" userId="3dfe40bd-832f-44aa-8c95-40ddf96f936b" providerId="ADAL" clId="{0C213CDE-46D8-49EA-AEE2-EECD512E9E63}" dt="2024-04-16T00:04:08.489" v="797" actId="165"/>
          <ac:grpSpMkLst>
            <pc:docMk/>
            <pc:sldMk cId="1284848217" sldId="3339"/>
            <ac:grpSpMk id="79" creationId="{A5575CD8-3980-5741-8217-27C043D8B9A2}"/>
          </ac:grpSpMkLst>
        </pc:grpChg>
        <pc:grpChg chg="del">
          <ac:chgData name="Reznicek, Birdie" userId="3dfe40bd-832f-44aa-8c95-40ddf96f936b" providerId="ADAL" clId="{0C213CDE-46D8-49EA-AEE2-EECD512E9E63}" dt="2024-04-16T00:04:55.326" v="801" actId="165"/>
          <ac:grpSpMkLst>
            <pc:docMk/>
            <pc:sldMk cId="1284848217" sldId="3339"/>
            <ac:grpSpMk id="80" creationId="{14B6EF38-7CCA-D54B-805D-2292E30EBE7A}"/>
          </ac:grpSpMkLst>
        </pc:grpChg>
        <pc:grpChg chg="del">
          <ac:chgData name="Reznicek, Birdie" userId="3dfe40bd-832f-44aa-8c95-40ddf96f936b" providerId="ADAL" clId="{0C213CDE-46D8-49EA-AEE2-EECD512E9E63}" dt="2024-04-16T00:05:01.374" v="802" actId="165"/>
          <ac:grpSpMkLst>
            <pc:docMk/>
            <pc:sldMk cId="1284848217" sldId="3339"/>
            <ac:grpSpMk id="81" creationId="{0F50343A-8641-4A46-8C5D-A50F5DDF6F7F}"/>
          </ac:grpSpMkLst>
        </pc:grpChg>
        <pc:picChg chg="add del mod">
          <ac:chgData name="Reznicek, Birdie" userId="3dfe40bd-832f-44aa-8c95-40ddf96f936b" providerId="ADAL" clId="{0C213CDE-46D8-49EA-AEE2-EECD512E9E63}" dt="2024-04-16T00:06:23.210" v="807" actId="478"/>
          <ac:picMkLst>
            <pc:docMk/>
            <pc:sldMk cId="1284848217" sldId="3339"/>
            <ac:picMk id="2" creationId="{E4D36366-1AF8-0F67-51D8-CEAF94AC100F}"/>
          </ac:picMkLst>
        </pc:picChg>
        <pc:picChg chg="add del mod">
          <ac:chgData name="Reznicek, Birdie" userId="3dfe40bd-832f-44aa-8c95-40ddf96f936b" providerId="ADAL" clId="{0C213CDE-46D8-49EA-AEE2-EECD512E9E63}" dt="2024-04-16T00:06:39.018" v="809" actId="478"/>
          <ac:picMkLst>
            <pc:docMk/>
            <pc:sldMk cId="1284848217" sldId="3339"/>
            <ac:picMk id="4" creationId="{8AF98ABE-40F4-9E1D-D5FA-1D52D977974C}"/>
          </ac:picMkLst>
        </pc:picChg>
        <pc:picChg chg="add del mod">
          <ac:chgData name="Reznicek, Birdie" userId="3dfe40bd-832f-44aa-8c95-40ddf96f936b" providerId="ADAL" clId="{0C213CDE-46D8-49EA-AEE2-EECD512E9E63}" dt="2024-04-16T00:07:24.987" v="815" actId="478"/>
          <ac:picMkLst>
            <pc:docMk/>
            <pc:sldMk cId="1284848217" sldId="3339"/>
            <ac:picMk id="5" creationId="{0F55CC5B-47EB-95C3-A2B5-E8045758EE7E}"/>
          </ac:picMkLst>
        </pc:picChg>
        <pc:picChg chg="add del mod">
          <ac:chgData name="Reznicek, Birdie" userId="3dfe40bd-832f-44aa-8c95-40ddf96f936b" providerId="ADAL" clId="{0C213CDE-46D8-49EA-AEE2-EECD512E9E63}" dt="2024-04-16T00:07:07.354" v="813" actId="478"/>
          <ac:picMkLst>
            <pc:docMk/>
            <pc:sldMk cId="1284848217" sldId="3339"/>
            <ac:picMk id="7" creationId="{A4B82778-8006-D284-37BD-90BEDFBAB982}"/>
          </ac:picMkLst>
        </pc:picChg>
        <pc:picChg chg="add mod">
          <ac:chgData name="Reznicek, Birdie" userId="3dfe40bd-832f-44aa-8c95-40ddf96f936b" providerId="ADAL" clId="{0C213CDE-46D8-49EA-AEE2-EECD512E9E63}" dt="2024-04-16T00:07:03.275" v="812" actId="1076"/>
          <ac:picMkLst>
            <pc:docMk/>
            <pc:sldMk cId="1284848217" sldId="3339"/>
            <ac:picMk id="8" creationId="{9625291F-45D0-8C35-92B3-B18C9B3346E8}"/>
          </ac:picMkLst>
        </pc:picChg>
        <pc:picChg chg="add mod">
          <ac:chgData name="Reznicek, Birdie" userId="3dfe40bd-832f-44aa-8c95-40ddf96f936b" providerId="ADAL" clId="{0C213CDE-46D8-49EA-AEE2-EECD512E9E63}" dt="2024-04-16T00:07:29.300" v="816" actId="1076"/>
          <ac:picMkLst>
            <pc:docMk/>
            <pc:sldMk cId="1284848217" sldId="3339"/>
            <ac:picMk id="9" creationId="{42CA4949-7364-ED70-DF57-DEFABA4A5C2F}"/>
          </ac:picMkLst>
        </pc:picChg>
        <pc:picChg chg="add del mod">
          <ac:chgData name="Reznicek, Birdie" userId="3dfe40bd-832f-44aa-8c95-40ddf96f936b" providerId="ADAL" clId="{0C213CDE-46D8-49EA-AEE2-EECD512E9E63}" dt="2024-04-16T00:40:14.402" v="1598" actId="478"/>
          <ac:picMkLst>
            <pc:docMk/>
            <pc:sldMk cId="1284848217" sldId="3339"/>
            <ac:picMk id="11" creationId="{34B8A164-DA63-C907-6F7B-C6A193FCC725}"/>
          </ac:picMkLst>
        </pc:picChg>
        <pc:picChg chg="add mod">
          <ac:chgData name="Reznicek, Birdie" userId="3dfe40bd-832f-44aa-8c95-40ddf96f936b" providerId="ADAL" clId="{0C213CDE-46D8-49EA-AEE2-EECD512E9E63}" dt="2024-04-16T00:40:25.322" v="1600" actId="1076"/>
          <ac:picMkLst>
            <pc:docMk/>
            <pc:sldMk cId="1284848217" sldId="3339"/>
            <ac:picMk id="18" creationId="{256F194D-420E-5D71-9FD0-1EAC1F48C674}"/>
          </ac:picMkLst>
        </pc:picChg>
        <pc:picChg chg="del mod topLvl">
          <ac:chgData name="Reznicek, Birdie" userId="3dfe40bd-832f-44aa-8c95-40ddf96f936b" providerId="ADAL" clId="{0C213CDE-46D8-49EA-AEE2-EECD512E9E63}" dt="2024-04-16T00:04:11.834" v="798" actId="478"/>
          <ac:picMkLst>
            <pc:docMk/>
            <pc:sldMk cId="1284848217" sldId="3339"/>
            <ac:picMk id="63" creationId="{55001113-DBF8-014A-B390-EED059AF00AF}"/>
          </ac:picMkLst>
        </pc:picChg>
        <pc:picChg chg="del mod topLvl">
          <ac:chgData name="Reznicek, Birdie" userId="3dfe40bd-832f-44aa-8c95-40ddf96f936b" providerId="ADAL" clId="{0C213CDE-46D8-49EA-AEE2-EECD512E9E63}" dt="2024-04-16T00:05:07.619" v="803" actId="478"/>
          <ac:picMkLst>
            <pc:docMk/>
            <pc:sldMk cId="1284848217" sldId="3339"/>
            <ac:picMk id="64" creationId="{821F652E-F909-F64C-AD6D-AF515D7F9A4C}"/>
          </ac:picMkLst>
        </pc:picChg>
        <pc:picChg chg="del mod topLvl">
          <ac:chgData name="Reznicek, Birdie" userId="3dfe40bd-832f-44aa-8c95-40ddf96f936b" providerId="ADAL" clId="{0C213CDE-46D8-49EA-AEE2-EECD512E9E63}" dt="2024-04-16T00:06:47.945" v="810" actId="478"/>
          <ac:picMkLst>
            <pc:docMk/>
            <pc:sldMk cId="1284848217" sldId="3339"/>
            <ac:picMk id="65" creationId="{90AB1179-5EE4-6249-BE94-D30B940D7D81}"/>
          </ac:picMkLst>
        </pc:picChg>
      </pc:sldChg>
      <pc:sldChg chg="modSp new del mod">
        <pc:chgData name="Reznicek, Birdie" userId="3dfe40bd-832f-44aa-8c95-40ddf96f936b" providerId="ADAL" clId="{0C213CDE-46D8-49EA-AEE2-EECD512E9E63}" dt="2024-04-16T00:31:30.533" v="1198" actId="47"/>
        <pc:sldMkLst>
          <pc:docMk/>
          <pc:sldMk cId="677282446" sldId="3340"/>
        </pc:sldMkLst>
        <pc:spChg chg="mod">
          <ac:chgData name="Reznicek, Birdie" userId="3dfe40bd-832f-44aa-8c95-40ddf96f936b" providerId="ADAL" clId="{0C213CDE-46D8-49EA-AEE2-EECD512E9E63}" dt="2024-04-16T00:20:43.257" v="940" actId="1076"/>
          <ac:spMkLst>
            <pc:docMk/>
            <pc:sldMk cId="677282446" sldId="3340"/>
            <ac:spMk id="2" creationId="{9176DB67-6650-D05E-2D6D-F7E427C1F068}"/>
          </ac:spMkLst>
        </pc:spChg>
      </pc:sldChg>
      <pc:sldChg chg="new del">
        <pc:chgData name="Reznicek, Birdie" userId="3dfe40bd-832f-44aa-8c95-40ddf96f936b" providerId="ADAL" clId="{0C213CDE-46D8-49EA-AEE2-EECD512E9E63}" dt="2024-04-16T00:18:27.585" v="892" actId="680"/>
        <pc:sldMkLst>
          <pc:docMk/>
          <pc:sldMk cId="3143865145" sldId="3340"/>
        </pc:sldMkLst>
      </pc:sldChg>
      <pc:sldChg chg="add del">
        <pc:chgData name="Reznicek, Birdie" userId="3dfe40bd-832f-44aa-8c95-40ddf96f936b" providerId="ADAL" clId="{0C213CDE-46D8-49EA-AEE2-EECD512E9E63}" dt="2024-04-16T01:39:26.663" v="3572" actId="47"/>
        <pc:sldMkLst>
          <pc:docMk/>
          <pc:sldMk cId="4066628221" sldId="3340"/>
        </pc:sldMkLst>
      </pc:sldChg>
      <pc:sldChg chg="addSp new del mod">
        <pc:chgData name="Reznicek, Birdie" userId="3dfe40bd-832f-44aa-8c95-40ddf96f936b" providerId="ADAL" clId="{0C213CDE-46D8-49EA-AEE2-EECD512E9E63}" dt="2024-04-16T01:22:55.327" v="2539" actId="47"/>
        <pc:sldMkLst>
          <pc:docMk/>
          <pc:sldMk cId="1223982799" sldId="3341"/>
        </pc:sldMkLst>
        <pc:picChg chg="add">
          <ac:chgData name="Reznicek, Birdie" userId="3dfe40bd-832f-44aa-8c95-40ddf96f936b" providerId="ADAL" clId="{0C213CDE-46D8-49EA-AEE2-EECD512E9E63}" dt="2024-04-16T01:17:56.574" v="2456" actId="22"/>
          <ac:picMkLst>
            <pc:docMk/>
            <pc:sldMk cId="1223982799" sldId="3341"/>
            <ac:picMk id="5" creationId="{9B6440D2-3D22-4B3B-4532-F1B8B90FCF3A}"/>
          </ac:picMkLst>
        </pc:picChg>
      </pc:sldChg>
      <pc:sldMasterChg chg="del delSldLayout">
        <pc:chgData name="Reznicek, Birdie" userId="3dfe40bd-832f-44aa-8c95-40ddf96f936b" providerId="ADAL" clId="{0C213CDE-46D8-49EA-AEE2-EECD512E9E63}" dt="2024-04-10T23:33:38.497" v="94" actId="47"/>
        <pc:sldMasterMkLst>
          <pc:docMk/>
          <pc:sldMasterMk cId="3078847810" sldId="2147483717"/>
        </pc:sldMasterMkLst>
        <pc:sldLayoutChg chg="del">
          <pc:chgData name="Reznicek, Birdie" userId="3dfe40bd-832f-44aa-8c95-40ddf96f936b" providerId="ADAL" clId="{0C213CDE-46D8-49EA-AEE2-EECD512E9E63}" dt="2024-04-10T23:33:38.497" v="94" actId="47"/>
          <pc:sldLayoutMkLst>
            <pc:docMk/>
            <pc:sldMasterMk cId="3078847810" sldId="2147483717"/>
            <pc:sldLayoutMk cId="4080185143" sldId="2147483718"/>
          </pc:sldLayoutMkLst>
        </pc:sldLayoutChg>
        <pc:sldLayoutChg chg="del">
          <pc:chgData name="Reznicek, Birdie" userId="3dfe40bd-832f-44aa-8c95-40ddf96f936b" providerId="ADAL" clId="{0C213CDE-46D8-49EA-AEE2-EECD512E9E63}" dt="2024-04-10T23:33:38.497" v="94" actId="47"/>
          <pc:sldLayoutMkLst>
            <pc:docMk/>
            <pc:sldMasterMk cId="3078847810" sldId="2147483717"/>
            <pc:sldLayoutMk cId="1483414544" sldId="2147483719"/>
          </pc:sldLayoutMkLst>
        </pc:sldLayoutChg>
      </pc:sldMasterChg>
      <pc:sldMasterChg chg="del delSldLayout">
        <pc:chgData name="Reznicek, Birdie" userId="3dfe40bd-832f-44aa-8c95-40ddf96f936b" providerId="ADAL" clId="{0C213CDE-46D8-49EA-AEE2-EECD512E9E63}" dt="2024-04-16T01:06:12.348" v="2216" actId="47"/>
        <pc:sldMasterMkLst>
          <pc:docMk/>
          <pc:sldMasterMk cId="4110469133" sldId="2147483720"/>
        </pc:sldMasterMkLst>
        <pc:sldLayoutChg chg="del">
          <pc:chgData name="Reznicek, Birdie" userId="3dfe40bd-832f-44aa-8c95-40ddf96f936b" providerId="ADAL" clId="{0C213CDE-46D8-49EA-AEE2-EECD512E9E63}" dt="2024-04-16T01:06:12.348" v="2216" actId="47"/>
          <pc:sldLayoutMkLst>
            <pc:docMk/>
            <pc:sldMasterMk cId="4110469133" sldId="2147483720"/>
            <pc:sldLayoutMk cId="770142079" sldId="2147483721"/>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346760341" sldId="2147483722"/>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1505017121" sldId="2147483723"/>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379553492" sldId="2147483724"/>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3089226970" sldId="2147483725"/>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3942182467" sldId="2147483726"/>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2422949089" sldId="2147483727"/>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2461707814" sldId="2147483728"/>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1652311518" sldId="2147483729"/>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1844995029" sldId="2147483730"/>
          </pc:sldLayoutMkLst>
        </pc:sldLayoutChg>
        <pc:sldLayoutChg chg="del">
          <pc:chgData name="Reznicek, Birdie" userId="3dfe40bd-832f-44aa-8c95-40ddf96f936b" providerId="ADAL" clId="{0C213CDE-46D8-49EA-AEE2-EECD512E9E63}" dt="2024-04-16T01:06:12.348" v="2216" actId="47"/>
          <pc:sldLayoutMkLst>
            <pc:docMk/>
            <pc:sldMasterMk cId="4110469133" sldId="2147483720"/>
            <pc:sldLayoutMk cId="959604668" sldId="21474837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7C50A5B-4896-495A-A961-13FC7BE89E7E}" type="datetimeFigureOut">
              <a:rPr lang="en-US" smtClean="0"/>
              <a:t>4/17/2024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9D1949F-D886-461B-91AE-199AD68EDBB9}" type="slidenum">
              <a:rPr lang="en-US" smtClean="0"/>
              <a:t>‹#›</a:t>
            </a:fld>
            <a:endParaRPr lang="en-US"/>
          </a:p>
        </p:txBody>
      </p:sp>
    </p:spTree>
    <p:extLst>
      <p:ext uri="{BB962C8B-B14F-4D97-AF65-F5344CB8AC3E}">
        <p14:creationId xmlns:p14="http://schemas.microsoft.com/office/powerpoint/2010/main" val="151448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cs typeface="Aptos" panose="020B0004020202020204" pitchFamily="34" charset="0"/>
              </a:rPr>
              <a:t>The gap that exists and perhaps how you came to know it exists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cs typeface="Aptos" panose="020B0004020202020204" pitchFamily="34" charset="0"/>
              </a:rPr>
              <a:t>Short-term and long-term goals and purpose of project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cs typeface="Aptos" panose="020B0004020202020204" pitchFamily="34" charset="0"/>
              </a:rPr>
              <a:t>Action plan/steps you will take to implement your project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cs typeface="Aptos" panose="020B0004020202020204" pitchFamily="34" charset="0"/>
              </a:rPr>
              <a:t>Timeline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dirty="0">
                <a:effectLst/>
                <a:latin typeface="Arial" panose="020B0604020202020204" pitchFamily="34" charset="0"/>
                <a:ea typeface="Times New Roman" panose="02020603050405020304" pitchFamily="18" charset="0"/>
                <a:cs typeface="Aptos" panose="020B0004020202020204" pitchFamily="34" charset="0"/>
              </a:rPr>
              <a:t>Who you might need to involve/partner/ additional resources you might need if applicable</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rial"/>
              <a:ea typeface="Calibri"/>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AD5F5-D8A7-5447-9004-CA19FC65D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63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1949F-D886-461B-91AE-199AD68EDBB9}" type="slidenum">
              <a:rPr lang="en-US" smtClean="0"/>
              <a:t>4</a:t>
            </a:fld>
            <a:endParaRPr lang="en-US"/>
          </a:p>
        </p:txBody>
      </p:sp>
    </p:spTree>
    <p:extLst>
      <p:ext uri="{BB962C8B-B14F-4D97-AF65-F5344CB8AC3E}">
        <p14:creationId xmlns:p14="http://schemas.microsoft.com/office/powerpoint/2010/main" val="231705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757E-5AFE-B2BF-217E-9F147B0AEF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476DCB-6EAC-16D7-B891-CE508B6CC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4AD41-F25C-F087-75F6-9FAC47DC7C7D}"/>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B12A4299-CBCE-1ED3-62CC-2AC1FA57F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F848D-E869-AB24-346E-18598183C7BC}"/>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54686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6ED-B185-8F9D-E89D-116C08B3A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F3B589-6FA9-B32F-1E7E-664FA12A0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C8675-12D2-8444-43C8-B7D3E6EE67B6}"/>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8D8FAE9E-E136-54C8-9082-EE079449D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42B72-71C9-15E0-1E43-BF0269936C6D}"/>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1442174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 Pictures &amp; Text Box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D8BFF-2484-4BCA-A5C9-2C7077C2FD6E}"/>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Rectangle 4">
            <a:extLst>
              <a:ext uri="{FF2B5EF4-FFF2-40B4-BE49-F238E27FC236}">
                <a16:creationId xmlns:a16="http://schemas.microsoft.com/office/drawing/2014/main" id="{3061C198-973D-4FAB-8820-40A31960E09F}"/>
              </a:ext>
            </a:extLst>
          </p:cNvPr>
          <p:cNvSpPr/>
          <p:nvPr userDrawn="1"/>
        </p:nvSpPr>
        <p:spPr>
          <a:xfrm>
            <a:off x="6481360" y="1639897"/>
            <a:ext cx="5317130" cy="4334184"/>
          </a:xfrm>
          <a:prstGeom prst="rect">
            <a:avLst/>
          </a:prstGeom>
          <a:solidFill>
            <a:srgbClr val="E7E5E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1DBD510-4DFF-48CF-8C42-2D47E44E1CB7}"/>
              </a:ext>
            </a:extLst>
          </p:cNvPr>
          <p:cNvSpPr>
            <a:spLocks noGrp="1"/>
          </p:cNvSpPr>
          <p:nvPr>
            <p:ph type="title"/>
          </p:nvPr>
        </p:nvSpPr>
        <p:spPr>
          <a:xfrm>
            <a:off x="229578" y="4764450"/>
            <a:ext cx="6251782" cy="1322105"/>
          </a:xfrm>
        </p:spPr>
        <p:txBody>
          <a:bodyPr/>
          <a:lstStyle/>
          <a:p>
            <a:r>
              <a:rPr lang="en-US" dirty="0"/>
              <a:t>Click to edit Master title style</a:t>
            </a:r>
          </a:p>
        </p:txBody>
      </p:sp>
      <p:sp>
        <p:nvSpPr>
          <p:cNvPr id="25" name="Text Placeholder 24">
            <a:extLst>
              <a:ext uri="{FF2B5EF4-FFF2-40B4-BE49-F238E27FC236}">
                <a16:creationId xmlns:a16="http://schemas.microsoft.com/office/drawing/2014/main" id="{EA68E08A-0D78-4BA9-B696-584B8F374BE8}"/>
              </a:ext>
            </a:extLst>
          </p:cNvPr>
          <p:cNvSpPr>
            <a:spLocks noGrp="1"/>
          </p:cNvSpPr>
          <p:nvPr>
            <p:ph type="body" sz="quarter" idx="11"/>
          </p:nvPr>
        </p:nvSpPr>
        <p:spPr>
          <a:xfrm>
            <a:off x="4054673" y="333908"/>
            <a:ext cx="7743817" cy="1305989"/>
          </a:xfrm>
        </p:spPr>
        <p:txBody>
          <a:bodyPr anchor="ctr"/>
          <a:lstStyle>
            <a:lvl1pPr>
              <a:defRPr sz="4400" baseline="0">
                <a:latin typeface="Georgia" panose="02040502050405020303" pitchFamily="18" charset="0"/>
              </a:defRPr>
            </a:lvl1pPr>
            <a:lvl2pPr>
              <a:defRPr sz="4400" baseline="0">
                <a:latin typeface="Georgia" panose="02040502050405020303" pitchFamily="18" charset="0"/>
              </a:defRPr>
            </a:lvl2pPr>
            <a:lvl3pPr>
              <a:defRPr sz="4400" baseline="0">
                <a:latin typeface="Georgia" panose="02040502050405020303" pitchFamily="18" charset="0"/>
              </a:defRPr>
            </a:lvl3pPr>
            <a:lvl4pPr>
              <a:defRPr sz="4400" baseline="0">
                <a:latin typeface="Georgia" panose="02040502050405020303" pitchFamily="18" charset="0"/>
              </a:defRPr>
            </a:lvl4pPr>
            <a:lvl5pPr>
              <a:defRPr sz="4400" baseline="0">
                <a:latin typeface="Georgia" panose="02040502050405020303" pitchFamily="18" charset="0"/>
              </a:defRPr>
            </a:lvl5pPr>
          </a:lstStyle>
          <a:p>
            <a:pPr lvl="0"/>
            <a:endParaRPr lang="en-US" dirty="0"/>
          </a:p>
        </p:txBody>
      </p:sp>
      <p:sp>
        <p:nvSpPr>
          <p:cNvPr id="27" name="Picture Placeholder 26">
            <a:extLst>
              <a:ext uri="{FF2B5EF4-FFF2-40B4-BE49-F238E27FC236}">
                <a16:creationId xmlns:a16="http://schemas.microsoft.com/office/drawing/2014/main" id="{9AA13306-C0A2-4DD8-99B9-A05388D1E1F5}"/>
              </a:ext>
            </a:extLst>
          </p:cNvPr>
          <p:cNvSpPr>
            <a:spLocks noGrp="1"/>
          </p:cNvSpPr>
          <p:nvPr>
            <p:ph type="pic" sz="quarter" idx="12"/>
          </p:nvPr>
        </p:nvSpPr>
        <p:spPr>
          <a:xfrm>
            <a:off x="504825" y="696913"/>
            <a:ext cx="3341688" cy="3911600"/>
          </a:xfrm>
          <a:noFill/>
        </p:spPr>
        <p:txBody>
          <a:bodyPr/>
          <a:lstStyle/>
          <a:p>
            <a:endParaRPr lang="en-US"/>
          </a:p>
        </p:txBody>
      </p:sp>
      <p:sp>
        <p:nvSpPr>
          <p:cNvPr id="29" name="Picture Placeholder 28">
            <a:extLst>
              <a:ext uri="{FF2B5EF4-FFF2-40B4-BE49-F238E27FC236}">
                <a16:creationId xmlns:a16="http://schemas.microsoft.com/office/drawing/2014/main" id="{21482C2D-831C-437F-B9BC-4C737F74D9AD}"/>
              </a:ext>
            </a:extLst>
          </p:cNvPr>
          <p:cNvSpPr>
            <a:spLocks noGrp="1"/>
          </p:cNvSpPr>
          <p:nvPr>
            <p:ph type="pic" sz="quarter" idx="13"/>
          </p:nvPr>
        </p:nvSpPr>
        <p:spPr>
          <a:xfrm>
            <a:off x="4095750" y="1670301"/>
            <a:ext cx="2136775" cy="2938212"/>
          </a:xfrm>
          <a:noFill/>
        </p:spPr>
        <p:txBody>
          <a:bodyPr/>
          <a:lstStyle/>
          <a:p>
            <a:endParaRPr lang="en-US"/>
          </a:p>
        </p:txBody>
      </p:sp>
      <p:sp>
        <p:nvSpPr>
          <p:cNvPr id="31" name="Text Placeholder 30">
            <a:extLst>
              <a:ext uri="{FF2B5EF4-FFF2-40B4-BE49-F238E27FC236}">
                <a16:creationId xmlns:a16="http://schemas.microsoft.com/office/drawing/2014/main" id="{4ACFE085-1D28-4059-806C-EFDDAE40C14B}"/>
              </a:ext>
            </a:extLst>
          </p:cNvPr>
          <p:cNvSpPr>
            <a:spLocks noGrp="1"/>
          </p:cNvSpPr>
          <p:nvPr>
            <p:ph type="body" sz="quarter" idx="14"/>
          </p:nvPr>
        </p:nvSpPr>
        <p:spPr>
          <a:xfrm>
            <a:off x="7894785" y="1499808"/>
            <a:ext cx="2487168" cy="347472"/>
          </a:xfrm>
          <a:solidFill>
            <a:schemeClr val="tx2"/>
          </a:solidFill>
        </p:spPr>
        <p:txBody>
          <a:bodyPr anchor="ctr"/>
          <a:lstStyle>
            <a:lvl1pPr algn="ctr">
              <a:defRPr sz="1800">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sp>
        <p:nvSpPr>
          <p:cNvPr id="33" name="Text Placeholder 32">
            <a:extLst>
              <a:ext uri="{FF2B5EF4-FFF2-40B4-BE49-F238E27FC236}">
                <a16:creationId xmlns:a16="http://schemas.microsoft.com/office/drawing/2014/main" id="{ECA2B695-18A2-4B54-BF0A-9F5607C270EA}"/>
              </a:ext>
            </a:extLst>
          </p:cNvPr>
          <p:cNvSpPr>
            <a:spLocks noGrp="1"/>
          </p:cNvSpPr>
          <p:nvPr>
            <p:ph type="body" sz="quarter" idx="15"/>
          </p:nvPr>
        </p:nvSpPr>
        <p:spPr>
          <a:xfrm>
            <a:off x="6882126" y="2139411"/>
            <a:ext cx="4517136" cy="365760"/>
          </a:xfrm>
        </p:spPr>
        <p:txBody>
          <a:bodyPr/>
          <a:lstStyle>
            <a:lvl1pPr algn="ctr">
              <a:defRPr sz="1800" i="1" baseline="0">
                <a:latin typeface="Georgia" panose="02040502050405020303" pitchFamily="18" charset="0"/>
              </a:defRPr>
            </a:lvl1pPr>
            <a:lvl2pPr algn="ctr">
              <a:defRPr sz="1800" baseline="0">
                <a:latin typeface="Georgia" panose="02040502050405020303" pitchFamily="18" charset="0"/>
              </a:defRPr>
            </a:lvl2pPr>
            <a:lvl3pPr algn="ctr">
              <a:defRPr sz="1800" baseline="0">
                <a:latin typeface="Georgia" panose="02040502050405020303" pitchFamily="18" charset="0"/>
              </a:defRPr>
            </a:lvl3pPr>
            <a:lvl4pPr algn="ctr">
              <a:defRPr sz="1800" baseline="0">
                <a:latin typeface="Georgia" panose="02040502050405020303" pitchFamily="18" charset="0"/>
              </a:defRPr>
            </a:lvl4pPr>
            <a:lvl5pPr algn="ctr">
              <a:defRPr sz="1800" baseline="0">
                <a:latin typeface="Georgia" panose="02040502050405020303" pitchFamily="18" charset="0"/>
              </a:defRPr>
            </a:lvl5pPr>
          </a:lstStyle>
          <a:p>
            <a:pPr lvl="0"/>
            <a:endParaRPr lang="en-US" dirty="0"/>
          </a:p>
        </p:txBody>
      </p:sp>
      <p:sp>
        <p:nvSpPr>
          <p:cNvPr id="35" name="Text Placeholder 34">
            <a:extLst>
              <a:ext uri="{FF2B5EF4-FFF2-40B4-BE49-F238E27FC236}">
                <a16:creationId xmlns:a16="http://schemas.microsoft.com/office/drawing/2014/main" id="{4AB8B4F4-ACC7-46C3-B96B-9848BA030235}"/>
              </a:ext>
            </a:extLst>
          </p:cNvPr>
          <p:cNvSpPr>
            <a:spLocks noGrp="1"/>
          </p:cNvSpPr>
          <p:nvPr>
            <p:ph type="body" sz="quarter" idx="16"/>
          </p:nvPr>
        </p:nvSpPr>
        <p:spPr>
          <a:xfrm>
            <a:off x="6825702" y="2918253"/>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38" name="Text Placeholder 34">
            <a:extLst>
              <a:ext uri="{FF2B5EF4-FFF2-40B4-BE49-F238E27FC236}">
                <a16:creationId xmlns:a16="http://schemas.microsoft.com/office/drawing/2014/main" id="{36EA32C9-7186-44BB-956A-C7E72F4C88A4}"/>
              </a:ext>
            </a:extLst>
          </p:cNvPr>
          <p:cNvSpPr>
            <a:spLocks noGrp="1"/>
          </p:cNvSpPr>
          <p:nvPr>
            <p:ph type="body" sz="quarter" idx="18"/>
          </p:nvPr>
        </p:nvSpPr>
        <p:spPr>
          <a:xfrm>
            <a:off x="6825702" y="4710088"/>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39" name="Text Placeholder 36">
            <a:extLst>
              <a:ext uri="{FF2B5EF4-FFF2-40B4-BE49-F238E27FC236}">
                <a16:creationId xmlns:a16="http://schemas.microsoft.com/office/drawing/2014/main" id="{E35D0632-7D48-44E4-BF02-C3D35686C644}"/>
              </a:ext>
            </a:extLst>
          </p:cNvPr>
          <p:cNvSpPr>
            <a:spLocks noGrp="1"/>
          </p:cNvSpPr>
          <p:nvPr>
            <p:ph type="body" sz="quarter" idx="19"/>
          </p:nvPr>
        </p:nvSpPr>
        <p:spPr>
          <a:xfrm>
            <a:off x="6825702" y="5065335"/>
            <a:ext cx="2313432" cy="347472"/>
          </a:xfrm>
        </p:spPr>
        <p:txBody>
          <a:bodyPr/>
          <a:lstStyle>
            <a:lvl1pPr>
              <a:tabLst>
                <a:tab pos="742950" algn="l"/>
              </a:tabLst>
              <a:defRPr sz="1200"/>
            </a:lvl1pPr>
            <a:lvl2pPr>
              <a:defRPr sz="1200"/>
            </a:lvl2pPr>
            <a:lvl3pPr>
              <a:defRPr sz="1200"/>
            </a:lvl3pPr>
            <a:lvl4pPr>
              <a:defRPr sz="1200"/>
            </a:lvl4pPr>
            <a:lvl5pPr>
              <a:defRPr sz="1200"/>
            </a:lvl5pPr>
          </a:lstStyle>
          <a:p>
            <a:pPr lvl="0"/>
            <a:endParaRPr lang="en-US" dirty="0"/>
          </a:p>
        </p:txBody>
      </p:sp>
      <p:sp>
        <p:nvSpPr>
          <p:cNvPr id="40" name="Text Placeholder 34">
            <a:extLst>
              <a:ext uri="{FF2B5EF4-FFF2-40B4-BE49-F238E27FC236}">
                <a16:creationId xmlns:a16="http://schemas.microsoft.com/office/drawing/2014/main" id="{AAF72091-FC99-42E3-BB3A-39226BAD1077}"/>
              </a:ext>
            </a:extLst>
          </p:cNvPr>
          <p:cNvSpPr>
            <a:spLocks noGrp="1"/>
          </p:cNvSpPr>
          <p:nvPr>
            <p:ph type="body" sz="quarter" idx="20"/>
          </p:nvPr>
        </p:nvSpPr>
        <p:spPr>
          <a:xfrm>
            <a:off x="6824574" y="3637707"/>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41" name="Text Placeholder 36">
            <a:extLst>
              <a:ext uri="{FF2B5EF4-FFF2-40B4-BE49-F238E27FC236}">
                <a16:creationId xmlns:a16="http://schemas.microsoft.com/office/drawing/2014/main" id="{1631270F-5BA7-4088-A583-E5F70C639FD7}"/>
              </a:ext>
            </a:extLst>
          </p:cNvPr>
          <p:cNvSpPr>
            <a:spLocks noGrp="1"/>
          </p:cNvSpPr>
          <p:nvPr>
            <p:ph type="body" sz="quarter" idx="21"/>
          </p:nvPr>
        </p:nvSpPr>
        <p:spPr>
          <a:xfrm>
            <a:off x="6824574" y="3992954"/>
            <a:ext cx="2313432" cy="347472"/>
          </a:xfrm>
        </p:spPr>
        <p:txBody>
          <a:bodyPr/>
          <a:lstStyle>
            <a:lvl1pPr>
              <a:tabLst>
                <a:tab pos="742950" algn="l"/>
              </a:tabLst>
              <a:defRPr sz="1200"/>
            </a:lvl1pPr>
            <a:lvl2pPr>
              <a:defRPr sz="1200"/>
            </a:lvl2pPr>
            <a:lvl3pPr>
              <a:defRPr sz="1200"/>
            </a:lvl3pPr>
            <a:lvl4pPr>
              <a:defRPr sz="1200"/>
            </a:lvl4pPr>
            <a:lvl5pPr>
              <a:defRPr sz="1200"/>
            </a:lvl5pPr>
          </a:lstStyle>
          <a:p>
            <a:pPr lvl="0"/>
            <a:endParaRPr lang="en-US" dirty="0"/>
          </a:p>
        </p:txBody>
      </p:sp>
      <p:sp>
        <p:nvSpPr>
          <p:cNvPr id="42" name="Text Placeholder 34">
            <a:extLst>
              <a:ext uri="{FF2B5EF4-FFF2-40B4-BE49-F238E27FC236}">
                <a16:creationId xmlns:a16="http://schemas.microsoft.com/office/drawing/2014/main" id="{797D2027-4908-4FCE-A3F8-E51976274EC8}"/>
              </a:ext>
            </a:extLst>
          </p:cNvPr>
          <p:cNvSpPr>
            <a:spLocks noGrp="1"/>
          </p:cNvSpPr>
          <p:nvPr>
            <p:ph type="body" sz="quarter" idx="22"/>
          </p:nvPr>
        </p:nvSpPr>
        <p:spPr>
          <a:xfrm>
            <a:off x="9139134" y="2918253"/>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44" name="Text Placeholder 34">
            <a:extLst>
              <a:ext uri="{FF2B5EF4-FFF2-40B4-BE49-F238E27FC236}">
                <a16:creationId xmlns:a16="http://schemas.microsoft.com/office/drawing/2014/main" id="{1421A4D3-8E40-43A3-8B28-CB640AB61D0E}"/>
              </a:ext>
            </a:extLst>
          </p:cNvPr>
          <p:cNvSpPr>
            <a:spLocks noGrp="1"/>
          </p:cNvSpPr>
          <p:nvPr>
            <p:ph type="body" sz="quarter" idx="24"/>
          </p:nvPr>
        </p:nvSpPr>
        <p:spPr>
          <a:xfrm>
            <a:off x="9139134" y="5004375"/>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46" name="Text Placeholder 34">
            <a:extLst>
              <a:ext uri="{FF2B5EF4-FFF2-40B4-BE49-F238E27FC236}">
                <a16:creationId xmlns:a16="http://schemas.microsoft.com/office/drawing/2014/main" id="{42299FD5-C06D-4745-B675-DCA82107A485}"/>
              </a:ext>
            </a:extLst>
          </p:cNvPr>
          <p:cNvSpPr>
            <a:spLocks noGrp="1"/>
          </p:cNvSpPr>
          <p:nvPr>
            <p:ph type="body" sz="quarter" idx="26"/>
          </p:nvPr>
        </p:nvSpPr>
        <p:spPr>
          <a:xfrm>
            <a:off x="9138006" y="3613627"/>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60" name="Text Placeholder 34">
            <a:extLst>
              <a:ext uri="{FF2B5EF4-FFF2-40B4-BE49-F238E27FC236}">
                <a16:creationId xmlns:a16="http://schemas.microsoft.com/office/drawing/2014/main" id="{3689B157-1985-4CDF-BD70-F8D375BA5E6F}"/>
              </a:ext>
            </a:extLst>
          </p:cNvPr>
          <p:cNvSpPr>
            <a:spLocks noGrp="1"/>
          </p:cNvSpPr>
          <p:nvPr>
            <p:ph type="body" sz="quarter" idx="27"/>
          </p:nvPr>
        </p:nvSpPr>
        <p:spPr>
          <a:xfrm>
            <a:off x="9139134" y="4309001"/>
            <a:ext cx="2313432"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Tree>
    <p:extLst>
      <p:ext uri="{BB962C8B-B14F-4D97-AF65-F5344CB8AC3E}">
        <p14:creationId xmlns:p14="http://schemas.microsoft.com/office/powerpoint/2010/main" val="30156428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llag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9B2DF2-9022-4141-8479-E014DF2B22C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Rectangle 3">
            <a:extLst>
              <a:ext uri="{FF2B5EF4-FFF2-40B4-BE49-F238E27FC236}">
                <a16:creationId xmlns:a16="http://schemas.microsoft.com/office/drawing/2014/main" id="{E8AB080B-A266-4F65-85D2-8AECE2A906C9}"/>
              </a:ext>
            </a:extLst>
          </p:cNvPr>
          <p:cNvSpPr/>
          <p:nvPr userDrawn="1"/>
        </p:nvSpPr>
        <p:spPr>
          <a:xfrm>
            <a:off x="6187280" y="0"/>
            <a:ext cx="6004720"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Slide Number Placeholder 82">
            <a:extLst>
              <a:ext uri="{FF2B5EF4-FFF2-40B4-BE49-F238E27FC236}">
                <a16:creationId xmlns:a16="http://schemas.microsoft.com/office/drawing/2014/main" id="{4087C95D-F2A8-456F-ACD3-D0E72822E022}"/>
              </a:ext>
            </a:extLst>
          </p:cNvPr>
          <p:cNvSpPr txBox="1">
            <a:spLocks/>
          </p:cNvSpPr>
          <p:nvPr userDrawn="1"/>
        </p:nvSpPr>
        <p:spPr>
          <a:xfrm>
            <a:off x="11515060" y="6366983"/>
            <a:ext cx="52985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gradFill>
                  <a:gsLst>
                    <a:gs pos="0">
                      <a:srgbClr val="CEB87B"/>
                    </a:gs>
                    <a:gs pos="80000">
                      <a:srgbClr val="B08456"/>
                    </a:gs>
                  </a:gsLst>
                  <a:lin ang="5400000" scaled="1"/>
                </a:gradFill>
                <a:latin typeface="Arial" panose="020B0604020202020204" pitchFamily="34" charset="0"/>
                <a:ea typeface="Gulim" panose="020B0600000101010101" pitchFamily="34"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92582C-7B32-F941-9865-9B5BBD66E383}" type="slidenum">
              <a:rPr lang="en-US" smtClean="0"/>
              <a:pPr/>
              <a:t>‹#›</a:t>
            </a:fld>
            <a:endParaRPr lang="en-US" dirty="0"/>
          </a:p>
        </p:txBody>
      </p:sp>
      <p:sp>
        <p:nvSpPr>
          <p:cNvPr id="2" name="Title 1">
            <a:extLst>
              <a:ext uri="{FF2B5EF4-FFF2-40B4-BE49-F238E27FC236}">
                <a16:creationId xmlns:a16="http://schemas.microsoft.com/office/drawing/2014/main" id="{5F211F08-E600-40F2-BF95-7287CB6C9D5F}"/>
              </a:ext>
            </a:extLst>
          </p:cNvPr>
          <p:cNvSpPr>
            <a:spLocks noGrp="1"/>
          </p:cNvSpPr>
          <p:nvPr>
            <p:ph type="title"/>
          </p:nvPr>
        </p:nvSpPr>
        <p:spPr>
          <a:xfrm>
            <a:off x="7390327" y="1619694"/>
            <a:ext cx="3645973" cy="1325563"/>
          </a:xfrm>
        </p:spPr>
        <p:txBody>
          <a:bodyPr/>
          <a:lstStyle>
            <a:lvl1pPr>
              <a:defRPr>
                <a:solidFill>
                  <a:schemeClr val="bg1"/>
                </a:solidFill>
              </a:defRPr>
            </a:lvl1pPr>
          </a:lstStyle>
          <a:p>
            <a:r>
              <a:rPr lang="en-US" dirty="0"/>
              <a:t>Click to edit Master title style</a:t>
            </a:r>
          </a:p>
        </p:txBody>
      </p:sp>
      <p:sp>
        <p:nvSpPr>
          <p:cNvPr id="16" name="Text Placeholder 15">
            <a:extLst>
              <a:ext uri="{FF2B5EF4-FFF2-40B4-BE49-F238E27FC236}">
                <a16:creationId xmlns:a16="http://schemas.microsoft.com/office/drawing/2014/main" id="{0E428FFC-AFB2-496D-81CE-653BF49F8EA0}"/>
              </a:ext>
            </a:extLst>
          </p:cNvPr>
          <p:cNvSpPr>
            <a:spLocks noGrp="1"/>
          </p:cNvSpPr>
          <p:nvPr>
            <p:ph type="body" sz="quarter" idx="11"/>
          </p:nvPr>
        </p:nvSpPr>
        <p:spPr>
          <a:xfrm>
            <a:off x="7390327" y="3337557"/>
            <a:ext cx="3858768" cy="649224"/>
          </a:xfrm>
        </p:spPr>
        <p:txBody>
          <a:bodyPr/>
          <a:lstStyle>
            <a:lvl1pPr>
              <a:defRPr sz="1800" b="0" i="1" baseline="0">
                <a:gradFill>
                  <a:gsLst>
                    <a:gs pos="100000">
                      <a:srgbClr val="CEB87B"/>
                    </a:gs>
                    <a:gs pos="0">
                      <a:srgbClr val="B08456"/>
                    </a:gs>
                  </a:gsLst>
                  <a:lin ang="5400000" scaled="1"/>
                </a:gradFill>
                <a:latin typeface="Georgia" panose="02040502050405020303" pitchFamily="18" charset="0"/>
              </a:defRPr>
            </a:lvl1pPr>
            <a:lvl2pPr>
              <a:defRPr sz="1800" b="0" i="1" baseline="0">
                <a:solidFill>
                  <a:srgbClr val="CEB87B"/>
                </a:solidFill>
                <a:latin typeface="Georgia" panose="02040502050405020303" pitchFamily="18" charset="0"/>
              </a:defRPr>
            </a:lvl2pPr>
            <a:lvl3pPr>
              <a:defRPr sz="1800" b="0" i="1" baseline="0">
                <a:solidFill>
                  <a:srgbClr val="CEB87B"/>
                </a:solidFill>
                <a:latin typeface="Georgia" panose="02040502050405020303" pitchFamily="18" charset="0"/>
              </a:defRPr>
            </a:lvl3pPr>
            <a:lvl4pPr>
              <a:defRPr sz="1800" b="0" i="1" baseline="0">
                <a:solidFill>
                  <a:srgbClr val="CEB87B"/>
                </a:solidFill>
                <a:latin typeface="Georgia" panose="02040502050405020303" pitchFamily="18" charset="0"/>
              </a:defRPr>
            </a:lvl4pPr>
            <a:lvl5pPr>
              <a:defRPr sz="1800" b="0" i="1" baseline="0">
                <a:solidFill>
                  <a:srgbClr val="CEB87B"/>
                </a:solidFill>
                <a:latin typeface="Georgia" panose="02040502050405020303" pitchFamily="18" charset="0"/>
              </a:defRPr>
            </a:lvl5pPr>
          </a:lstStyle>
          <a:p>
            <a:pPr lvl="0"/>
            <a:endParaRPr lang="en-US" dirty="0"/>
          </a:p>
        </p:txBody>
      </p:sp>
      <p:sp>
        <p:nvSpPr>
          <p:cNvPr id="18" name="Text Placeholder 17">
            <a:extLst>
              <a:ext uri="{FF2B5EF4-FFF2-40B4-BE49-F238E27FC236}">
                <a16:creationId xmlns:a16="http://schemas.microsoft.com/office/drawing/2014/main" id="{28832432-89E6-420D-BE1C-C6B86ED5BDBE}"/>
              </a:ext>
            </a:extLst>
          </p:cNvPr>
          <p:cNvSpPr>
            <a:spLocks noGrp="1"/>
          </p:cNvSpPr>
          <p:nvPr>
            <p:ph type="body" sz="quarter" idx="12"/>
          </p:nvPr>
        </p:nvSpPr>
        <p:spPr>
          <a:xfrm>
            <a:off x="7390327" y="4163006"/>
            <a:ext cx="3858768" cy="1545336"/>
          </a:xfrm>
        </p:spPr>
        <p:txBody>
          <a:bodyPr/>
          <a:lstStyle>
            <a:lvl1pPr>
              <a:lnSpc>
                <a:spcPct val="90000"/>
              </a:lnSpc>
              <a:spcBef>
                <a:spcPts val="1000"/>
              </a:spcBef>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endParaRPr lang="en-US" dirty="0"/>
          </a:p>
        </p:txBody>
      </p:sp>
      <p:sp>
        <p:nvSpPr>
          <p:cNvPr id="20" name="Picture Placeholder 19">
            <a:extLst>
              <a:ext uri="{FF2B5EF4-FFF2-40B4-BE49-F238E27FC236}">
                <a16:creationId xmlns:a16="http://schemas.microsoft.com/office/drawing/2014/main" id="{79F59715-30A0-4A99-B5F4-5780097C8F9A}"/>
              </a:ext>
            </a:extLst>
          </p:cNvPr>
          <p:cNvSpPr>
            <a:spLocks noGrp="1"/>
          </p:cNvSpPr>
          <p:nvPr>
            <p:ph type="pic" sz="quarter" idx="13"/>
          </p:nvPr>
        </p:nvSpPr>
        <p:spPr>
          <a:xfrm>
            <a:off x="1155700" y="1450975"/>
            <a:ext cx="1771650" cy="1776413"/>
          </a:xfrm>
          <a:noFill/>
        </p:spPr>
        <p:txBody>
          <a:bodyPr/>
          <a:lstStyle/>
          <a:p>
            <a:endParaRPr lang="en-US"/>
          </a:p>
        </p:txBody>
      </p:sp>
      <p:sp>
        <p:nvSpPr>
          <p:cNvPr id="21" name="Picture Placeholder 19">
            <a:extLst>
              <a:ext uri="{FF2B5EF4-FFF2-40B4-BE49-F238E27FC236}">
                <a16:creationId xmlns:a16="http://schemas.microsoft.com/office/drawing/2014/main" id="{87F25341-CAF3-484B-977E-6AE461640128}"/>
              </a:ext>
            </a:extLst>
          </p:cNvPr>
          <p:cNvSpPr>
            <a:spLocks noGrp="1"/>
          </p:cNvSpPr>
          <p:nvPr>
            <p:ph type="pic" sz="quarter" idx="14"/>
          </p:nvPr>
        </p:nvSpPr>
        <p:spPr>
          <a:xfrm>
            <a:off x="3038547" y="1450975"/>
            <a:ext cx="1771650" cy="1776413"/>
          </a:xfrm>
          <a:noFill/>
        </p:spPr>
        <p:txBody>
          <a:bodyPr/>
          <a:lstStyle/>
          <a:p>
            <a:endParaRPr lang="en-US"/>
          </a:p>
        </p:txBody>
      </p:sp>
      <p:sp>
        <p:nvSpPr>
          <p:cNvPr id="22" name="Picture Placeholder 19">
            <a:extLst>
              <a:ext uri="{FF2B5EF4-FFF2-40B4-BE49-F238E27FC236}">
                <a16:creationId xmlns:a16="http://schemas.microsoft.com/office/drawing/2014/main" id="{5C62FBC8-1A5F-4DD4-8A8C-627023767F1B}"/>
              </a:ext>
            </a:extLst>
          </p:cNvPr>
          <p:cNvSpPr>
            <a:spLocks noGrp="1"/>
          </p:cNvSpPr>
          <p:nvPr>
            <p:ph type="pic" sz="quarter" idx="15"/>
          </p:nvPr>
        </p:nvSpPr>
        <p:spPr>
          <a:xfrm>
            <a:off x="4899403" y="1450975"/>
            <a:ext cx="1771650" cy="1776413"/>
          </a:xfrm>
          <a:noFill/>
        </p:spPr>
        <p:txBody>
          <a:bodyPr/>
          <a:lstStyle/>
          <a:p>
            <a:endParaRPr lang="en-US"/>
          </a:p>
        </p:txBody>
      </p:sp>
      <p:sp>
        <p:nvSpPr>
          <p:cNvPr id="23" name="Picture Placeholder 19">
            <a:extLst>
              <a:ext uri="{FF2B5EF4-FFF2-40B4-BE49-F238E27FC236}">
                <a16:creationId xmlns:a16="http://schemas.microsoft.com/office/drawing/2014/main" id="{AC090A87-8D1D-4D10-8CD9-5E0482A9A21F}"/>
              </a:ext>
            </a:extLst>
          </p:cNvPr>
          <p:cNvSpPr>
            <a:spLocks noGrp="1"/>
          </p:cNvSpPr>
          <p:nvPr>
            <p:ph type="pic" sz="quarter" idx="16"/>
          </p:nvPr>
        </p:nvSpPr>
        <p:spPr>
          <a:xfrm>
            <a:off x="1160541" y="3341268"/>
            <a:ext cx="1771650" cy="1776413"/>
          </a:xfrm>
          <a:noFill/>
        </p:spPr>
        <p:txBody>
          <a:bodyPr/>
          <a:lstStyle/>
          <a:p>
            <a:endParaRPr lang="en-US"/>
          </a:p>
        </p:txBody>
      </p:sp>
      <p:sp>
        <p:nvSpPr>
          <p:cNvPr id="24" name="Picture Placeholder 19">
            <a:extLst>
              <a:ext uri="{FF2B5EF4-FFF2-40B4-BE49-F238E27FC236}">
                <a16:creationId xmlns:a16="http://schemas.microsoft.com/office/drawing/2014/main" id="{DBAA4593-8CCB-458C-B630-76B67E83EBFF}"/>
              </a:ext>
            </a:extLst>
          </p:cNvPr>
          <p:cNvSpPr>
            <a:spLocks noGrp="1"/>
          </p:cNvSpPr>
          <p:nvPr>
            <p:ph type="pic" sz="quarter" idx="17"/>
          </p:nvPr>
        </p:nvSpPr>
        <p:spPr>
          <a:xfrm>
            <a:off x="3029129" y="3341268"/>
            <a:ext cx="1771650" cy="1776413"/>
          </a:xfrm>
          <a:noFill/>
        </p:spPr>
        <p:txBody>
          <a:bodyPr/>
          <a:lstStyle/>
          <a:p>
            <a:endParaRPr lang="en-US"/>
          </a:p>
        </p:txBody>
      </p:sp>
      <p:sp>
        <p:nvSpPr>
          <p:cNvPr id="25" name="Picture Placeholder 19">
            <a:extLst>
              <a:ext uri="{FF2B5EF4-FFF2-40B4-BE49-F238E27FC236}">
                <a16:creationId xmlns:a16="http://schemas.microsoft.com/office/drawing/2014/main" id="{74E68494-FFB7-468E-9B90-31C5E59E1888}"/>
              </a:ext>
            </a:extLst>
          </p:cNvPr>
          <p:cNvSpPr>
            <a:spLocks noGrp="1"/>
          </p:cNvSpPr>
          <p:nvPr>
            <p:ph type="pic" sz="quarter" idx="18"/>
          </p:nvPr>
        </p:nvSpPr>
        <p:spPr>
          <a:xfrm>
            <a:off x="4908750" y="3341268"/>
            <a:ext cx="1771650" cy="1776413"/>
          </a:xfrm>
          <a:noFill/>
        </p:spPr>
        <p:txBody>
          <a:bodyPr/>
          <a:lstStyle/>
          <a:p>
            <a:endParaRPr lang="en-US"/>
          </a:p>
        </p:txBody>
      </p:sp>
    </p:spTree>
    <p:extLst>
      <p:ext uri="{BB962C8B-B14F-4D97-AF65-F5344CB8AC3E}">
        <p14:creationId xmlns:p14="http://schemas.microsoft.com/office/powerpoint/2010/main" val="3566503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mparison Slide | Round Pictur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E60C18-5AE1-410B-A048-986E261ECFAD}"/>
              </a:ext>
            </a:extLst>
          </p:cNvPr>
          <p:cNvSpPr/>
          <p:nvPr userDrawn="1"/>
        </p:nvSpPr>
        <p:spPr>
          <a:xfrm>
            <a:off x="0"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9C1EF5A9-A132-46F6-85B7-381E833136CD}"/>
              </a:ext>
            </a:extLst>
          </p:cNvPr>
          <p:cNvSpPr>
            <a:spLocks noGrp="1"/>
          </p:cNvSpPr>
          <p:nvPr>
            <p:ph type="title"/>
          </p:nvPr>
        </p:nvSpPr>
        <p:spPr>
          <a:xfrm>
            <a:off x="3375660" y="2600943"/>
            <a:ext cx="5440680" cy="1325563"/>
          </a:xfrm>
        </p:spPr>
        <p:txBody>
          <a:bodyPr/>
          <a:lstStyle>
            <a:lvl1pPr algn="ct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3B018D0-5376-48F1-9306-94E735611218}"/>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6" name="Picture Placeholder 15">
            <a:extLst>
              <a:ext uri="{FF2B5EF4-FFF2-40B4-BE49-F238E27FC236}">
                <a16:creationId xmlns:a16="http://schemas.microsoft.com/office/drawing/2014/main" id="{FF497E45-C612-4C0A-9200-054E27E6B4EF}"/>
              </a:ext>
            </a:extLst>
          </p:cNvPr>
          <p:cNvSpPr>
            <a:spLocks noGrp="1"/>
          </p:cNvSpPr>
          <p:nvPr>
            <p:ph type="pic" sz="quarter" idx="11"/>
          </p:nvPr>
        </p:nvSpPr>
        <p:spPr>
          <a:xfrm>
            <a:off x="703540" y="1537584"/>
            <a:ext cx="3455987" cy="3455988"/>
          </a:xfrm>
          <a:prstGeom prst="ellipse">
            <a:avLst/>
          </a:prstGeom>
          <a:noFill/>
        </p:spPr>
        <p:txBody>
          <a:bodyPr/>
          <a:lstStyle>
            <a:lvl1pPr>
              <a:defRPr lang="en-US"/>
            </a:lvl1pPr>
          </a:lstStyle>
          <a:p>
            <a:endParaRPr lang="en-US"/>
          </a:p>
        </p:txBody>
      </p:sp>
      <p:sp>
        <p:nvSpPr>
          <p:cNvPr id="17" name="Picture Placeholder 15">
            <a:extLst>
              <a:ext uri="{FF2B5EF4-FFF2-40B4-BE49-F238E27FC236}">
                <a16:creationId xmlns:a16="http://schemas.microsoft.com/office/drawing/2014/main" id="{327B03B4-FA70-4B0A-878B-50F1C38528FF}"/>
              </a:ext>
            </a:extLst>
          </p:cNvPr>
          <p:cNvSpPr>
            <a:spLocks noGrp="1"/>
          </p:cNvSpPr>
          <p:nvPr>
            <p:ph type="pic" sz="quarter" idx="12"/>
          </p:nvPr>
        </p:nvSpPr>
        <p:spPr>
          <a:xfrm>
            <a:off x="8028502" y="1537584"/>
            <a:ext cx="3455987" cy="3455988"/>
          </a:xfrm>
          <a:prstGeom prst="ellipse">
            <a:avLst/>
          </a:prstGeom>
          <a:noFill/>
        </p:spPr>
        <p:txBody>
          <a:bodyPr/>
          <a:lstStyle>
            <a:lvl1pPr>
              <a:defRPr lang="en-US"/>
            </a:lvl1pPr>
          </a:lstStyle>
          <a:p>
            <a:endParaRPr lang="en-US"/>
          </a:p>
        </p:txBody>
      </p:sp>
      <p:sp>
        <p:nvSpPr>
          <p:cNvPr id="20" name="Text Placeholder 18">
            <a:extLst>
              <a:ext uri="{FF2B5EF4-FFF2-40B4-BE49-F238E27FC236}">
                <a16:creationId xmlns:a16="http://schemas.microsoft.com/office/drawing/2014/main" id="{21A8CD40-D8AC-4761-B568-47F29D40C175}"/>
              </a:ext>
            </a:extLst>
          </p:cNvPr>
          <p:cNvSpPr>
            <a:spLocks noGrp="1"/>
          </p:cNvSpPr>
          <p:nvPr>
            <p:ph type="body" sz="quarter" idx="14"/>
          </p:nvPr>
        </p:nvSpPr>
        <p:spPr>
          <a:xfrm>
            <a:off x="7918337" y="5181859"/>
            <a:ext cx="3676315" cy="875072"/>
          </a:xfrm>
        </p:spPr>
        <p:txBody>
          <a:bodyPr/>
          <a:lstStyle>
            <a:lvl1pPr algn="ctr">
              <a:defRPr sz="2200" b="0" i="0" baseline="0">
                <a:solidFill>
                  <a:srgbClr val="CEB87B"/>
                </a:solidFill>
                <a:latin typeface="Georgia" panose="02040502050405020303" pitchFamily="18" charset="0"/>
              </a:defRPr>
            </a:lvl1pPr>
            <a:lvl2pPr algn="ctr">
              <a:defRPr sz="1800" b="0" i="1" baseline="0">
                <a:solidFill>
                  <a:srgbClr val="CEB87B"/>
                </a:solidFill>
                <a:latin typeface="Georgia" panose="02040502050405020303" pitchFamily="18" charset="0"/>
              </a:defRPr>
            </a:lvl2pPr>
            <a:lvl3pPr algn="ctr">
              <a:defRPr sz="1800" b="0" i="1" baseline="0">
                <a:solidFill>
                  <a:srgbClr val="CEB87B"/>
                </a:solidFill>
                <a:latin typeface="Georgia" panose="02040502050405020303" pitchFamily="18" charset="0"/>
              </a:defRPr>
            </a:lvl3pPr>
            <a:lvl4pPr algn="ctr">
              <a:defRPr sz="1800" b="0" i="1" baseline="0">
                <a:solidFill>
                  <a:srgbClr val="CEB87B"/>
                </a:solidFill>
                <a:latin typeface="Georgia" panose="02040502050405020303" pitchFamily="18" charset="0"/>
              </a:defRPr>
            </a:lvl4pPr>
            <a:lvl5pPr algn="ctr">
              <a:defRPr sz="1800" b="0" i="1" baseline="0">
                <a:solidFill>
                  <a:srgbClr val="CEB87B"/>
                </a:solidFill>
                <a:latin typeface="Georgia" panose="02040502050405020303" pitchFamily="18" charset="0"/>
              </a:defRPr>
            </a:lvl5pPr>
          </a:lstStyle>
          <a:p>
            <a:pPr lvl="0"/>
            <a:endParaRPr lang="en-US" dirty="0"/>
          </a:p>
        </p:txBody>
      </p:sp>
      <p:sp>
        <p:nvSpPr>
          <p:cNvPr id="15" name="Text Placeholder 18">
            <a:extLst>
              <a:ext uri="{FF2B5EF4-FFF2-40B4-BE49-F238E27FC236}">
                <a16:creationId xmlns:a16="http://schemas.microsoft.com/office/drawing/2014/main" id="{21A8CD40-D8AC-4761-B568-47F29D40C175}"/>
              </a:ext>
            </a:extLst>
          </p:cNvPr>
          <p:cNvSpPr>
            <a:spLocks noGrp="1"/>
          </p:cNvSpPr>
          <p:nvPr>
            <p:ph type="body" sz="quarter" idx="15"/>
          </p:nvPr>
        </p:nvSpPr>
        <p:spPr>
          <a:xfrm>
            <a:off x="593375" y="5181859"/>
            <a:ext cx="3676315" cy="875072"/>
          </a:xfrm>
        </p:spPr>
        <p:txBody>
          <a:bodyPr/>
          <a:lstStyle>
            <a:lvl1pPr algn="ctr">
              <a:defRPr sz="2200" b="0" i="0" baseline="0">
                <a:solidFill>
                  <a:srgbClr val="CEB87B"/>
                </a:solidFill>
                <a:latin typeface="Georgia" panose="02040502050405020303" pitchFamily="18" charset="0"/>
              </a:defRPr>
            </a:lvl1pPr>
            <a:lvl2pPr algn="ctr">
              <a:defRPr sz="1800" b="0" i="1" baseline="0">
                <a:solidFill>
                  <a:srgbClr val="CEB87B"/>
                </a:solidFill>
                <a:latin typeface="Georgia" panose="02040502050405020303" pitchFamily="18" charset="0"/>
              </a:defRPr>
            </a:lvl2pPr>
            <a:lvl3pPr algn="ctr">
              <a:defRPr sz="1800" b="0" i="1" baseline="0">
                <a:solidFill>
                  <a:srgbClr val="CEB87B"/>
                </a:solidFill>
                <a:latin typeface="Georgia" panose="02040502050405020303" pitchFamily="18" charset="0"/>
              </a:defRPr>
            </a:lvl3pPr>
            <a:lvl4pPr algn="ctr">
              <a:defRPr sz="1800" b="0" i="1" baseline="0">
                <a:solidFill>
                  <a:srgbClr val="CEB87B"/>
                </a:solidFill>
                <a:latin typeface="Georgia" panose="02040502050405020303" pitchFamily="18" charset="0"/>
              </a:defRPr>
            </a:lvl4pPr>
            <a:lvl5pPr algn="ctr">
              <a:defRPr sz="1800" b="0" i="1" baseline="0">
                <a:solidFill>
                  <a:srgbClr val="CEB87B"/>
                </a:solidFill>
                <a:latin typeface="Georgia" panose="02040502050405020303" pitchFamily="18" charset="0"/>
              </a:defRPr>
            </a:lvl5pPr>
          </a:lstStyle>
          <a:p>
            <a:pPr lvl="0"/>
            <a:endParaRPr lang="en-US" dirty="0"/>
          </a:p>
        </p:txBody>
      </p:sp>
      <p:pic>
        <p:nvPicPr>
          <p:cNvPr id="18" name="Picture 17">
            <a:extLst>
              <a:ext uri="{FF2B5EF4-FFF2-40B4-BE49-F238E27FC236}">
                <a16:creationId xmlns:a16="http://schemas.microsoft.com/office/drawing/2014/main" id="{4A028349-C14C-E945-A551-90C8EB723962}"/>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22702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64294-C242-D74D-5857-3EC731506D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A905E-B792-54AE-392B-0BEF9D5BF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C1483-A226-1CEB-CF50-A47EC67AC3E4}"/>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B1D16E8F-96D4-D5C7-86FE-F25B061F4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8C0C-DD95-AE51-0319-17C113379366}"/>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262269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Tree>
    <p:extLst>
      <p:ext uri="{BB962C8B-B14F-4D97-AF65-F5344CB8AC3E}">
        <p14:creationId xmlns:p14="http://schemas.microsoft.com/office/powerpoint/2010/main" val="10704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1DC413-17DC-2D4F-A3BC-5C761D3FE5AF}"/>
              </a:ext>
            </a:extLst>
          </p:cNvPr>
          <p:cNvSpPr/>
          <p:nvPr/>
        </p:nvSpPr>
        <p:spPr>
          <a:xfrm>
            <a:off x="-1" y="0"/>
            <a:ext cx="4499789" cy="373794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Picture Placeholder 10">
            <a:extLst>
              <a:ext uri="{FF2B5EF4-FFF2-40B4-BE49-F238E27FC236}">
                <a16:creationId xmlns:a16="http://schemas.microsoft.com/office/drawing/2014/main" id="{C6922450-8B6B-5940-9CAF-D9D15D65376A}"/>
              </a:ext>
            </a:extLst>
          </p:cNvPr>
          <p:cNvSpPr>
            <a:spLocks noGrp="1"/>
          </p:cNvSpPr>
          <p:nvPr>
            <p:ph type="pic" sz="quarter" idx="14"/>
          </p:nvPr>
        </p:nvSpPr>
        <p:spPr>
          <a:xfrm>
            <a:off x="4876118" y="4097881"/>
            <a:ext cx="7315881" cy="2760119"/>
          </a:xfrm>
        </p:spPr>
        <p:txBody>
          <a:bodyPr/>
          <a:lstStyle/>
          <a:p>
            <a:r>
              <a:rPr lang="en-US"/>
              <a:t>Click icon to add picture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8" name="Rectangle 7">
            <a:extLst>
              <a:ext uri="{FF2B5EF4-FFF2-40B4-BE49-F238E27FC236}">
                <a16:creationId xmlns:a16="http://schemas.microsoft.com/office/drawing/2014/main" id="{245A26EE-E3C0-8D46-9432-436B9FB6DBC7}"/>
              </a:ext>
            </a:extLst>
          </p:cNvPr>
          <p:cNvSpPr/>
          <p:nvPr/>
        </p:nvSpPr>
        <p:spPr>
          <a:xfrm rot="16200000">
            <a:off x="1970668" y="2127898"/>
            <a:ext cx="398371" cy="43397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Picture Placeholder 10">
            <a:extLst>
              <a:ext uri="{FF2B5EF4-FFF2-40B4-BE49-F238E27FC236}">
                <a16:creationId xmlns:a16="http://schemas.microsoft.com/office/drawing/2014/main" id="{F958E07E-FFB9-8A4E-B902-746367F27113}"/>
              </a:ext>
            </a:extLst>
          </p:cNvPr>
          <p:cNvSpPr>
            <a:spLocks noGrp="1"/>
          </p:cNvSpPr>
          <p:nvPr>
            <p:ph type="pic" sz="quarter" idx="15"/>
          </p:nvPr>
        </p:nvSpPr>
        <p:spPr>
          <a:xfrm>
            <a:off x="4876119" y="-4976"/>
            <a:ext cx="7315878" cy="3742919"/>
          </a:xfrm>
        </p:spPr>
        <p:txBody>
          <a:bodyPr/>
          <a:lstStyle/>
          <a:p>
            <a:r>
              <a:rPr lang="en-US"/>
              <a:t>Click icon to add picture</a:t>
            </a:r>
          </a:p>
        </p:txBody>
      </p:sp>
      <p:sp>
        <p:nvSpPr>
          <p:cNvPr id="13" name="Picture Placeholder 10">
            <a:extLst>
              <a:ext uri="{FF2B5EF4-FFF2-40B4-BE49-F238E27FC236}">
                <a16:creationId xmlns:a16="http://schemas.microsoft.com/office/drawing/2014/main" id="{DA292AD4-7380-364A-BCBF-53F9BD04A670}"/>
              </a:ext>
            </a:extLst>
          </p:cNvPr>
          <p:cNvSpPr>
            <a:spLocks noGrp="1"/>
          </p:cNvSpPr>
          <p:nvPr>
            <p:ph type="pic" sz="quarter" idx="16"/>
          </p:nvPr>
        </p:nvSpPr>
        <p:spPr>
          <a:xfrm>
            <a:off x="-1" y="4098566"/>
            <a:ext cx="4499791" cy="2759434"/>
          </a:xfrm>
        </p:spPr>
        <p:txBody>
          <a:bodyPr/>
          <a:lstStyle/>
          <a:p>
            <a:r>
              <a:rPr lang="en-US"/>
              <a:t>Click icon to add picture</a:t>
            </a:r>
          </a:p>
        </p:txBody>
      </p:sp>
      <p:sp>
        <p:nvSpPr>
          <p:cNvPr id="19" name="Rectangle 18">
            <a:extLst>
              <a:ext uri="{FF2B5EF4-FFF2-40B4-BE49-F238E27FC236}">
                <a16:creationId xmlns:a16="http://schemas.microsoft.com/office/drawing/2014/main" id="{F4EE68CE-51B7-CD42-B9A2-22FE5C673053}"/>
              </a:ext>
            </a:extLst>
          </p:cNvPr>
          <p:cNvSpPr/>
          <p:nvPr/>
        </p:nvSpPr>
        <p:spPr>
          <a:xfrm>
            <a:off x="2409849" y="2946737"/>
            <a:ext cx="4616593" cy="241674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itle 1">
            <a:extLst>
              <a:ext uri="{FF2B5EF4-FFF2-40B4-BE49-F238E27FC236}">
                <a16:creationId xmlns:a16="http://schemas.microsoft.com/office/drawing/2014/main" id="{2F4CDAFC-30E3-614B-B12C-86B455DE31A2}"/>
              </a:ext>
            </a:extLst>
          </p:cNvPr>
          <p:cNvSpPr>
            <a:spLocks noGrp="1"/>
          </p:cNvSpPr>
          <p:nvPr>
            <p:ph type="title"/>
          </p:nvPr>
        </p:nvSpPr>
        <p:spPr>
          <a:xfrm>
            <a:off x="2729731" y="3439306"/>
            <a:ext cx="3976827" cy="1325563"/>
          </a:xfrm>
        </p:spPr>
        <p:txBody>
          <a:bodyPr/>
          <a:lstStyle/>
          <a:p>
            <a:r>
              <a:rPr lang="en-US"/>
              <a:t>Click to edit Master title style</a:t>
            </a:r>
          </a:p>
        </p:txBody>
      </p:sp>
      <p:sp>
        <p:nvSpPr>
          <p:cNvPr id="22" name="Text Placeholder 15">
            <a:extLst>
              <a:ext uri="{FF2B5EF4-FFF2-40B4-BE49-F238E27FC236}">
                <a16:creationId xmlns:a16="http://schemas.microsoft.com/office/drawing/2014/main" id="{4DF249F5-7031-EA43-8A50-A9DBF610A381}"/>
              </a:ext>
            </a:extLst>
          </p:cNvPr>
          <p:cNvSpPr>
            <a:spLocks noGrp="1"/>
          </p:cNvSpPr>
          <p:nvPr>
            <p:ph type="body" sz="quarter" idx="13" hasCustomPrompt="1"/>
          </p:nvPr>
        </p:nvSpPr>
        <p:spPr>
          <a:xfrm>
            <a:off x="584605" y="177417"/>
            <a:ext cx="3140075" cy="2386810"/>
          </a:xfrm>
        </p:spPr>
        <p:txBody>
          <a:bodyPr/>
          <a:lstStyle>
            <a:lvl1pPr algn="ctr">
              <a:defRPr sz="19900">
                <a:gradFill>
                  <a:gsLst>
                    <a:gs pos="0">
                      <a:srgbClr val="B08456"/>
                    </a:gs>
                    <a:gs pos="99000">
                      <a:srgbClr val="CEB87B"/>
                    </a:gs>
                  </a:gsLst>
                  <a:lin ang="5400000" scaled="1"/>
                </a:gradFill>
              </a:defRPr>
            </a:lvl1pPr>
            <a:lvl2pPr>
              <a:defRPr sz="19900">
                <a:gradFill>
                  <a:gsLst>
                    <a:gs pos="0">
                      <a:srgbClr val="B08456"/>
                    </a:gs>
                    <a:gs pos="99000">
                      <a:srgbClr val="CEB87B"/>
                    </a:gs>
                  </a:gsLst>
                  <a:lin ang="5400000" scaled="1"/>
                </a:gradFill>
              </a:defRPr>
            </a:lvl2pPr>
            <a:lvl3pPr algn="ctr">
              <a:defRPr sz="19900">
                <a:gradFill>
                  <a:gsLst>
                    <a:gs pos="0">
                      <a:srgbClr val="B08456"/>
                    </a:gs>
                    <a:gs pos="99000">
                      <a:srgbClr val="CEB87B"/>
                    </a:gs>
                  </a:gsLst>
                  <a:lin ang="5400000" scaled="1"/>
                </a:gradFill>
              </a:defRPr>
            </a:lvl3pPr>
            <a:lvl4pPr algn="ctr">
              <a:defRPr sz="19900">
                <a:gradFill>
                  <a:gsLst>
                    <a:gs pos="0">
                      <a:srgbClr val="B08456"/>
                    </a:gs>
                    <a:gs pos="99000">
                      <a:srgbClr val="CEB87B"/>
                    </a:gs>
                  </a:gsLst>
                  <a:lin ang="5400000" scaled="1"/>
                </a:gradFill>
              </a:defRPr>
            </a:lvl4pPr>
            <a:lvl5pPr algn="ctr">
              <a:defRPr sz="19900">
                <a:gradFill>
                  <a:gsLst>
                    <a:gs pos="0">
                      <a:srgbClr val="B08456"/>
                    </a:gs>
                    <a:gs pos="99000">
                      <a:srgbClr val="CEB87B"/>
                    </a:gs>
                  </a:gsLst>
                  <a:lin ang="5400000" scaled="1"/>
                </a:gradFill>
              </a:defRPr>
            </a:lvl5pPr>
          </a:lstStyle>
          <a:p>
            <a:pPr lvl="0"/>
            <a:r>
              <a:rPr lang="en-US"/>
              <a:t>M 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4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B7CBF85-6F98-E742-9117-C876E0530BE8}"/>
              </a:ext>
            </a:extLst>
          </p:cNvPr>
          <p:cNvSpPr>
            <a:spLocks noGrp="1"/>
          </p:cNvSpPr>
          <p:nvPr>
            <p:ph type="pic" sz="quarter" idx="11"/>
          </p:nvPr>
        </p:nvSpPr>
        <p:spPr>
          <a:xfrm>
            <a:off x="0" y="0"/>
            <a:ext cx="12192000" cy="6858000"/>
          </a:xfrm>
        </p:spPr>
        <p:txBody>
          <a:bodyPr/>
          <a:lstStyle/>
          <a:p>
            <a:r>
              <a:rPr lang="en-US"/>
              <a:t>Click icon to add picture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9" name="Title 1">
            <a:extLst>
              <a:ext uri="{FF2B5EF4-FFF2-40B4-BE49-F238E27FC236}">
                <a16:creationId xmlns:a16="http://schemas.microsoft.com/office/drawing/2014/main" id="{A92CB4B1-E037-C643-A419-7CACA5351D59}"/>
              </a:ext>
            </a:extLst>
          </p:cNvPr>
          <p:cNvSpPr>
            <a:spLocks noGrp="1"/>
          </p:cNvSpPr>
          <p:nvPr>
            <p:ph type="title"/>
          </p:nvPr>
        </p:nvSpPr>
        <p:spPr>
          <a:xfrm>
            <a:off x="838200" y="3784612"/>
            <a:ext cx="10515600" cy="1325563"/>
          </a:xfrm>
        </p:spPr>
        <p:txBody>
          <a:bodyPr/>
          <a:lstStyle>
            <a:lvl1pPr algn="ctr">
              <a:defRPr>
                <a:solidFill>
                  <a:schemeClr val="bg1"/>
                </a:solidFill>
              </a:defRPr>
            </a:lvl1pPr>
          </a:lstStyle>
          <a:p>
            <a:r>
              <a:rPr lang="en-US"/>
              <a:t>Click to edit Master title style</a:t>
            </a:r>
          </a:p>
        </p:txBody>
      </p:sp>
      <p:sp>
        <p:nvSpPr>
          <p:cNvPr id="10" name="Rectangle 9">
            <a:extLst>
              <a:ext uri="{FF2B5EF4-FFF2-40B4-BE49-F238E27FC236}">
                <a16:creationId xmlns:a16="http://schemas.microsoft.com/office/drawing/2014/main" id="{32D619BD-3DC1-0C47-87FD-2F8E576CC526}"/>
              </a:ext>
            </a:extLst>
          </p:cNvPr>
          <p:cNvSpPr/>
          <p:nvPr/>
        </p:nvSpPr>
        <p:spPr>
          <a:xfrm>
            <a:off x="728855" y="692574"/>
            <a:ext cx="10795000" cy="5457686"/>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 Placeholder 15">
            <a:extLst>
              <a:ext uri="{FF2B5EF4-FFF2-40B4-BE49-F238E27FC236}">
                <a16:creationId xmlns:a16="http://schemas.microsoft.com/office/drawing/2014/main" id="{1B6110A5-570A-1144-9136-5B28F03E9911}"/>
              </a:ext>
            </a:extLst>
          </p:cNvPr>
          <p:cNvSpPr>
            <a:spLocks noGrp="1"/>
          </p:cNvSpPr>
          <p:nvPr>
            <p:ph type="body" sz="quarter" idx="13" hasCustomPrompt="1"/>
          </p:nvPr>
        </p:nvSpPr>
        <p:spPr>
          <a:xfrm>
            <a:off x="4330700" y="1397802"/>
            <a:ext cx="3530600" cy="2386810"/>
          </a:xfrm>
        </p:spPr>
        <p:txBody>
          <a:bodyPr/>
          <a:lstStyle>
            <a:lvl1pPr algn="ctr">
              <a:defRPr sz="19900">
                <a:solidFill>
                  <a:schemeClr val="bg1"/>
                </a:solidFill>
              </a:defRPr>
            </a:lvl1pPr>
            <a:lvl2pPr>
              <a:defRPr sz="19900">
                <a:gradFill>
                  <a:gsLst>
                    <a:gs pos="0">
                      <a:srgbClr val="B08456"/>
                    </a:gs>
                    <a:gs pos="99000">
                      <a:srgbClr val="CEB87B"/>
                    </a:gs>
                  </a:gsLst>
                  <a:lin ang="5400000" scaled="1"/>
                </a:gradFill>
              </a:defRPr>
            </a:lvl2pPr>
            <a:lvl3pPr algn="ctr">
              <a:defRPr sz="19900">
                <a:solidFill>
                  <a:schemeClr val="bg1"/>
                </a:solidFill>
              </a:defRPr>
            </a:lvl3pPr>
            <a:lvl4pPr algn="ctr">
              <a:defRPr sz="19900">
                <a:solidFill>
                  <a:schemeClr val="bg1"/>
                </a:solidFill>
              </a:defRPr>
            </a:lvl4pPr>
            <a:lvl5pPr algn="ctr">
              <a:defRPr sz="19900">
                <a:solidFill>
                  <a:schemeClr val="bg1"/>
                </a:solidFill>
              </a:defRPr>
            </a:lvl5pPr>
          </a:lstStyle>
          <a:p>
            <a:pPr lvl="0"/>
            <a:r>
              <a:rPr lang="en-US"/>
              <a:t>M 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2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1_Custom Layout">
    <p:bg>
      <p:bgPr>
        <a:solidFill>
          <a:schemeClr val="tx2"/>
        </a:solidFill>
        <a:effectLst/>
      </p:bgPr>
    </p:bg>
    <p:spTree>
      <p:nvGrpSpPr>
        <p:cNvPr id="1" name=""/>
        <p:cNvGrpSpPr/>
        <p:nvPr/>
      </p:nvGrpSpPr>
      <p:grpSpPr>
        <a:xfrm>
          <a:off x="0" y="0"/>
          <a:ext cx="0" cy="0"/>
          <a:chOff x="0" y="0"/>
          <a:chExt cx="0" cy="0"/>
        </a:xfrm>
      </p:grpSpPr>
      <p:sp>
        <p:nvSpPr>
          <p:cNvPr id="14" name="Rectangle 13"/>
          <p:cNvSpPr/>
          <p:nvPr/>
        </p:nvSpPr>
        <p:spPr>
          <a:xfrm>
            <a:off x="156411" y="6170372"/>
            <a:ext cx="1792705" cy="561736"/>
          </a:xfrm>
          <a:prstGeom prst="rect">
            <a:avLst/>
          </a:prstGeom>
          <a:solidFill>
            <a:srgbClr val="1D1D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05803A84-1A38-0440-A4D8-2B60F36F50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81001" y="380997"/>
            <a:ext cx="6858002" cy="6096001"/>
          </a:xfrm>
          <a:prstGeom prst="rect">
            <a:avLst/>
          </a:prstGeom>
        </p:spPr>
      </p:pic>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7483143" y="2755152"/>
            <a:ext cx="4279567" cy="1325563"/>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13" name="Text Placeholder 34">
            <a:extLst>
              <a:ext uri="{FF2B5EF4-FFF2-40B4-BE49-F238E27FC236}">
                <a16:creationId xmlns:a16="http://schemas.microsoft.com/office/drawing/2014/main" id="{012C6132-6F46-7E4C-A465-04A95F938230}"/>
              </a:ext>
            </a:extLst>
          </p:cNvPr>
          <p:cNvSpPr>
            <a:spLocks noGrp="1"/>
          </p:cNvSpPr>
          <p:nvPr>
            <p:ph type="body" sz="quarter" idx="12"/>
          </p:nvPr>
        </p:nvSpPr>
        <p:spPr>
          <a:xfrm>
            <a:off x="7483142" y="4236209"/>
            <a:ext cx="4279567" cy="905954"/>
          </a:xfrm>
        </p:spPr>
        <p:txBody>
          <a:bodyPr/>
          <a:lstStyle>
            <a:lvl1pPr algn="l">
              <a:defRPr sz="2200" i="0" baseline="0">
                <a:solidFill>
                  <a:srgbClr val="CEB87B"/>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
        <p:nvSpPr>
          <p:cNvPr id="16" name="Text Placeholder 15">
            <a:extLst>
              <a:ext uri="{FF2B5EF4-FFF2-40B4-BE49-F238E27FC236}">
                <a16:creationId xmlns:a16="http://schemas.microsoft.com/office/drawing/2014/main" id="{0C0AB6AC-7CBA-A545-ADC1-636AEDE11211}"/>
              </a:ext>
            </a:extLst>
          </p:cNvPr>
          <p:cNvSpPr>
            <a:spLocks noGrp="1"/>
          </p:cNvSpPr>
          <p:nvPr>
            <p:ph type="body" sz="quarter" idx="13" hasCustomPrompt="1"/>
          </p:nvPr>
        </p:nvSpPr>
        <p:spPr>
          <a:xfrm>
            <a:off x="4343068" y="1708732"/>
            <a:ext cx="3140075" cy="2386810"/>
          </a:xfrm>
        </p:spPr>
        <p:txBody>
          <a:bodyPr/>
          <a:lstStyle>
            <a:lvl1pPr>
              <a:defRPr sz="19900">
                <a:gradFill>
                  <a:gsLst>
                    <a:gs pos="0">
                      <a:srgbClr val="B08456"/>
                    </a:gs>
                    <a:gs pos="99000">
                      <a:srgbClr val="CEB87B"/>
                    </a:gs>
                  </a:gsLst>
                  <a:lin ang="5400000" scaled="1"/>
                </a:gradFill>
              </a:defRPr>
            </a:lvl1pPr>
            <a:lvl2pPr>
              <a:defRPr sz="19900">
                <a:gradFill>
                  <a:gsLst>
                    <a:gs pos="0">
                      <a:srgbClr val="B08456"/>
                    </a:gs>
                    <a:gs pos="99000">
                      <a:srgbClr val="CEB87B"/>
                    </a:gs>
                  </a:gsLst>
                  <a:lin ang="5400000" scaled="1"/>
                </a:gradFill>
              </a:defRPr>
            </a:lvl2pPr>
            <a:lvl3pPr>
              <a:defRPr sz="19900">
                <a:gradFill>
                  <a:gsLst>
                    <a:gs pos="0">
                      <a:srgbClr val="B08456"/>
                    </a:gs>
                    <a:gs pos="99000">
                      <a:srgbClr val="CEB87B"/>
                    </a:gs>
                  </a:gsLst>
                  <a:lin ang="5400000" scaled="1"/>
                </a:gradFill>
              </a:defRPr>
            </a:lvl3pPr>
            <a:lvl4pPr>
              <a:defRPr sz="19900">
                <a:gradFill>
                  <a:gsLst>
                    <a:gs pos="0">
                      <a:srgbClr val="B08456"/>
                    </a:gs>
                    <a:gs pos="99000">
                      <a:srgbClr val="CEB87B"/>
                    </a:gs>
                  </a:gsLst>
                  <a:lin ang="5400000" scaled="1"/>
                </a:gradFill>
              </a:defRPr>
            </a:lvl4pPr>
            <a:lvl5pPr>
              <a:defRPr sz="19900">
                <a:gradFill>
                  <a:gsLst>
                    <a:gs pos="0">
                      <a:srgbClr val="B08456"/>
                    </a:gs>
                    <a:gs pos="99000">
                      <a:srgbClr val="CEB87B"/>
                    </a:gs>
                  </a:gsLst>
                  <a:lin ang="5400000" scaled="1"/>
                </a:gradFill>
              </a:defRPr>
            </a:lvl5pPr>
          </a:lstStyle>
          <a:p>
            <a:pPr lvl="0"/>
            <a:r>
              <a:rPr lang="en-US"/>
              <a:t>M 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73A008C-D572-9B4C-BDB7-8E02FDD28386}"/>
              </a:ext>
            </a:extLst>
          </p:cNvPr>
          <p:cNvPicPr>
            <a:picLocks noChangeAspect="1"/>
          </p:cNvPicPr>
          <p:nvPr/>
        </p:nvPicPr>
        <p:blipFill>
          <a:blip r:embed="rId3"/>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15754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orizontal Image">
    <p:bg>
      <p:bgRef idx="1001">
        <a:schemeClr val="bg1"/>
      </p:bgRef>
    </p:bg>
    <p:spTree>
      <p:nvGrpSpPr>
        <p:cNvPr id="1" name=""/>
        <p:cNvGrpSpPr/>
        <p:nvPr/>
      </p:nvGrpSpPr>
      <p:grpSpPr>
        <a:xfrm>
          <a:off x="0" y="0"/>
          <a:ext cx="0" cy="0"/>
          <a:chOff x="0" y="0"/>
          <a:chExt cx="0" cy="0"/>
        </a:xfrm>
      </p:grpSpPr>
      <p:sp>
        <p:nvSpPr>
          <p:cNvPr id="5" name="Rectangle 4"/>
          <p:cNvSpPr/>
          <p:nvPr/>
        </p:nvSpPr>
        <p:spPr>
          <a:xfrm>
            <a:off x="156411"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21E93289-8F70-44EC-896F-3F66D5B34438}"/>
              </a:ext>
            </a:extLst>
          </p:cNvPr>
          <p:cNvSpPr/>
          <p:nvPr/>
        </p:nvSpPr>
        <p:spPr>
          <a:xfrm>
            <a:off x="6096000" y="0"/>
            <a:ext cx="6095999"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6" name="Group 5">
            <a:extLst>
              <a:ext uri="{FF2B5EF4-FFF2-40B4-BE49-F238E27FC236}">
                <a16:creationId xmlns:a16="http://schemas.microsoft.com/office/drawing/2014/main" id="{5ABCFCAA-8D44-4EEB-9872-98662755C93C}"/>
              </a:ext>
            </a:extLst>
          </p:cNvPr>
          <p:cNvGrpSpPr/>
          <p:nvPr/>
        </p:nvGrpSpPr>
        <p:grpSpPr>
          <a:xfrm>
            <a:off x="698966" y="482651"/>
            <a:ext cx="10806667" cy="5687721"/>
            <a:chOff x="708393" y="482651"/>
            <a:chExt cx="10806667" cy="5687721"/>
          </a:xfrm>
        </p:grpSpPr>
        <p:sp>
          <p:nvSpPr>
            <p:cNvPr id="10" name="Rectangle 9">
              <a:extLst>
                <a:ext uri="{FF2B5EF4-FFF2-40B4-BE49-F238E27FC236}">
                  <a16:creationId xmlns:a16="http://schemas.microsoft.com/office/drawing/2014/main" id="{CC81AA0B-DEDC-4094-B5AC-745C0EC47914}"/>
                </a:ext>
              </a:extLst>
            </p:cNvPr>
            <p:cNvSpPr/>
            <p:nvPr/>
          </p:nvSpPr>
          <p:spPr>
            <a:xfrm>
              <a:off x="5227385" y="482651"/>
              <a:ext cx="6287675" cy="4732131"/>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11" name="Rectangle 10">
              <a:extLst>
                <a:ext uri="{FF2B5EF4-FFF2-40B4-BE49-F238E27FC236}">
                  <a16:creationId xmlns:a16="http://schemas.microsoft.com/office/drawing/2014/main" id="{562142EF-542A-4952-BD7D-E53E6054C19D}"/>
                </a:ext>
              </a:extLst>
            </p:cNvPr>
            <p:cNvSpPr/>
            <p:nvPr/>
          </p:nvSpPr>
          <p:spPr>
            <a:xfrm>
              <a:off x="708393" y="1438241"/>
              <a:ext cx="6287675" cy="4732131"/>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grpSp>
      <p:sp>
        <p:nvSpPr>
          <p:cNvPr id="3" name="Slide Number Placeholder 2">
            <a:extLst>
              <a:ext uri="{FF2B5EF4-FFF2-40B4-BE49-F238E27FC236}">
                <a16:creationId xmlns:a16="http://schemas.microsoft.com/office/drawing/2014/main" id="{37DE6F95-DCB7-411B-B006-AEA174281164}"/>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2" name="Title 1">
            <a:extLst>
              <a:ext uri="{FF2B5EF4-FFF2-40B4-BE49-F238E27FC236}">
                <a16:creationId xmlns:a16="http://schemas.microsoft.com/office/drawing/2014/main" id="{9E101D1B-33AC-41C7-9B0A-909D8999DEEC}"/>
              </a:ext>
            </a:extLst>
          </p:cNvPr>
          <p:cNvSpPr>
            <a:spLocks noGrp="1"/>
          </p:cNvSpPr>
          <p:nvPr>
            <p:ph type="title" hasCustomPrompt="1"/>
          </p:nvPr>
        </p:nvSpPr>
        <p:spPr>
          <a:xfrm>
            <a:off x="1121344" y="1839902"/>
            <a:ext cx="3612861" cy="1325563"/>
          </a:xfrm>
        </p:spPr>
        <p:txBody>
          <a:bodyPr/>
          <a:lstStyle>
            <a:lvl1pPr>
              <a:defRPr/>
            </a:lvl1pPr>
          </a:lstStyle>
          <a:p>
            <a:r>
              <a:rPr lang="en-US">
                <a:solidFill>
                  <a:srgbClr val="191919"/>
                </a:solidFill>
                <a:latin typeface="Georgia" panose="02040502050405020303" pitchFamily="18" charset="0"/>
              </a:rPr>
              <a:t>This is a slide title</a:t>
            </a:r>
          </a:p>
        </p:txBody>
      </p:sp>
      <p:sp>
        <p:nvSpPr>
          <p:cNvPr id="14" name="Picture Placeholder 13">
            <a:extLst>
              <a:ext uri="{FF2B5EF4-FFF2-40B4-BE49-F238E27FC236}">
                <a16:creationId xmlns:a16="http://schemas.microsoft.com/office/drawing/2014/main" id="{041236E6-839F-4858-B1A1-343973B58391}"/>
              </a:ext>
            </a:extLst>
          </p:cNvPr>
          <p:cNvSpPr>
            <a:spLocks noGrp="1"/>
          </p:cNvSpPr>
          <p:nvPr>
            <p:ph type="pic" sz="quarter" idx="11"/>
          </p:nvPr>
        </p:nvSpPr>
        <p:spPr>
          <a:xfrm>
            <a:off x="4953000" y="820738"/>
            <a:ext cx="6288088" cy="4730750"/>
          </a:xfrm>
          <a:noFill/>
        </p:spPr>
        <p:txBody>
          <a:bodyPr/>
          <a:lstStyle/>
          <a:p>
            <a:r>
              <a:rPr lang="en-US"/>
              <a:t>Click icon to add picture</a:t>
            </a:r>
          </a:p>
        </p:txBody>
      </p:sp>
      <p:sp>
        <p:nvSpPr>
          <p:cNvPr id="18" name="Text Placeholder 17">
            <a:extLst>
              <a:ext uri="{FF2B5EF4-FFF2-40B4-BE49-F238E27FC236}">
                <a16:creationId xmlns:a16="http://schemas.microsoft.com/office/drawing/2014/main" id="{F64CE03A-04B7-4EBB-9410-C0DC30F4F5A9}"/>
              </a:ext>
            </a:extLst>
          </p:cNvPr>
          <p:cNvSpPr>
            <a:spLocks noGrp="1"/>
          </p:cNvSpPr>
          <p:nvPr>
            <p:ph type="body" sz="quarter" idx="13"/>
          </p:nvPr>
        </p:nvSpPr>
        <p:spPr>
          <a:xfrm>
            <a:off x="1120775" y="3321552"/>
            <a:ext cx="3613150" cy="646112"/>
          </a:xfrm>
        </p:spPr>
        <p:txBody>
          <a:bodyPr/>
          <a:lstStyle>
            <a:lvl1pPr>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pic>
        <p:nvPicPr>
          <p:cNvPr id="9" name="Picture 8">
            <a:extLst>
              <a:ext uri="{FF2B5EF4-FFF2-40B4-BE49-F238E27FC236}">
                <a16:creationId xmlns:a16="http://schemas.microsoft.com/office/drawing/2014/main" id="{2CD6B7D3-148E-4146-BC58-09A90389A4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561" y="4704249"/>
            <a:ext cx="3262845" cy="548620"/>
          </a:xfrm>
          <a:prstGeom prst="rect">
            <a:avLst/>
          </a:prstGeom>
        </p:spPr>
      </p:pic>
    </p:spTree>
    <p:extLst>
      <p:ext uri="{BB962C8B-B14F-4D97-AF65-F5344CB8AC3E}">
        <p14:creationId xmlns:p14="http://schemas.microsoft.com/office/powerpoint/2010/main" val="1111701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9D76DB8-7286-0F4F-96C7-E77EC4862D85}"/>
              </a:ext>
            </a:extLst>
          </p:cNvPr>
          <p:cNvSpPr/>
          <p:nvPr/>
        </p:nvSpPr>
        <p:spPr>
          <a:xfrm>
            <a:off x="5443194" y="861958"/>
            <a:ext cx="3657602" cy="5003295"/>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12011" y="861959"/>
            <a:ext cx="4646069" cy="1680074"/>
          </a:xfrm>
        </p:spPr>
        <p:txBody>
          <a:bodyPr anchor="t"/>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Rectangle 3">
            <a:extLst>
              <a:ext uri="{FF2B5EF4-FFF2-40B4-BE49-F238E27FC236}">
                <a16:creationId xmlns:a16="http://schemas.microsoft.com/office/drawing/2014/main" id="{26818058-D175-C043-B494-DCA56ADB8480}"/>
              </a:ext>
            </a:extLst>
          </p:cNvPr>
          <p:cNvSpPr/>
          <p:nvPr/>
        </p:nvSpPr>
        <p:spPr>
          <a:xfrm>
            <a:off x="5808956" y="447421"/>
            <a:ext cx="5971032" cy="5807075"/>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 name="Text Placeholder 36">
            <a:extLst>
              <a:ext uri="{FF2B5EF4-FFF2-40B4-BE49-F238E27FC236}">
                <a16:creationId xmlns:a16="http://schemas.microsoft.com/office/drawing/2014/main" id="{A11C3F68-75AD-8E41-9679-5D70E21DB533}"/>
              </a:ext>
            </a:extLst>
          </p:cNvPr>
          <p:cNvSpPr>
            <a:spLocks noGrp="1"/>
          </p:cNvSpPr>
          <p:nvPr>
            <p:ph type="body" sz="quarter" idx="13"/>
          </p:nvPr>
        </p:nvSpPr>
        <p:spPr>
          <a:xfrm>
            <a:off x="412011" y="4408607"/>
            <a:ext cx="4646069" cy="1374350"/>
          </a:xfrm>
        </p:spPr>
        <p:txBody>
          <a:bodyPr/>
          <a:lstStyle>
            <a:lvl1pPr algn="ctr">
              <a:lnSpc>
                <a:spcPct val="90000"/>
              </a:lnSpc>
              <a:spcBef>
                <a:spcPts val="1000"/>
              </a:spcBef>
              <a:defRPr sz="2000"/>
            </a:lvl1pPr>
          </a:lstStyle>
          <a:p>
            <a:pPr lvl="0"/>
            <a:r>
              <a:rPr lang="en-US"/>
              <a:t>Click to edit Master text styles</a:t>
            </a:r>
          </a:p>
        </p:txBody>
      </p:sp>
      <p:sp>
        <p:nvSpPr>
          <p:cNvPr id="6" name="Text Placeholder 41">
            <a:extLst>
              <a:ext uri="{FF2B5EF4-FFF2-40B4-BE49-F238E27FC236}">
                <a16:creationId xmlns:a16="http://schemas.microsoft.com/office/drawing/2014/main" id="{9D441530-5A52-2C4E-ACD1-DBF99F9231C4}"/>
              </a:ext>
            </a:extLst>
          </p:cNvPr>
          <p:cNvSpPr>
            <a:spLocks noGrp="1"/>
          </p:cNvSpPr>
          <p:nvPr>
            <p:ph type="body" sz="quarter" idx="17"/>
          </p:nvPr>
        </p:nvSpPr>
        <p:spPr>
          <a:xfrm>
            <a:off x="412011" y="3543273"/>
            <a:ext cx="4646067" cy="728156"/>
          </a:xfrm>
        </p:spPr>
        <p:txBody>
          <a:bodyPr anchor="b"/>
          <a:lstStyle>
            <a:lvl1pPr algn="ctr">
              <a:defRPr sz="2200">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sp>
        <p:nvSpPr>
          <p:cNvPr id="9" name="Picture Placeholder 32">
            <a:extLst>
              <a:ext uri="{FF2B5EF4-FFF2-40B4-BE49-F238E27FC236}">
                <a16:creationId xmlns:a16="http://schemas.microsoft.com/office/drawing/2014/main" id="{FC24F6AA-D84D-F641-AB90-4F6FCC840D2D}"/>
              </a:ext>
            </a:extLst>
          </p:cNvPr>
          <p:cNvSpPr>
            <a:spLocks noGrp="1"/>
          </p:cNvSpPr>
          <p:nvPr>
            <p:ph type="pic" sz="quarter" idx="11"/>
          </p:nvPr>
        </p:nvSpPr>
        <p:spPr>
          <a:xfrm>
            <a:off x="6293588" y="0"/>
            <a:ext cx="4992623" cy="3021989"/>
          </a:xfrm>
          <a:noFill/>
        </p:spPr>
        <p:txBody>
          <a:bodyPr/>
          <a:lstStyle/>
          <a:p>
            <a:r>
              <a:rPr lang="en-US"/>
              <a:t>Click icon to add picture</a:t>
            </a:r>
          </a:p>
        </p:txBody>
      </p:sp>
      <p:sp>
        <p:nvSpPr>
          <p:cNvPr id="10" name="Text Placeholder 34">
            <a:extLst>
              <a:ext uri="{FF2B5EF4-FFF2-40B4-BE49-F238E27FC236}">
                <a16:creationId xmlns:a16="http://schemas.microsoft.com/office/drawing/2014/main" id="{B0B6B249-C057-E54F-98E6-98034BBEB5E7}"/>
              </a:ext>
            </a:extLst>
          </p:cNvPr>
          <p:cNvSpPr>
            <a:spLocks noGrp="1"/>
          </p:cNvSpPr>
          <p:nvPr>
            <p:ph type="body" sz="quarter" idx="12"/>
          </p:nvPr>
        </p:nvSpPr>
        <p:spPr>
          <a:xfrm>
            <a:off x="6293588" y="3502653"/>
            <a:ext cx="2306402"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
        <p:nvSpPr>
          <p:cNvPr id="11" name="Text Placeholder 34">
            <a:extLst>
              <a:ext uri="{FF2B5EF4-FFF2-40B4-BE49-F238E27FC236}">
                <a16:creationId xmlns:a16="http://schemas.microsoft.com/office/drawing/2014/main" id="{9DEF6993-C2D0-7A4E-BCED-89BA8B2ECBE0}"/>
              </a:ext>
            </a:extLst>
          </p:cNvPr>
          <p:cNvSpPr>
            <a:spLocks noGrp="1"/>
          </p:cNvSpPr>
          <p:nvPr>
            <p:ph type="body" sz="quarter" idx="20"/>
          </p:nvPr>
        </p:nvSpPr>
        <p:spPr>
          <a:xfrm>
            <a:off x="6293588" y="4851353"/>
            <a:ext cx="2306402"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
        <p:nvSpPr>
          <p:cNvPr id="14" name="Text Placeholder 34">
            <a:extLst>
              <a:ext uri="{FF2B5EF4-FFF2-40B4-BE49-F238E27FC236}">
                <a16:creationId xmlns:a16="http://schemas.microsoft.com/office/drawing/2014/main" id="{798561AF-CE65-144E-AD8D-050B56A86A47}"/>
              </a:ext>
            </a:extLst>
          </p:cNvPr>
          <p:cNvSpPr>
            <a:spLocks noGrp="1"/>
          </p:cNvSpPr>
          <p:nvPr>
            <p:ph type="body" sz="quarter" idx="21"/>
          </p:nvPr>
        </p:nvSpPr>
        <p:spPr>
          <a:xfrm>
            <a:off x="8965851" y="3502653"/>
            <a:ext cx="2320360"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
        <p:nvSpPr>
          <p:cNvPr id="15" name="Text Placeholder 34">
            <a:extLst>
              <a:ext uri="{FF2B5EF4-FFF2-40B4-BE49-F238E27FC236}">
                <a16:creationId xmlns:a16="http://schemas.microsoft.com/office/drawing/2014/main" id="{84EAA877-CF6D-2647-A07F-D23655DAB88E}"/>
              </a:ext>
            </a:extLst>
          </p:cNvPr>
          <p:cNvSpPr>
            <a:spLocks noGrp="1"/>
          </p:cNvSpPr>
          <p:nvPr>
            <p:ph type="body" sz="quarter" idx="22"/>
          </p:nvPr>
        </p:nvSpPr>
        <p:spPr>
          <a:xfrm>
            <a:off x="8965851" y="4851353"/>
            <a:ext cx="2320360"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Tree>
    <p:extLst>
      <p:ext uri="{BB962C8B-B14F-4D97-AF65-F5344CB8AC3E}">
        <p14:creationId xmlns:p14="http://schemas.microsoft.com/office/powerpoint/2010/main" val="291913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5" name="Picture Placeholder 4">
            <a:extLst>
              <a:ext uri="{FF2B5EF4-FFF2-40B4-BE49-F238E27FC236}">
                <a16:creationId xmlns:a16="http://schemas.microsoft.com/office/drawing/2014/main" id="{E7FA2112-895C-7141-9E46-A6FBC506D949}"/>
              </a:ext>
            </a:extLst>
          </p:cNvPr>
          <p:cNvSpPr>
            <a:spLocks noGrp="1"/>
          </p:cNvSpPr>
          <p:nvPr>
            <p:ph type="pic" sz="quarter" idx="11"/>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00602" y="5041420"/>
            <a:ext cx="11644314" cy="1325563"/>
          </a:xfrm>
        </p:spPr>
        <p:txBody>
          <a:bodyPr anchor="t"/>
          <a:lstStyle/>
          <a:p>
            <a:r>
              <a:rPr lang="en-US"/>
              <a:t>Click to edit Master title style</a:t>
            </a:r>
          </a:p>
        </p:txBody>
      </p:sp>
      <p:sp>
        <p:nvSpPr>
          <p:cNvPr id="6" name="Text Placeholder 30">
            <a:extLst>
              <a:ext uri="{FF2B5EF4-FFF2-40B4-BE49-F238E27FC236}">
                <a16:creationId xmlns:a16="http://schemas.microsoft.com/office/drawing/2014/main" id="{69BE46B3-D873-AF47-8AC8-D3E0C30EE23A}"/>
              </a:ext>
            </a:extLst>
          </p:cNvPr>
          <p:cNvSpPr>
            <a:spLocks noGrp="1"/>
          </p:cNvSpPr>
          <p:nvPr>
            <p:ph type="body" sz="quarter" idx="14"/>
          </p:nvPr>
        </p:nvSpPr>
        <p:spPr>
          <a:xfrm>
            <a:off x="400602" y="4533283"/>
            <a:ext cx="5962098" cy="347472"/>
          </a:xfrm>
          <a:solidFill>
            <a:schemeClr val="tx2"/>
          </a:solidFill>
        </p:spPr>
        <p:txBody>
          <a:bodyPr anchor="ctr"/>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725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389219" y="340962"/>
            <a:ext cx="6774746" cy="759418"/>
          </a:xfrm>
        </p:spPr>
        <p:txBody>
          <a:bodyPr anchor="t"/>
          <a:lstStyle>
            <a:lvl1pPr algn="l">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lvl1pPr>
              <a:defRPr>
                <a:solidFill>
                  <a:schemeClr val="bg2"/>
                </a:solidFill>
              </a:defRPr>
            </a:lvl1pPr>
          </a:lstStyle>
          <a:p>
            <a:fld id="{E2CE9FDA-7115-4D37-9253-795F6A9E47AA}" type="slidenum">
              <a:rPr lang="en-US" smtClean="0"/>
              <a:pPr/>
              <a:t>‹#›</a:t>
            </a:fld>
            <a:endParaRPr lang="en-US"/>
          </a:p>
        </p:txBody>
      </p:sp>
      <p:sp>
        <p:nvSpPr>
          <p:cNvPr id="57" name="Picture Placeholder 32">
            <a:extLst>
              <a:ext uri="{FF2B5EF4-FFF2-40B4-BE49-F238E27FC236}">
                <a16:creationId xmlns:a16="http://schemas.microsoft.com/office/drawing/2014/main" id="{80667415-ED94-8D47-B341-C624A451EA90}"/>
              </a:ext>
            </a:extLst>
          </p:cNvPr>
          <p:cNvSpPr>
            <a:spLocks noGrp="1"/>
          </p:cNvSpPr>
          <p:nvPr>
            <p:ph type="pic" sz="quarter" idx="11"/>
          </p:nvPr>
        </p:nvSpPr>
        <p:spPr>
          <a:xfrm>
            <a:off x="7501180" y="340962"/>
            <a:ext cx="4334359" cy="6207071"/>
          </a:xfrm>
          <a:noFill/>
        </p:spPr>
        <p:txBody>
          <a:bodyPr/>
          <a:lstStyle>
            <a:lvl1pPr>
              <a:defRPr>
                <a:solidFill>
                  <a:schemeClr val="bg2"/>
                </a:solidFill>
              </a:defRPr>
            </a:lvl1pPr>
          </a:lstStyle>
          <a:p>
            <a:r>
              <a:rPr lang="en-US"/>
              <a:t>Click icon to add picture</a:t>
            </a:r>
          </a:p>
        </p:txBody>
      </p:sp>
      <p:sp>
        <p:nvSpPr>
          <p:cNvPr id="59" name="Text Placeholder 36">
            <a:extLst>
              <a:ext uri="{FF2B5EF4-FFF2-40B4-BE49-F238E27FC236}">
                <a16:creationId xmlns:a16="http://schemas.microsoft.com/office/drawing/2014/main" id="{818261CF-C4AB-4A42-81F3-6A04DB10244F}"/>
              </a:ext>
            </a:extLst>
          </p:cNvPr>
          <p:cNvSpPr>
            <a:spLocks noGrp="1"/>
          </p:cNvSpPr>
          <p:nvPr>
            <p:ph type="body" sz="quarter" idx="13"/>
          </p:nvPr>
        </p:nvSpPr>
        <p:spPr>
          <a:xfrm>
            <a:off x="389219" y="1705938"/>
            <a:ext cx="6774746" cy="4434710"/>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60" name="Text Placeholder 41">
            <a:extLst>
              <a:ext uri="{FF2B5EF4-FFF2-40B4-BE49-F238E27FC236}">
                <a16:creationId xmlns:a16="http://schemas.microsoft.com/office/drawing/2014/main" id="{0F2B9154-83A2-A045-998C-B7E37A83EB3C}"/>
              </a:ext>
            </a:extLst>
          </p:cNvPr>
          <p:cNvSpPr>
            <a:spLocks noGrp="1"/>
          </p:cNvSpPr>
          <p:nvPr>
            <p:ph type="body" sz="quarter" idx="17"/>
          </p:nvPr>
        </p:nvSpPr>
        <p:spPr>
          <a:xfrm>
            <a:off x="389219" y="1335636"/>
            <a:ext cx="6774746" cy="337059"/>
          </a:xfrm>
        </p:spPr>
        <p:txBody>
          <a:bodyPr/>
          <a:lstStyle>
            <a:lvl1pPr>
              <a:defRPr sz="2200">
                <a:solidFill>
                  <a:schemeClr val="bg2"/>
                </a:solidFill>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4261557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24BC-5F63-EA9C-5964-C31D76B0A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6AAFC-BF8F-5164-E59A-8A5B7D52B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E1337-F049-BA2F-ADD3-82A25C251AB9}"/>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23E45BB1-0D47-18F9-840C-E56F4E9AF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E1EEA-0595-1441-1D07-E9BFBBE76A8D}"/>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2811394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5" name="Picture Placeholder 32">
            <a:extLst>
              <a:ext uri="{FF2B5EF4-FFF2-40B4-BE49-F238E27FC236}">
                <a16:creationId xmlns:a16="http://schemas.microsoft.com/office/drawing/2014/main" id="{BB5F7FBB-C5A3-B04F-A64C-95809920541D}"/>
              </a:ext>
            </a:extLst>
          </p:cNvPr>
          <p:cNvSpPr>
            <a:spLocks noGrp="1"/>
          </p:cNvSpPr>
          <p:nvPr>
            <p:ph type="pic" sz="quarter" idx="12"/>
          </p:nvPr>
        </p:nvSpPr>
        <p:spPr>
          <a:xfrm>
            <a:off x="6235428" y="188201"/>
            <a:ext cx="5772912" cy="3112147"/>
          </a:xfrm>
          <a:noFill/>
        </p:spPr>
        <p:txBody>
          <a:bodyPr/>
          <a:lstStyle/>
          <a:p>
            <a:r>
              <a:rPr lang="en-US"/>
              <a:t>Click icon to add picture</a:t>
            </a:r>
          </a:p>
        </p:txBody>
      </p:sp>
      <p:sp>
        <p:nvSpPr>
          <p:cNvPr id="6" name="Picture Placeholder 32">
            <a:extLst>
              <a:ext uri="{FF2B5EF4-FFF2-40B4-BE49-F238E27FC236}">
                <a16:creationId xmlns:a16="http://schemas.microsoft.com/office/drawing/2014/main" id="{348923E0-328D-4C48-AABC-AD7AF5DBEF47}"/>
              </a:ext>
            </a:extLst>
          </p:cNvPr>
          <p:cNvSpPr>
            <a:spLocks noGrp="1"/>
          </p:cNvSpPr>
          <p:nvPr>
            <p:ph type="pic" sz="quarter" idx="13"/>
          </p:nvPr>
        </p:nvSpPr>
        <p:spPr>
          <a:xfrm>
            <a:off x="189757" y="3546096"/>
            <a:ext cx="5772912" cy="3112147"/>
          </a:xfrm>
          <a:noFill/>
        </p:spPr>
        <p:txBody>
          <a:bodyPr/>
          <a:lstStyle/>
          <a:p>
            <a:r>
              <a:rPr lang="en-US"/>
              <a:t>Click icon to add picture</a:t>
            </a:r>
          </a:p>
        </p:txBody>
      </p:sp>
      <p:sp>
        <p:nvSpPr>
          <p:cNvPr id="7" name="Picture Placeholder 32">
            <a:extLst>
              <a:ext uri="{FF2B5EF4-FFF2-40B4-BE49-F238E27FC236}">
                <a16:creationId xmlns:a16="http://schemas.microsoft.com/office/drawing/2014/main" id="{89F09CD9-7024-1F41-A867-8DBC50811953}"/>
              </a:ext>
            </a:extLst>
          </p:cNvPr>
          <p:cNvSpPr>
            <a:spLocks noGrp="1"/>
          </p:cNvSpPr>
          <p:nvPr>
            <p:ph type="pic" sz="quarter" idx="14"/>
          </p:nvPr>
        </p:nvSpPr>
        <p:spPr>
          <a:xfrm>
            <a:off x="6235428" y="3554604"/>
            <a:ext cx="5772912" cy="3112147"/>
          </a:xfrm>
          <a:noFill/>
        </p:spPr>
        <p:txBody>
          <a:bodyPr/>
          <a:lstStyle/>
          <a:p>
            <a:r>
              <a:rPr lang="en-US"/>
              <a:t>Click icon to add picture</a:t>
            </a:r>
          </a:p>
        </p:txBody>
      </p:sp>
      <p:sp>
        <p:nvSpPr>
          <p:cNvPr id="31" name="Freeform 30">
            <a:extLst>
              <a:ext uri="{FF2B5EF4-FFF2-40B4-BE49-F238E27FC236}">
                <a16:creationId xmlns:a16="http://schemas.microsoft.com/office/drawing/2014/main" id="{079C118C-8CB7-C54B-B8BA-75BC16B94163}"/>
              </a:ext>
            </a:extLst>
          </p:cNvPr>
          <p:cNvSpPr txBox="1">
            <a:spLocks/>
          </p:cNvSpPr>
          <p:nvPr/>
        </p:nvSpPr>
        <p:spPr>
          <a:xfrm>
            <a:off x="189757" y="179693"/>
            <a:ext cx="5772912" cy="3112147"/>
          </a:xfrm>
          <a:custGeom>
            <a:avLst/>
            <a:gdLst>
              <a:gd name="connsiteX0" fmla="*/ 0 w 5772912"/>
              <a:gd name="connsiteY0" fmla="*/ 0 h 3112147"/>
              <a:gd name="connsiteX1" fmla="*/ 5772912 w 5772912"/>
              <a:gd name="connsiteY1" fmla="*/ 0 h 3112147"/>
              <a:gd name="connsiteX2" fmla="*/ 5772912 w 5772912"/>
              <a:gd name="connsiteY2" fmla="*/ 1615275 h 3112147"/>
              <a:gd name="connsiteX3" fmla="*/ 4278346 w 5772912"/>
              <a:gd name="connsiteY3" fmla="*/ 1615275 h 3112147"/>
              <a:gd name="connsiteX4" fmla="*/ 4278346 w 5772912"/>
              <a:gd name="connsiteY4" fmla="*/ 3112147 h 3112147"/>
              <a:gd name="connsiteX5" fmla="*/ 0 w 5772912"/>
              <a:gd name="connsiteY5" fmla="*/ 3112147 h 3112147"/>
              <a:gd name="connsiteX6" fmla="*/ 0 w 5772912"/>
              <a:gd name="connsiteY6" fmla="*/ 0 h 31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2912" h="3112147">
                <a:moveTo>
                  <a:pt x="0" y="0"/>
                </a:moveTo>
                <a:lnTo>
                  <a:pt x="5772912" y="0"/>
                </a:lnTo>
                <a:lnTo>
                  <a:pt x="5772912" y="1615275"/>
                </a:lnTo>
                <a:lnTo>
                  <a:pt x="4278346" y="1615275"/>
                </a:lnTo>
                <a:lnTo>
                  <a:pt x="4278346" y="3112147"/>
                </a:lnTo>
                <a:lnTo>
                  <a:pt x="0" y="3112147"/>
                </a:lnTo>
                <a:lnTo>
                  <a:pt x="0" y="0"/>
                </a:lnTo>
                <a:close/>
              </a:path>
            </a:pathLst>
          </a:custGeom>
          <a:noFill/>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0" name="Freeform 29">
            <a:extLst>
              <a:ext uri="{FF2B5EF4-FFF2-40B4-BE49-F238E27FC236}">
                <a16:creationId xmlns:a16="http://schemas.microsoft.com/office/drawing/2014/main" id="{A4E28606-829C-CB4A-83DA-E09B2FE3558C}"/>
              </a:ext>
            </a:extLst>
          </p:cNvPr>
          <p:cNvSpPr txBox="1">
            <a:spLocks/>
          </p:cNvSpPr>
          <p:nvPr/>
        </p:nvSpPr>
        <p:spPr>
          <a:xfrm>
            <a:off x="4468103" y="3291840"/>
            <a:ext cx="1494566" cy="7461"/>
          </a:xfrm>
          <a:custGeom>
            <a:avLst/>
            <a:gdLst>
              <a:gd name="connsiteX0" fmla="*/ 0 w 1494566"/>
              <a:gd name="connsiteY0" fmla="*/ 0 h 7461"/>
              <a:gd name="connsiteX1" fmla="*/ 1494566 w 1494566"/>
              <a:gd name="connsiteY1" fmla="*/ 0 h 7461"/>
              <a:gd name="connsiteX2" fmla="*/ 1494566 w 1494566"/>
              <a:gd name="connsiteY2" fmla="*/ 7461 h 7461"/>
              <a:gd name="connsiteX3" fmla="*/ 0 w 1494566"/>
              <a:gd name="connsiteY3" fmla="*/ 7461 h 7461"/>
              <a:gd name="connsiteX4" fmla="*/ 0 w 1494566"/>
              <a:gd name="connsiteY4" fmla="*/ 0 h 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566" h="7461">
                <a:moveTo>
                  <a:pt x="0" y="0"/>
                </a:moveTo>
                <a:lnTo>
                  <a:pt x="1494566" y="0"/>
                </a:lnTo>
                <a:lnTo>
                  <a:pt x="1494566" y="7461"/>
                </a:lnTo>
                <a:lnTo>
                  <a:pt x="0" y="7461"/>
                </a:lnTo>
                <a:lnTo>
                  <a:pt x="0" y="0"/>
                </a:lnTo>
                <a:close/>
              </a:path>
            </a:pathLst>
          </a:custGeom>
          <a:noFill/>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2" name="Picture Placeholder 32">
            <a:extLst>
              <a:ext uri="{FF2B5EF4-FFF2-40B4-BE49-F238E27FC236}">
                <a16:creationId xmlns:a16="http://schemas.microsoft.com/office/drawing/2014/main" id="{1D981DF1-5B3C-E144-B527-D0B2073FA9CB}"/>
              </a:ext>
            </a:extLst>
          </p:cNvPr>
          <p:cNvSpPr>
            <a:spLocks noGrp="1"/>
          </p:cNvSpPr>
          <p:nvPr>
            <p:ph type="pic" sz="quarter" idx="16"/>
          </p:nvPr>
        </p:nvSpPr>
        <p:spPr>
          <a:xfrm>
            <a:off x="189757" y="187154"/>
            <a:ext cx="5772912" cy="3112147"/>
          </a:xfrm>
          <a:noFill/>
        </p:spPr>
        <p:txBody>
          <a:bodyPr/>
          <a:lstStyle/>
          <a:p>
            <a:r>
              <a:rPr lang="en-US"/>
              <a:t>Click icon to add picture</a:t>
            </a:r>
          </a:p>
        </p:txBody>
      </p:sp>
      <p:sp>
        <p:nvSpPr>
          <p:cNvPr id="23" name="Rectangle 22">
            <a:extLst>
              <a:ext uri="{FF2B5EF4-FFF2-40B4-BE49-F238E27FC236}">
                <a16:creationId xmlns:a16="http://schemas.microsoft.com/office/drawing/2014/main" id="{885A979A-43DC-1041-B916-38C3D4FBBF28}"/>
              </a:ext>
            </a:extLst>
          </p:cNvPr>
          <p:cNvSpPr/>
          <p:nvPr/>
        </p:nvSpPr>
        <p:spPr>
          <a:xfrm>
            <a:off x="4468103" y="1794968"/>
            <a:ext cx="3261891" cy="3263969"/>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589526" y="1943178"/>
            <a:ext cx="3031236" cy="2156183"/>
          </a:xfrm>
        </p:spPr>
        <p:txBody>
          <a:bodyPr/>
          <a:lstStyle>
            <a:lvl1pPr algn="ctr">
              <a:defRPr>
                <a:solidFill>
                  <a:schemeClr val="bg1"/>
                </a:solidFill>
              </a:defRPr>
            </a:lvl1pPr>
          </a:lstStyle>
          <a:p>
            <a:r>
              <a:rPr lang="en-US"/>
              <a:t>Click to edit Master title style</a:t>
            </a:r>
          </a:p>
        </p:txBody>
      </p:sp>
      <p:sp>
        <p:nvSpPr>
          <p:cNvPr id="9" name="Text Placeholder 34">
            <a:extLst>
              <a:ext uri="{FF2B5EF4-FFF2-40B4-BE49-F238E27FC236}">
                <a16:creationId xmlns:a16="http://schemas.microsoft.com/office/drawing/2014/main" id="{ACFBC603-68C3-7746-842A-1CC0E2B6258E}"/>
              </a:ext>
            </a:extLst>
          </p:cNvPr>
          <p:cNvSpPr>
            <a:spLocks noGrp="1"/>
          </p:cNvSpPr>
          <p:nvPr>
            <p:ph type="body" sz="quarter" idx="15"/>
          </p:nvPr>
        </p:nvSpPr>
        <p:spPr>
          <a:xfrm>
            <a:off x="4589790" y="4157879"/>
            <a:ext cx="3030971" cy="745624"/>
          </a:xfrm>
        </p:spPr>
        <p:txBody>
          <a:bodyPr/>
          <a:lstStyle>
            <a:lvl1pPr algn="ctr">
              <a:defRPr sz="2200" i="0" baseline="0">
                <a:solidFill>
                  <a:srgbClr val="CEB87B"/>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Tree>
    <p:extLst>
      <p:ext uri="{BB962C8B-B14F-4D97-AF65-F5344CB8AC3E}">
        <p14:creationId xmlns:p14="http://schemas.microsoft.com/office/powerpoint/2010/main" val="34962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B1FBFC-14E1-B649-B99C-F2FA6385859A}"/>
              </a:ext>
            </a:extLst>
          </p:cNvPr>
          <p:cNvSpPr/>
          <p:nvPr/>
        </p:nvSpPr>
        <p:spPr>
          <a:xfrm>
            <a:off x="0" y="3697173"/>
            <a:ext cx="8176073" cy="3160827"/>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a:extLst>
              <a:ext uri="{FF2B5EF4-FFF2-40B4-BE49-F238E27FC236}">
                <a16:creationId xmlns:a16="http://schemas.microsoft.com/office/drawing/2014/main" id="{07DC0B31-6C64-8F4C-8A81-FED607A39EE8}"/>
              </a:ext>
            </a:extLst>
          </p:cNvPr>
          <p:cNvSpPr/>
          <p:nvPr/>
        </p:nvSpPr>
        <p:spPr>
          <a:xfrm>
            <a:off x="0" y="0"/>
            <a:ext cx="12192000" cy="3429000"/>
          </a:xfrm>
          <a:prstGeom prst="rect">
            <a:avLst/>
          </a:prstGeom>
          <a:solidFill>
            <a:srgbClr val="E7E5E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97" name="Rectangle 96">
            <a:extLst>
              <a:ext uri="{FF2B5EF4-FFF2-40B4-BE49-F238E27FC236}">
                <a16:creationId xmlns:a16="http://schemas.microsoft.com/office/drawing/2014/main" id="{3CFE4E54-C2F5-154A-971B-1BA0FC5C7A9B}"/>
              </a:ext>
            </a:extLst>
          </p:cNvPr>
          <p:cNvSpPr/>
          <p:nvPr/>
        </p:nvSpPr>
        <p:spPr>
          <a:xfrm>
            <a:off x="4942390" y="358814"/>
            <a:ext cx="6894844" cy="33383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362248" y="5027946"/>
            <a:ext cx="7382218" cy="718623"/>
          </a:xfrm>
        </p:spPr>
        <p:txBody>
          <a:bodyPr anchor="t"/>
          <a:lstStyle>
            <a:lvl1pPr algn="l">
              <a:defRPr/>
            </a:lvl1pPr>
          </a:lstStyle>
          <a:p>
            <a:r>
              <a:rPr lang="en-US"/>
              <a:t>Click to edit Master title style</a:t>
            </a:r>
          </a:p>
        </p:txBody>
      </p:sp>
      <p:sp>
        <p:nvSpPr>
          <p:cNvPr id="102" name="Text Placeholder 17">
            <a:extLst>
              <a:ext uri="{FF2B5EF4-FFF2-40B4-BE49-F238E27FC236}">
                <a16:creationId xmlns:a16="http://schemas.microsoft.com/office/drawing/2014/main" id="{DE30AF5E-EEE8-CF47-A241-4091DA935BF6}"/>
              </a:ext>
            </a:extLst>
          </p:cNvPr>
          <p:cNvSpPr>
            <a:spLocks noGrp="1"/>
          </p:cNvSpPr>
          <p:nvPr>
            <p:ph type="body" sz="quarter" idx="13"/>
          </p:nvPr>
        </p:nvSpPr>
        <p:spPr>
          <a:xfrm>
            <a:off x="362248" y="5756329"/>
            <a:ext cx="7382217" cy="646112"/>
          </a:xfrm>
        </p:spPr>
        <p:txBody>
          <a:bodyPr anchor="t"/>
          <a:lstStyle>
            <a:lvl1pPr algn="l">
              <a:defRPr sz="1800" i="1"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105" name="Text Placeholder 36">
            <a:extLst>
              <a:ext uri="{FF2B5EF4-FFF2-40B4-BE49-F238E27FC236}">
                <a16:creationId xmlns:a16="http://schemas.microsoft.com/office/drawing/2014/main" id="{FE350100-E48C-DB48-84F4-62CBFB62218D}"/>
              </a:ext>
            </a:extLst>
          </p:cNvPr>
          <p:cNvSpPr>
            <a:spLocks noGrp="1"/>
          </p:cNvSpPr>
          <p:nvPr>
            <p:ph type="body" sz="quarter" idx="18"/>
          </p:nvPr>
        </p:nvSpPr>
        <p:spPr>
          <a:xfrm>
            <a:off x="8544632" y="1230401"/>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r>
              <a:rPr lang="en-US"/>
              <a:t>Click to edit Master text styles</a:t>
            </a:r>
          </a:p>
        </p:txBody>
      </p:sp>
      <p:sp>
        <p:nvSpPr>
          <p:cNvPr id="106" name="Text Placeholder 41">
            <a:extLst>
              <a:ext uri="{FF2B5EF4-FFF2-40B4-BE49-F238E27FC236}">
                <a16:creationId xmlns:a16="http://schemas.microsoft.com/office/drawing/2014/main" id="{56F53881-1375-B44B-BA36-3FE7AC3095E9}"/>
              </a:ext>
            </a:extLst>
          </p:cNvPr>
          <p:cNvSpPr>
            <a:spLocks noGrp="1"/>
          </p:cNvSpPr>
          <p:nvPr>
            <p:ph type="body" sz="quarter" idx="19"/>
          </p:nvPr>
        </p:nvSpPr>
        <p:spPr>
          <a:xfrm>
            <a:off x="8535116" y="640133"/>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sp>
        <p:nvSpPr>
          <p:cNvPr id="142" name="Picture Placeholder 141">
            <a:extLst>
              <a:ext uri="{FF2B5EF4-FFF2-40B4-BE49-F238E27FC236}">
                <a16:creationId xmlns:a16="http://schemas.microsoft.com/office/drawing/2014/main" id="{41E167D3-D745-D64F-ADD4-B38FB711F29E}"/>
              </a:ext>
            </a:extLst>
          </p:cNvPr>
          <p:cNvSpPr>
            <a:spLocks noGrp="1"/>
          </p:cNvSpPr>
          <p:nvPr>
            <p:ph type="pic" sz="quarter" idx="20"/>
          </p:nvPr>
        </p:nvSpPr>
        <p:spPr>
          <a:xfrm>
            <a:off x="362248" y="358815"/>
            <a:ext cx="4211583" cy="4213572"/>
          </a:xfrm>
        </p:spPr>
        <p:txBody>
          <a:bodyPr/>
          <a:lstStyle/>
          <a:p>
            <a:r>
              <a:rPr lang="en-US"/>
              <a:t>Click icon to add picture</a:t>
            </a:r>
          </a:p>
        </p:txBody>
      </p:sp>
      <p:sp>
        <p:nvSpPr>
          <p:cNvPr id="75" name="Text Placeholder 36">
            <a:extLst>
              <a:ext uri="{FF2B5EF4-FFF2-40B4-BE49-F238E27FC236}">
                <a16:creationId xmlns:a16="http://schemas.microsoft.com/office/drawing/2014/main" id="{03F859FA-DE87-014D-8C98-4FC0B3303FFE}"/>
              </a:ext>
            </a:extLst>
          </p:cNvPr>
          <p:cNvSpPr>
            <a:spLocks noGrp="1"/>
          </p:cNvSpPr>
          <p:nvPr>
            <p:ph type="body" sz="quarter" idx="23"/>
          </p:nvPr>
        </p:nvSpPr>
        <p:spPr>
          <a:xfrm>
            <a:off x="8544632" y="4287441"/>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r>
              <a:rPr lang="en-US"/>
              <a:t>Click to edit Master text styles</a:t>
            </a:r>
          </a:p>
        </p:txBody>
      </p:sp>
      <p:sp>
        <p:nvSpPr>
          <p:cNvPr id="76" name="Text Placeholder 41">
            <a:extLst>
              <a:ext uri="{FF2B5EF4-FFF2-40B4-BE49-F238E27FC236}">
                <a16:creationId xmlns:a16="http://schemas.microsoft.com/office/drawing/2014/main" id="{469B3CD2-5F3B-3442-9C1A-E194BF78422C}"/>
              </a:ext>
            </a:extLst>
          </p:cNvPr>
          <p:cNvSpPr>
            <a:spLocks noGrp="1"/>
          </p:cNvSpPr>
          <p:nvPr>
            <p:ph type="body" sz="quarter" idx="24"/>
          </p:nvPr>
        </p:nvSpPr>
        <p:spPr>
          <a:xfrm>
            <a:off x="8535116" y="3697173"/>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sp>
        <p:nvSpPr>
          <p:cNvPr id="77" name="Text Placeholder 36">
            <a:extLst>
              <a:ext uri="{FF2B5EF4-FFF2-40B4-BE49-F238E27FC236}">
                <a16:creationId xmlns:a16="http://schemas.microsoft.com/office/drawing/2014/main" id="{E59FFC7D-7F51-7D45-A56F-FCF5DA12992B}"/>
              </a:ext>
            </a:extLst>
          </p:cNvPr>
          <p:cNvSpPr>
            <a:spLocks noGrp="1"/>
          </p:cNvSpPr>
          <p:nvPr>
            <p:ph type="body" sz="quarter" idx="25"/>
          </p:nvPr>
        </p:nvSpPr>
        <p:spPr>
          <a:xfrm>
            <a:off x="5250824" y="1242504"/>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r>
              <a:rPr lang="en-US"/>
              <a:t>Click to edit Master text styles</a:t>
            </a:r>
          </a:p>
        </p:txBody>
      </p:sp>
      <p:sp>
        <p:nvSpPr>
          <p:cNvPr id="98" name="Text Placeholder 41">
            <a:extLst>
              <a:ext uri="{FF2B5EF4-FFF2-40B4-BE49-F238E27FC236}">
                <a16:creationId xmlns:a16="http://schemas.microsoft.com/office/drawing/2014/main" id="{760484D9-4217-7947-BDA5-C1EA2B5BB35F}"/>
              </a:ext>
            </a:extLst>
          </p:cNvPr>
          <p:cNvSpPr>
            <a:spLocks noGrp="1"/>
          </p:cNvSpPr>
          <p:nvPr>
            <p:ph type="body" sz="quarter" idx="26"/>
          </p:nvPr>
        </p:nvSpPr>
        <p:spPr>
          <a:xfrm>
            <a:off x="5241308" y="652236"/>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pic>
        <p:nvPicPr>
          <p:cNvPr id="15" name="Picture 14">
            <a:extLst>
              <a:ext uri="{FF2B5EF4-FFF2-40B4-BE49-F238E27FC236}">
                <a16:creationId xmlns:a16="http://schemas.microsoft.com/office/drawing/2014/main" id="{4CAB85A2-9B30-5D49-A7C0-EED7F0172305}"/>
              </a:ext>
            </a:extLst>
          </p:cNvPr>
          <p:cNvPicPr>
            <a:picLocks noChangeAspect="1"/>
          </p:cNvPicPr>
          <p:nvPr/>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8852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694643" y="810890"/>
            <a:ext cx="4755009" cy="718623"/>
          </a:xfrm>
        </p:spPr>
        <p:txBody>
          <a:bodyPr anchor="b"/>
          <a:lstStyle>
            <a:lvl1pPr algn="l">
              <a:defRPr/>
            </a:lvl1pPr>
          </a:lstStyle>
          <a:p>
            <a:r>
              <a:rPr lang="en-US"/>
              <a:t>Click to edit Master title style</a:t>
            </a:r>
          </a:p>
        </p:txBody>
      </p:sp>
      <p:sp>
        <p:nvSpPr>
          <p:cNvPr id="103" name="Text Placeholder 36">
            <a:extLst>
              <a:ext uri="{FF2B5EF4-FFF2-40B4-BE49-F238E27FC236}">
                <a16:creationId xmlns:a16="http://schemas.microsoft.com/office/drawing/2014/main" id="{900D2722-9198-204F-B357-B1B27A77E825}"/>
              </a:ext>
            </a:extLst>
          </p:cNvPr>
          <p:cNvSpPr>
            <a:spLocks noGrp="1"/>
          </p:cNvSpPr>
          <p:nvPr>
            <p:ph type="body" sz="quarter" idx="14"/>
          </p:nvPr>
        </p:nvSpPr>
        <p:spPr>
          <a:xfrm>
            <a:off x="694643" y="1660634"/>
            <a:ext cx="4755009" cy="4045376"/>
          </a:xfrm>
        </p:spPr>
        <p:txBody>
          <a:bodyPr/>
          <a:lstStyle>
            <a:lvl1pPr marL="0" indent="0" algn="l">
              <a:lnSpc>
                <a:spcPct val="90000"/>
              </a:lnSpc>
              <a:spcBef>
                <a:spcPts val="1000"/>
              </a:spcBef>
              <a:buClr>
                <a:schemeClr val="accent1"/>
              </a:buClr>
              <a:buFont typeface="Arial" panose="020B0604020202020204" pitchFamily="34" charset="0"/>
              <a:buNone/>
              <a:defRPr sz="2000">
                <a:solidFill>
                  <a:schemeClr val="tx2"/>
                </a:solidFill>
              </a:defRPr>
            </a:lvl1pPr>
          </a:lstStyle>
          <a:p>
            <a:pPr lvl="0"/>
            <a:r>
              <a:rPr lang="en-US"/>
              <a:t>Click to edit Master text styles</a:t>
            </a:r>
          </a:p>
        </p:txBody>
      </p:sp>
      <p:sp>
        <p:nvSpPr>
          <p:cNvPr id="142" name="Picture Placeholder 141">
            <a:extLst>
              <a:ext uri="{FF2B5EF4-FFF2-40B4-BE49-F238E27FC236}">
                <a16:creationId xmlns:a16="http://schemas.microsoft.com/office/drawing/2014/main" id="{41E167D3-D745-D64F-ADD4-B38FB711F29E}"/>
              </a:ext>
            </a:extLst>
          </p:cNvPr>
          <p:cNvSpPr>
            <a:spLocks noGrp="1"/>
          </p:cNvSpPr>
          <p:nvPr>
            <p:ph type="pic" sz="quarter" idx="20"/>
          </p:nvPr>
        </p:nvSpPr>
        <p:spPr>
          <a:xfrm>
            <a:off x="6184245" y="894973"/>
            <a:ext cx="5043197" cy="5068054"/>
          </a:xfrm>
          <a:ln w="228600">
            <a:solidFill>
              <a:schemeClr val="bg1"/>
            </a:solidFill>
            <a:miter lim="800000"/>
          </a:ln>
          <a:effectLst>
            <a:outerShdw blurRad="241300" dist="38100" dir="2700000" algn="tl" rotWithShape="0">
              <a:prstClr val="black">
                <a:alpha val="40000"/>
              </a:prstClr>
            </a:outerShdw>
          </a:effectLst>
        </p:spPr>
        <p:txBody>
          <a:bodyPr/>
          <a:lstStyle/>
          <a:p>
            <a:r>
              <a:rPr lang="en-US"/>
              <a:t>Click icon to add picture</a:t>
            </a:r>
          </a:p>
        </p:txBody>
      </p:sp>
      <p:cxnSp>
        <p:nvCxnSpPr>
          <p:cNvPr id="5" name="Straight Connector 4">
            <a:extLst>
              <a:ext uri="{FF2B5EF4-FFF2-40B4-BE49-F238E27FC236}">
                <a16:creationId xmlns:a16="http://schemas.microsoft.com/office/drawing/2014/main" id="{E23583CA-79E1-0D45-AC68-50B81EC2E956}"/>
              </a:ext>
            </a:extLst>
          </p:cNvPr>
          <p:cNvCxnSpPr/>
          <p:nvPr/>
        </p:nvCxnSpPr>
        <p:spPr>
          <a:xfrm>
            <a:off x="694643" y="1529513"/>
            <a:ext cx="4755009"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3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DD70B-7682-034F-8C07-A84E4D9E5A72}"/>
              </a:ext>
            </a:extLst>
          </p:cNvPr>
          <p:cNvSpPr/>
          <p:nvPr/>
        </p:nvSpPr>
        <p:spPr>
          <a:xfrm>
            <a:off x="0" y="0"/>
            <a:ext cx="2291787" cy="6858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AA9312D-B1A5-F04D-A9D5-1693079B6FF8}"/>
              </a:ext>
            </a:extLst>
          </p:cNvPr>
          <p:cNvSpPr>
            <a:spLocks noGrp="1"/>
          </p:cNvSpPr>
          <p:nvPr>
            <p:ph type="title"/>
          </p:nvPr>
        </p:nvSpPr>
        <p:spPr>
          <a:xfrm>
            <a:off x="4104134" y="991841"/>
            <a:ext cx="7363374" cy="605465"/>
          </a:xfrm>
        </p:spPr>
        <p:txBody>
          <a:bodyPr anchor="ct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7B4A5007-3FB4-264B-B97D-5BD9328FF273}"/>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61" name="Text Placeholder 37">
            <a:extLst>
              <a:ext uri="{FF2B5EF4-FFF2-40B4-BE49-F238E27FC236}">
                <a16:creationId xmlns:a16="http://schemas.microsoft.com/office/drawing/2014/main" id="{A5DB8829-9AA2-F34D-8A50-495609A9D8F5}"/>
              </a:ext>
            </a:extLst>
          </p:cNvPr>
          <p:cNvSpPr>
            <a:spLocks noGrp="1"/>
          </p:cNvSpPr>
          <p:nvPr>
            <p:ph type="body" sz="quarter" idx="15"/>
          </p:nvPr>
        </p:nvSpPr>
        <p:spPr>
          <a:xfrm>
            <a:off x="4104134" y="2550416"/>
            <a:ext cx="7363374" cy="3266184"/>
          </a:xfrm>
        </p:spPr>
        <p:txBody>
          <a:bodyPr anchor="t"/>
          <a:lstStyle>
            <a:lvl1pPr algn="ctr">
              <a:lnSpc>
                <a:spcPct val="100000"/>
              </a:lnSpc>
              <a:spcBef>
                <a:spcPts val="1000"/>
              </a:spcBef>
              <a:defRPr sz="20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r>
              <a:rPr lang="en-US"/>
              <a:t>Click to edit Master text styles</a:t>
            </a:r>
          </a:p>
        </p:txBody>
      </p:sp>
      <p:sp>
        <p:nvSpPr>
          <p:cNvPr id="62" name="Text Placeholder 30">
            <a:extLst>
              <a:ext uri="{FF2B5EF4-FFF2-40B4-BE49-F238E27FC236}">
                <a16:creationId xmlns:a16="http://schemas.microsoft.com/office/drawing/2014/main" id="{77460F38-6239-114F-9F11-5710DD07D40A}"/>
              </a:ext>
            </a:extLst>
          </p:cNvPr>
          <p:cNvSpPr>
            <a:spLocks noGrp="1"/>
          </p:cNvSpPr>
          <p:nvPr>
            <p:ph type="body" sz="quarter" idx="16"/>
          </p:nvPr>
        </p:nvSpPr>
        <p:spPr>
          <a:xfrm>
            <a:off x="4104134" y="1895441"/>
            <a:ext cx="7363374" cy="347472"/>
          </a:xfrm>
          <a:solidFill>
            <a:schemeClr val="tx2"/>
          </a:solidFill>
        </p:spPr>
        <p:txBody>
          <a:bodyPr anchor="ctr"/>
          <a:lstStyle>
            <a:lvl1pPr algn="ctr">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sp>
        <p:nvSpPr>
          <p:cNvPr id="19" name="Picture Placeholder 7"/>
          <p:cNvSpPr>
            <a:spLocks noGrp="1"/>
          </p:cNvSpPr>
          <p:nvPr>
            <p:ph type="pic" sz="quarter" idx="18"/>
          </p:nvPr>
        </p:nvSpPr>
        <p:spPr>
          <a:xfrm>
            <a:off x="1000355" y="991841"/>
            <a:ext cx="2582863" cy="4824759"/>
          </a:xfrm>
        </p:spPr>
        <p:txBody>
          <a:bodyPr/>
          <a:lstStyle/>
          <a:p>
            <a:r>
              <a:rPr lang="en-US"/>
              <a:t>Click icon to add picture</a:t>
            </a:r>
          </a:p>
        </p:txBody>
      </p:sp>
      <p:pic>
        <p:nvPicPr>
          <p:cNvPr id="8" name="Picture 7">
            <a:extLst>
              <a:ext uri="{FF2B5EF4-FFF2-40B4-BE49-F238E27FC236}">
                <a16:creationId xmlns:a16="http://schemas.microsoft.com/office/drawing/2014/main" id="{D8634A76-15B0-D74B-A9B5-30060D5484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40258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312D-B1A5-F04D-A9D5-1693079B6FF8}"/>
              </a:ext>
            </a:extLst>
          </p:cNvPr>
          <p:cNvSpPr>
            <a:spLocks noGrp="1"/>
          </p:cNvSpPr>
          <p:nvPr>
            <p:ph type="title"/>
          </p:nvPr>
        </p:nvSpPr>
        <p:spPr>
          <a:xfrm>
            <a:off x="648182" y="564278"/>
            <a:ext cx="5196875" cy="1403418"/>
          </a:xfrm>
        </p:spPr>
        <p:txBody>
          <a:bodyPr anchor="t"/>
          <a:lstStyle/>
          <a:p>
            <a:r>
              <a:rPr lang="en-US"/>
              <a:t>Click to edit Master title style</a:t>
            </a:r>
          </a:p>
        </p:txBody>
      </p:sp>
      <p:sp>
        <p:nvSpPr>
          <p:cNvPr id="3" name="Slide Number Placeholder 2">
            <a:extLst>
              <a:ext uri="{FF2B5EF4-FFF2-40B4-BE49-F238E27FC236}">
                <a16:creationId xmlns:a16="http://schemas.microsoft.com/office/drawing/2014/main" id="{7B4A5007-3FB4-264B-B97D-5BD9328FF273}"/>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62" name="Text Placeholder 30">
            <a:extLst>
              <a:ext uri="{FF2B5EF4-FFF2-40B4-BE49-F238E27FC236}">
                <a16:creationId xmlns:a16="http://schemas.microsoft.com/office/drawing/2014/main" id="{F9EF92BA-342C-CD4C-BE65-303A56E651A8}"/>
              </a:ext>
            </a:extLst>
          </p:cNvPr>
          <p:cNvSpPr>
            <a:spLocks noGrp="1"/>
          </p:cNvSpPr>
          <p:nvPr>
            <p:ph type="body" sz="quarter" idx="16"/>
          </p:nvPr>
        </p:nvSpPr>
        <p:spPr>
          <a:xfrm>
            <a:off x="6296966" y="564278"/>
            <a:ext cx="5196875" cy="347472"/>
          </a:xfrm>
          <a:solidFill>
            <a:schemeClr val="tx2"/>
          </a:solidFill>
        </p:spPr>
        <p:txBody>
          <a:bodyPr anchor="t"/>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7D983B6B-90DE-6349-8DB2-C286CC10B6D6}"/>
              </a:ext>
            </a:extLst>
          </p:cNvPr>
          <p:cNvSpPr>
            <a:spLocks noGrp="1"/>
          </p:cNvSpPr>
          <p:nvPr>
            <p:ph type="body" sz="quarter" idx="19"/>
          </p:nvPr>
        </p:nvSpPr>
        <p:spPr>
          <a:xfrm>
            <a:off x="6296966" y="1135303"/>
            <a:ext cx="5196876" cy="490668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EBD200-1912-764D-9058-3CCAD0AC5F13}"/>
              </a:ext>
            </a:extLst>
          </p:cNvPr>
          <p:cNvSpPr>
            <a:spLocks noGrp="1"/>
          </p:cNvSpPr>
          <p:nvPr>
            <p:ph type="pic" sz="quarter" idx="21"/>
          </p:nvPr>
        </p:nvSpPr>
        <p:spPr>
          <a:xfrm>
            <a:off x="648182" y="2187616"/>
            <a:ext cx="5196875" cy="3854369"/>
          </a:xfrm>
        </p:spPr>
        <p:txBody>
          <a:bodyPr/>
          <a:lstStyle/>
          <a:p>
            <a:r>
              <a:rPr lang="en-US"/>
              <a:t>Click icon to add picture</a:t>
            </a:r>
          </a:p>
        </p:txBody>
      </p:sp>
    </p:spTree>
    <p:extLst>
      <p:ext uri="{BB962C8B-B14F-4D97-AF65-F5344CB8AC3E}">
        <p14:creationId xmlns:p14="http://schemas.microsoft.com/office/powerpoint/2010/main" val="26216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quar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9166F-EF0A-48F4-B502-F9DBAA8B229B}"/>
              </a:ext>
            </a:extLst>
          </p:cNvPr>
          <p:cNvSpPr>
            <a:spLocks noGrp="1"/>
          </p:cNvSpPr>
          <p:nvPr>
            <p:ph type="sldNum" sz="quarter" idx="10"/>
          </p:nvPr>
        </p:nvSpPr>
        <p:spPr/>
        <p:txBody>
          <a:bodyPr/>
          <a:lstStyle/>
          <a:p>
            <a:fld id="{9692582C-7B32-F941-9865-9B5BBD66E383}" type="slidenum">
              <a:rPr lang="en-US" smtClean="0"/>
              <a:pPr/>
              <a:t>‹#›</a:t>
            </a:fld>
            <a:endParaRPr lang="en-US"/>
          </a:p>
        </p:txBody>
      </p:sp>
      <p:sp>
        <p:nvSpPr>
          <p:cNvPr id="4" name="Rectangle 3">
            <a:extLst>
              <a:ext uri="{FF2B5EF4-FFF2-40B4-BE49-F238E27FC236}">
                <a16:creationId xmlns:a16="http://schemas.microsoft.com/office/drawing/2014/main" id="{4B277D8D-BA7C-43FD-A6D6-107B8DBE391D}"/>
              </a:ext>
            </a:extLst>
          </p:cNvPr>
          <p:cNvSpPr/>
          <p:nvPr/>
        </p:nvSpPr>
        <p:spPr>
          <a:xfrm>
            <a:off x="0" y="0"/>
            <a:ext cx="12192000" cy="4376057"/>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6EA672DF-95D9-4DB6-8E78-DB1D2883820D}"/>
              </a:ext>
            </a:extLst>
          </p:cNvPr>
          <p:cNvSpPr>
            <a:spLocks noGrp="1"/>
          </p:cNvSpPr>
          <p:nvPr>
            <p:ph type="title" hasCustomPrompt="1"/>
          </p:nvPr>
        </p:nvSpPr>
        <p:spPr>
          <a:xfrm>
            <a:off x="1067692" y="1588740"/>
            <a:ext cx="4571107" cy="1331141"/>
          </a:xfrm>
        </p:spPr>
        <p:txBody>
          <a:bodyPr/>
          <a:lstStyle>
            <a:lvl1pPr>
              <a:defRPr>
                <a:solidFill>
                  <a:schemeClr val="bg1"/>
                </a:solidFill>
              </a:defRPr>
            </a:lvl1pPr>
          </a:lstStyle>
          <a:p>
            <a:r>
              <a:rPr lang="en-US">
                <a:solidFill>
                  <a:schemeClr val="bg1"/>
                </a:solidFill>
                <a:latin typeface="Georgia" panose="02040502050405020303" pitchFamily="18" charset="0"/>
              </a:rPr>
              <a:t>This is a slide title</a:t>
            </a:r>
          </a:p>
        </p:txBody>
      </p:sp>
      <p:sp>
        <p:nvSpPr>
          <p:cNvPr id="10" name="Rectangle 9">
            <a:extLst>
              <a:ext uri="{FF2B5EF4-FFF2-40B4-BE49-F238E27FC236}">
                <a16:creationId xmlns:a16="http://schemas.microsoft.com/office/drawing/2014/main" id="{4669ED6E-F4F9-4394-B47F-8E122C57DDB5}"/>
              </a:ext>
            </a:extLst>
          </p:cNvPr>
          <p:cNvSpPr/>
          <p:nvPr/>
        </p:nvSpPr>
        <p:spPr>
          <a:xfrm>
            <a:off x="6935845" y="1010912"/>
            <a:ext cx="4844143" cy="4818692"/>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13" name="Picture Placeholder 12">
            <a:extLst>
              <a:ext uri="{FF2B5EF4-FFF2-40B4-BE49-F238E27FC236}">
                <a16:creationId xmlns:a16="http://schemas.microsoft.com/office/drawing/2014/main" id="{D769DA62-8FC5-4FE0-A284-4EAC17975D10}"/>
              </a:ext>
            </a:extLst>
          </p:cNvPr>
          <p:cNvSpPr>
            <a:spLocks noGrp="1"/>
          </p:cNvSpPr>
          <p:nvPr>
            <p:ph type="pic" sz="quarter" idx="11"/>
          </p:nvPr>
        </p:nvSpPr>
        <p:spPr>
          <a:xfrm>
            <a:off x="7391400" y="1452563"/>
            <a:ext cx="3933825" cy="3933825"/>
          </a:xfrm>
          <a:noFill/>
        </p:spPr>
        <p:txBody>
          <a:bodyPr/>
          <a:lstStyle/>
          <a:p>
            <a:r>
              <a:rPr lang="en-US"/>
              <a:t>Click icon to add picture</a:t>
            </a:r>
          </a:p>
        </p:txBody>
      </p:sp>
      <p:sp>
        <p:nvSpPr>
          <p:cNvPr id="16" name="Text Placeholder 15">
            <a:extLst>
              <a:ext uri="{FF2B5EF4-FFF2-40B4-BE49-F238E27FC236}">
                <a16:creationId xmlns:a16="http://schemas.microsoft.com/office/drawing/2014/main" id="{DA8FBFC7-443F-4CC1-AC09-E570EF42376D}"/>
              </a:ext>
            </a:extLst>
          </p:cNvPr>
          <p:cNvSpPr>
            <a:spLocks noGrp="1"/>
          </p:cNvSpPr>
          <p:nvPr>
            <p:ph type="body" sz="quarter" idx="13"/>
          </p:nvPr>
        </p:nvSpPr>
        <p:spPr>
          <a:xfrm>
            <a:off x="1089296" y="3067050"/>
            <a:ext cx="4549504" cy="646113"/>
          </a:xfrm>
        </p:spPr>
        <p:txBody>
          <a:bodyP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9" name="Rectangle 8"/>
          <p:cNvSpPr/>
          <p:nvPr/>
        </p:nvSpPr>
        <p:spPr>
          <a:xfrm>
            <a:off x="156411"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a16="http://schemas.microsoft.com/office/drawing/2014/main" id="{26486A5B-5EE3-344C-B1EA-10455DA6FD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94897" y="4737484"/>
            <a:ext cx="3186185" cy="535730"/>
          </a:xfrm>
          <a:prstGeom prst="rect">
            <a:avLst/>
          </a:prstGeom>
        </p:spPr>
      </p:pic>
      <p:sp>
        <p:nvSpPr>
          <p:cNvPr id="5" name="Rectangle 4">
            <a:extLst>
              <a:ext uri="{FF2B5EF4-FFF2-40B4-BE49-F238E27FC236}">
                <a16:creationId xmlns:a16="http://schemas.microsoft.com/office/drawing/2014/main" id="{AF1792F4-B2C9-AE77-796A-803C205BC9C4}"/>
              </a:ext>
            </a:extLst>
          </p:cNvPr>
          <p:cNvSpPr/>
          <p:nvPr userDrawn="1"/>
        </p:nvSpPr>
        <p:spPr>
          <a:xfrm>
            <a:off x="0" y="2"/>
            <a:ext cx="12192000" cy="4376057"/>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7" name="Rectangle 6">
            <a:extLst>
              <a:ext uri="{FF2B5EF4-FFF2-40B4-BE49-F238E27FC236}">
                <a16:creationId xmlns:a16="http://schemas.microsoft.com/office/drawing/2014/main" id="{BB26589B-5CB1-8B53-EDDC-71F63DB08B3E}"/>
              </a:ext>
            </a:extLst>
          </p:cNvPr>
          <p:cNvSpPr/>
          <p:nvPr userDrawn="1"/>
        </p:nvSpPr>
        <p:spPr>
          <a:xfrm>
            <a:off x="156413"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a:extLst>
              <a:ext uri="{FF2B5EF4-FFF2-40B4-BE49-F238E27FC236}">
                <a16:creationId xmlns:a16="http://schemas.microsoft.com/office/drawing/2014/main" id="{DD8B9236-A103-7F05-EA1B-7EE321D75A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94898" y="4737484"/>
            <a:ext cx="3186185" cy="535730"/>
          </a:xfrm>
          <a:prstGeom prst="rect">
            <a:avLst/>
          </a:prstGeom>
        </p:spPr>
      </p:pic>
    </p:spTree>
    <p:extLst>
      <p:ext uri="{BB962C8B-B14F-4D97-AF65-F5344CB8AC3E}">
        <p14:creationId xmlns:p14="http://schemas.microsoft.com/office/powerpoint/2010/main" val="32755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tica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D5EE-65E5-4F2D-9B9B-9899AF4A135E}"/>
              </a:ext>
            </a:extLst>
          </p:cNvPr>
          <p:cNvSpPr>
            <a:spLocks noGrp="1"/>
          </p:cNvSpPr>
          <p:nvPr>
            <p:ph type="title" hasCustomPrompt="1"/>
          </p:nvPr>
        </p:nvSpPr>
        <p:spPr>
          <a:xfrm>
            <a:off x="5695542" y="754329"/>
            <a:ext cx="4588185" cy="1307066"/>
          </a:xfrm>
        </p:spPr>
        <p:txBody>
          <a:bodyPr/>
          <a:lstStyle>
            <a:lvl1pPr>
              <a:defRPr/>
            </a:lvl1pPr>
          </a:lstStyle>
          <a:p>
            <a:r>
              <a:rPr lang="en-US">
                <a:solidFill>
                  <a:srgbClr val="191919"/>
                </a:solidFill>
              </a:rPr>
              <a:t>This is a slide title</a:t>
            </a:r>
          </a:p>
        </p:txBody>
      </p:sp>
      <p:sp>
        <p:nvSpPr>
          <p:cNvPr id="31" name="Text Placeholder 30">
            <a:extLst>
              <a:ext uri="{FF2B5EF4-FFF2-40B4-BE49-F238E27FC236}">
                <a16:creationId xmlns:a16="http://schemas.microsoft.com/office/drawing/2014/main" id="{CB46CE29-FA80-493F-BA91-53C5F9A955C9}"/>
              </a:ext>
            </a:extLst>
          </p:cNvPr>
          <p:cNvSpPr>
            <a:spLocks noGrp="1"/>
          </p:cNvSpPr>
          <p:nvPr>
            <p:ph type="body" sz="quarter" idx="12"/>
          </p:nvPr>
        </p:nvSpPr>
        <p:spPr>
          <a:xfrm>
            <a:off x="5695950" y="2194675"/>
            <a:ext cx="5920698" cy="2224572"/>
          </a:xfrm>
        </p:spPr>
        <p:txBody>
          <a:bodyPr/>
          <a:lstStyle>
            <a:lvl1pPr marL="0" indent="0">
              <a:buNone/>
              <a:defRPr sz="2000"/>
            </a:lvl1pPr>
          </a:lstStyle>
          <a:p>
            <a:pPr marL="0" lvl="0" indent="0">
              <a:buNone/>
            </a:pPr>
            <a:r>
              <a:rPr lang="en-US" sz="1400">
                <a:ea typeface="Gulim" panose="020B0600000101010101" pitchFamily="34" charset="-127"/>
              </a:rPr>
              <a:t>Click to edit Master text styles</a:t>
            </a:r>
          </a:p>
        </p:txBody>
      </p:sp>
      <p:sp>
        <p:nvSpPr>
          <p:cNvPr id="3" name="Slide Number Placeholder 2">
            <a:extLst>
              <a:ext uri="{FF2B5EF4-FFF2-40B4-BE49-F238E27FC236}">
                <a16:creationId xmlns:a16="http://schemas.microsoft.com/office/drawing/2014/main" id="{D61C2DD8-B058-4B35-8F9B-8AD14E789044}"/>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18" name="Rectangle 17">
            <a:extLst>
              <a:ext uri="{FF2B5EF4-FFF2-40B4-BE49-F238E27FC236}">
                <a16:creationId xmlns:a16="http://schemas.microsoft.com/office/drawing/2014/main" id="{6C2D55E9-CF70-43E0-928B-793B02794753}"/>
              </a:ext>
            </a:extLst>
          </p:cNvPr>
          <p:cNvSpPr/>
          <p:nvPr/>
        </p:nvSpPr>
        <p:spPr>
          <a:xfrm>
            <a:off x="0" y="-2326"/>
            <a:ext cx="4072647"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23" name="Elbow Connector 15">
            <a:extLst>
              <a:ext uri="{FF2B5EF4-FFF2-40B4-BE49-F238E27FC236}">
                <a16:creationId xmlns:a16="http://schemas.microsoft.com/office/drawing/2014/main" id="{66A8A917-53B0-4ADA-B406-C127AD5C0FD2}"/>
              </a:ext>
            </a:extLst>
          </p:cNvPr>
          <p:cNvCxnSpPr>
            <a:cxnSpLocks/>
          </p:cNvCxnSpPr>
          <p:nvPr/>
        </p:nvCxnSpPr>
        <p:spPr>
          <a:xfrm rot="10800000" flipH="1" flipV="1">
            <a:off x="7295696" y="5093761"/>
            <a:ext cx="520240" cy="627952"/>
          </a:xfrm>
          <a:prstGeom prst="bentConnector3">
            <a:avLst>
              <a:gd name="adj1" fmla="val -43941"/>
            </a:avLst>
          </a:prstGeom>
          <a:ln w="1905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Picture Placeholder 28">
            <a:extLst>
              <a:ext uri="{FF2B5EF4-FFF2-40B4-BE49-F238E27FC236}">
                <a16:creationId xmlns:a16="http://schemas.microsoft.com/office/drawing/2014/main" id="{4081BC30-A125-4A73-B1B7-02A6C5F708A5}"/>
              </a:ext>
            </a:extLst>
          </p:cNvPr>
          <p:cNvSpPr>
            <a:spLocks noGrp="1"/>
          </p:cNvSpPr>
          <p:nvPr>
            <p:ph type="pic" sz="quarter" idx="11"/>
          </p:nvPr>
        </p:nvSpPr>
        <p:spPr>
          <a:xfrm>
            <a:off x="823913" y="760413"/>
            <a:ext cx="4275137" cy="5337175"/>
          </a:xfrm>
          <a:noFill/>
        </p:spPr>
        <p:txBody>
          <a:bodyPr/>
          <a:lstStyle/>
          <a:p>
            <a:r>
              <a:rPr lang="en-US"/>
              <a:t>Click icon to add picture</a:t>
            </a:r>
          </a:p>
        </p:txBody>
      </p:sp>
      <p:sp>
        <p:nvSpPr>
          <p:cNvPr id="33" name="Text Placeholder 32">
            <a:extLst>
              <a:ext uri="{FF2B5EF4-FFF2-40B4-BE49-F238E27FC236}">
                <a16:creationId xmlns:a16="http://schemas.microsoft.com/office/drawing/2014/main" id="{638610FF-0F3B-4790-B918-DF7CAA773B58}"/>
              </a:ext>
            </a:extLst>
          </p:cNvPr>
          <p:cNvSpPr>
            <a:spLocks noGrp="1"/>
          </p:cNvSpPr>
          <p:nvPr>
            <p:ph type="body" sz="quarter" idx="13"/>
          </p:nvPr>
        </p:nvSpPr>
        <p:spPr>
          <a:xfrm>
            <a:off x="7296777" y="4928832"/>
            <a:ext cx="2489200" cy="342900"/>
          </a:xfrm>
          <a:solidFill>
            <a:schemeClr val="tx2"/>
          </a:solidFill>
        </p:spPr>
        <p:txBody>
          <a:bodyPr anchor="ctr"/>
          <a:lstStyle>
            <a:lvl1pPr marL="0" algn="ctr" defTabSz="914400" rtl="0" eaLnBrk="1" latinLnBrk="0" hangingPunct="1">
              <a:defRPr lang="en-US" sz="2000" kern="1200" dirty="0" smtClean="0">
                <a:solidFill>
                  <a:srgbClr val="CEB87B"/>
                </a:solidFill>
                <a:latin typeface="Arial" panose="020B0604020202020204" pitchFamily="34" charset="0"/>
                <a:ea typeface="Gulim" panose="020B0600000101010101" pitchFamily="34" charset="-127"/>
                <a:cs typeface="+mj-cs"/>
              </a:defRPr>
            </a:lvl1pPr>
            <a:lvl2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2pPr>
            <a:lvl3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3pPr>
            <a:lvl4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4pPr>
            <a:lvl5pPr marL="0" algn="ctr" defTabSz="914400" rtl="0" eaLnBrk="1" latinLnBrk="0" hangingPunct="1">
              <a:defRPr lang="en-US" sz="1800" kern="1200" dirty="0">
                <a:solidFill>
                  <a:schemeClr val="bg1"/>
                </a:solidFill>
                <a:latin typeface="Arial" panose="020B0604020202020204" pitchFamily="34" charset="0"/>
                <a:ea typeface="Gulim" panose="020B0600000101010101" pitchFamily="34" charset="-127"/>
                <a:cs typeface="+mj-cs"/>
              </a:defRPr>
            </a:lvl5pPr>
          </a:lstStyle>
          <a:p>
            <a:pPr lvl="0"/>
            <a:r>
              <a:rPr lang="en-US"/>
              <a:t>Click to edit Master text styles</a:t>
            </a:r>
          </a:p>
        </p:txBody>
      </p:sp>
      <p:sp>
        <p:nvSpPr>
          <p:cNvPr id="37" name="Text Placeholder 17">
            <a:extLst>
              <a:ext uri="{FF2B5EF4-FFF2-40B4-BE49-F238E27FC236}">
                <a16:creationId xmlns:a16="http://schemas.microsoft.com/office/drawing/2014/main" id="{4908A628-F683-40DA-A85D-24F4173FA9D2}"/>
              </a:ext>
            </a:extLst>
          </p:cNvPr>
          <p:cNvSpPr>
            <a:spLocks noGrp="1"/>
          </p:cNvSpPr>
          <p:nvPr>
            <p:ph type="body" sz="quarter" idx="15"/>
          </p:nvPr>
        </p:nvSpPr>
        <p:spPr>
          <a:xfrm>
            <a:off x="7815936" y="5409374"/>
            <a:ext cx="3800712" cy="684283"/>
          </a:xfrm>
          <a:solidFill>
            <a:schemeClr val="bg1"/>
          </a:solidFill>
        </p:spPr>
        <p:txBody>
          <a:bodyPr/>
          <a:lstStyle>
            <a:lvl1pPr>
              <a:defRPr sz="2200" b="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B54C07D6-B547-8141-AAC4-50DE49D6BBD6}"/>
              </a:ext>
            </a:extLst>
          </p:cNvPr>
          <p:cNvPicPr>
            <a:picLocks noChangeAspect="1"/>
          </p:cNvPicPr>
          <p:nvPr/>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3100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256675" y="319636"/>
            <a:ext cx="11534272" cy="1325563"/>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E2CE9FDA-7115-4D37-9253-795F6A9E47AA}" type="slidenum">
              <a:rPr lang="en-US" smtClean="0"/>
              <a:pPr/>
              <a:t>‹#›</a:t>
            </a:fld>
            <a:endParaRPr lang="en-US"/>
          </a:p>
        </p:txBody>
      </p:sp>
    </p:spTree>
    <p:extLst>
      <p:ext uri="{BB962C8B-B14F-4D97-AF65-F5344CB8AC3E}">
        <p14:creationId xmlns:p14="http://schemas.microsoft.com/office/powerpoint/2010/main" val="333667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Rectangle 3">
            <a:extLst>
              <a:ext uri="{FF2B5EF4-FFF2-40B4-BE49-F238E27FC236}">
                <a16:creationId xmlns:a16="http://schemas.microsoft.com/office/drawing/2014/main" id="{7F8E734B-665E-A44B-B651-99E3EF024E69}"/>
              </a:ext>
            </a:extLst>
          </p:cNvPr>
          <p:cNvSpPr/>
          <p:nvPr/>
        </p:nvSpPr>
        <p:spPr>
          <a:xfrm>
            <a:off x="5173884" y="4243287"/>
            <a:ext cx="7018116" cy="261471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1107467" y="2833165"/>
            <a:ext cx="3699688" cy="1325563"/>
          </a:xfrm>
        </p:spPr>
        <p:txBody>
          <a:bodyPr/>
          <a:lstStyle>
            <a:lvl1pPr algn="l">
              <a:defRPr>
                <a:solidFill>
                  <a:schemeClr val="bg1"/>
                </a:solidFill>
              </a:defRPr>
            </a:lvl1pPr>
          </a:lstStyle>
          <a:p>
            <a:r>
              <a:rPr lang="en-US"/>
              <a:t>Click to edit Master title style</a:t>
            </a:r>
          </a:p>
        </p:txBody>
      </p:sp>
      <p:sp>
        <p:nvSpPr>
          <p:cNvPr id="20" name="Text Placeholder 17">
            <a:extLst>
              <a:ext uri="{FF2B5EF4-FFF2-40B4-BE49-F238E27FC236}">
                <a16:creationId xmlns:a16="http://schemas.microsoft.com/office/drawing/2014/main" id="{71CEE127-B5F9-2140-B754-D105E4F25552}"/>
              </a:ext>
            </a:extLst>
          </p:cNvPr>
          <p:cNvSpPr>
            <a:spLocks noGrp="1"/>
          </p:cNvSpPr>
          <p:nvPr>
            <p:ph type="body" sz="quarter" idx="13"/>
          </p:nvPr>
        </p:nvSpPr>
        <p:spPr>
          <a:xfrm>
            <a:off x="6095999" y="370249"/>
            <a:ext cx="5430260" cy="520312"/>
          </a:xfrm>
        </p:spPr>
        <p:txBody>
          <a:bodyPr anchor="ctr"/>
          <a:lstStyle>
            <a:lvl1pPr algn="l">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21" name="Text Placeholder 36">
            <a:extLst>
              <a:ext uri="{FF2B5EF4-FFF2-40B4-BE49-F238E27FC236}">
                <a16:creationId xmlns:a16="http://schemas.microsoft.com/office/drawing/2014/main" id="{21C4A5BF-0FF9-3644-9B2E-E5AAE6457682}"/>
              </a:ext>
            </a:extLst>
          </p:cNvPr>
          <p:cNvSpPr>
            <a:spLocks noGrp="1"/>
          </p:cNvSpPr>
          <p:nvPr>
            <p:ph type="body" sz="quarter" idx="14"/>
          </p:nvPr>
        </p:nvSpPr>
        <p:spPr>
          <a:xfrm>
            <a:off x="6100384" y="1019394"/>
            <a:ext cx="5425875" cy="5462429"/>
          </a:xfrm>
        </p:spPr>
        <p:txBody>
          <a:bodyPr/>
          <a:lstStyle>
            <a:lvl1pPr marL="0" indent="0" algn="l">
              <a:lnSpc>
                <a:spcPct val="90000"/>
              </a:lnSpc>
              <a:spcBef>
                <a:spcPts val="1000"/>
              </a:spcBef>
              <a:buClr>
                <a:schemeClr val="accent1"/>
              </a:buClr>
              <a:buFont typeface="Arial" panose="020B0604020202020204" pitchFamily="34" charset="0"/>
              <a:buNone/>
              <a:defRPr sz="2000"/>
            </a:lvl1pPr>
          </a:lstStyle>
          <a:p>
            <a:pPr lvl="0"/>
            <a:r>
              <a:rPr lang="en-US"/>
              <a:t>Click to edit Master text styles</a:t>
            </a:r>
          </a:p>
        </p:txBody>
      </p:sp>
      <p:sp>
        <p:nvSpPr>
          <p:cNvPr id="31" name="Picture Placeholder 30">
            <a:extLst>
              <a:ext uri="{FF2B5EF4-FFF2-40B4-BE49-F238E27FC236}">
                <a16:creationId xmlns:a16="http://schemas.microsoft.com/office/drawing/2014/main" id="{90744FB7-BB90-9045-B489-4F4C9AC234BC}"/>
              </a:ext>
            </a:extLst>
          </p:cNvPr>
          <p:cNvSpPr>
            <a:spLocks noGrp="1"/>
          </p:cNvSpPr>
          <p:nvPr>
            <p:ph type="pic" sz="quarter" idx="23"/>
          </p:nvPr>
        </p:nvSpPr>
        <p:spPr>
          <a:xfrm>
            <a:off x="0" y="209227"/>
            <a:ext cx="5173663" cy="6858000"/>
          </a:xfrm>
        </p:spPr>
        <p:txBody>
          <a:bodyPr/>
          <a:lstStyle/>
          <a:p>
            <a:r>
              <a:rPr lang="en-US"/>
              <a:t>Click icon to add picture</a:t>
            </a:r>
          </a:p>
        </p:txBody>
      </p:sp>
      <p:sp>
        <p:nvSpPr>
          <p:cNvPr id="32" name="Rectangle 31">
            <a:extLst>
              <a:ext uri="{FF2B5EF4-FFF2-40B4-BE49-F238E27FC236}">
                <a16:creationId xmlns:a16="http://schemas.microsoft.com/office/drawing/2014/main" id="{BC7BA9CA-0718-CB4D-AC84-6E08CB5790CA}"/>
              </a:ext>
            </a:extLst>
          </p:cNvPr>
          <p:cNvSpPr/>
          <p:nvPr/>
        </p:nvSpPr>
        <p:spPr>
          <a:xfrm>
            <a:off x="274307" y="277792"/>
            <a:ext cx="5212092" cy="6204031"/>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32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36884" y="365125"/>
            <a:ext cx="11502190" cy="1325563"/>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E2CE9FDA-7115-4D37-9253-795F6A9E47AA}" type="slidenum">
              <a:rPr lang="en-US" smtClean="0"/>
              <a:pPr/>
              <a:t>‹#›</a:t>
            </a:fld>
            <a:endParaRPr lang="en-US"/>
          </a:p>
        </p:txBody>
      </p:sp>
    </p:spTree>
    <p:extLst>
      <p:ext uri="{BB962C8B-B14F-4D97-AF65-F5344CB8AC3E}">
        <p14:creationId xmlns:p14="http://schemas.microsoft.com/office/powerpoint/2010/main" val="32243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359F-5B56-9B98-EA75-98437D96E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EE52A-C717-219F-97AE-D095D5B60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A27D6-EAAF-0BAD-EB3A-293D5977BE0B}"/>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00EFD34B-829E-CBBC-CAE3-6FA965C78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7770F-C8EF-3AA3-DCDB-2F1293737553}"/>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3934600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hasCustomPrompt="1"/>
          </p:nvPr>
        </p:nvSpPr>
        <p:spPr>
          <a:xfrm>
            <a:off x="0" y="1"/>
            <a:ext cx="12192000" cy="1287495"/>
          </a:xfrm>
          <a:solidFill>
            <a:schemeClr val="bg2"/>
          </a:solidFill>
        </p:spPr>
        <p:txBody>
          <a:bodyPr/>
          <a:lstStyle>
            <a:lvl1pPr algn="l">
              <a:defRPr/>
            </a:lvl1pPr>
          </a:lstStyle>
          <a:p>
            <a:r>
              <a:rPr lang="en-US"/>
              <a:t>       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11" name="Text Placeholder 17">
            <a:extLst>
              <a:ext uri="{FF2B5EF4-FFF2-40B4-BE49-F238E27FC236}">
                <a16:creationId xmlns:a16="http://schemas.microsoft.com/office/drawing/2014/main" id="{AEB89528-112E-2740-B991-FAB85AF0310C}"/>
              </a:ext>
            </a:extLst>
          </p:cNvPr>
          <p:cNvSpPr>
            <a:spLocks noGrp="1"/>
          </p:cNvSpPr>
          <p:nvPr>
            <p:ph type="body" sz="quarter" idx="13"/>
          </p:nvPr>
        </p:nvSpPr>
        <p:spPr>
          <a:xfrm>
            <a:off x="1093047" y="1119511"/>
            <a:ext cx="3337687" cy="520312"/>
          </a:xfrm>
          <a:solidFill>
            <a:schemeClr val="tx2"/>
          </a:solidFill>
        </p:spPr>
        <p:txBody>
          <a:bodyPr anchor="ctr"/>
          <a:lstStyle>
            <a:lvl1pPr algn="l">
              <a:defRPr sz="2200" i="0" baseline="0">
                <a:solidFill>
                  <a:srgbClr val="CEB87B"/>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12" name="Text Placeholder 36">
            <a:extLst>
              <a:ext uri="{FF2B5EF4-FFF2-40B4-BE49-F238E27FC236}">
                <a16:creationId xmlns:a16="http://schemas.microsoft.com/office/drawing/2014/main" id="{D0D3EA02-A9A8-1B4D-83EA-1D14CFCF1E9D}"/>
              </a:ext>
            </a:extLst>
          </p:cNvPr>
          <p:cNvSpPr>
            <a:spLocks noGrp="1"/>
          </p:cNvSpPr>
          <p:nvPr>
            <p:ph type="body" sz="quarter" idx="14"/>
          </p:nvPr>
        </p:nvSpPr>
        <p:spPr>
          <a:xfrm>
            <a:off x="608706" y="1971130"/>
            <a:ext cx="11005225" cy="3990638"/>
          </a:xfrm>
        </p:spPr>
        <p:txBody>
          <a:bodyPr/>
          <a:lstStyle>
            <a:lvl1pPr marL="0" indent="0" algn="l">
              <a:lnSpc>
                <a:spcPct val="100000"/>
              </a:lnSpc>
              <a:spcBef>
                <a:spcPts val="1000"/>
              </a:spcBef>
              <a:buClr>
                <a:schemeClr val="accent1"/>
              </a:buClr>
              <a:buFont typeface="Arial" panose="020B0604020202020204" pitchFamily="34" charset="0"/>
              <a:buNone/>
              <a:defRPr sz="2000"/>
            </a:lvl1pPr>
          </a:lstStyle>
          <a:p>
            <a:pPr lvl="0"/>
            <a:r>
              <a:rPr lang="en-US"/>
              <a:t>Click to edit Master text styles</a:t>
            </a:r>
          </a:p>
        </p:txBody>
      </p:sp>
    </p:spTree>
    <p:extLst>
      <p:ext uri="{BB962C8B-B14F-4D97-AF65-F5344CB8AC3E}">
        <p14:creationId xmlns:p14="http://schemas.microsoft.com/office/powerpoint/2010/main" val="350780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36884" y="365125"/>
            <a:ext cx="11502190" cy="758281"/>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7" name="Content Placeholder 6">
            <a:extLst>
              <a:ext uri="{FF2B5EF4-FFF2-40B4-BE49-F238E27FC236}">
                <a16:creationId xmlns:a16="http://schemas.microsoft.com/office/drawing/2014/main" id="{3B696ED4-6E0C-3E4F-9908-98F1A57F63A5}"/>
              </a:ext>
            </a:extLst>
          </p:cNvPr>
          <p:cNvSpPr>
            <a:spLocks noGrp="1"/>
          </p:cNvSpPr>
          <p:nvPr>
            <p:ph sz="quarter" idx="11"/>
          </p:nvPr>
        </p:nvSpPr>
        <p:spPr>
          <a:xfrm>
            <a:off x="336550" y="1450975"/>
            <a:ext cx="11503025"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6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8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95646" y="365126"/>
            <a:ext cx="11400318" cy="719092"/>
          </a:xfrm>
        </p:spPr>
        <p:txBody>
          <a:bodyPr/>
          <a:lstStyle>
            <a:lvl1pPr algn="ct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12" name="Text Placeholder 17">
            <a:extLst>
              <a:ext uri="{FF2B5EF4-FFF2-40B4-BE49-F238E27FC236}">
                <a16:creationId xmlns:a16="http://schemas.microsoft.com/office/drawing/2014/main" id="{E2525C72-003E-5143-859D-28DF9E0CD3F5}"/>
              </a:ext>
            </a:extLst>
          </p:cNvPr>
          <p:cNvSpPr>
            <a:spLocks noGrp="1"/>
          </p:cNvSpPr>
          <p:nvPr>
            <p:ph type="body" sz="quarter" idx="13"/>
          </p:nvPr>
        </p:nvSpPr>
        <p:spPr>
          <a:xfrm>
            <a:off x="395646" y="1265856"/>
            <a:ext cx="4218395" cy="520312"/>
          </a:xfrm>
        </p:spPr>
        <p:txBody>
          <a:bodyPr anchor="ctr"/>
          <a:lstStyle>
            <a:lvl1pPr algn="l">
              <a:defRPr sz="2200" i="0" baseline="0">
                <a:solidFill>
                  <a:srgbClr val="CEB87B"/>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13" name="Text Placeholder 36">
            <a:extLst>
              <a:ext uri="{FF2B5EF4-FFF2-40B4-BE49-F238E27FC236}">
                <a16:creationId xmlns:a16="http://schemas.microsoft.com/office/drawing/2014/main" id="{BE80192F-74A0-4E4A-AE6C-D6251E295BCC}"/>
              </a:ext>
            </a:extLst>
          </p:cNvPr>
          <p:cNvSpPr>
            <a:spLocks noGrp="1"/>
          </p:cNvSpPr>
          <p:nvPr>
            <p:ph type="body" sz="quarter" idx="14"/>
          </p:nvPr>
        </p:nvSpPr>
        <p:spPr>
          <a:xfrm>
            <a:off x="400032" y="1967807"/>
            <a:ext cx="11395932" cy="4355614"/>
          </a:xfrm>
        </p:spPr>
        <p:txBody>
          <a:bodyPr/>
          <a:lstStyle>
            <a:lvl1pPr marL="0" indent="0" algn="l">
              <a:lnSpc>
                <a:spcPct val="90000"/>
              </a:lnSpc>
              <a:spcBef>
                <a:spcPts val="1600"/>
              </a:spcBef>
              <a:buClr>
                <a:schemeClr val="accent1"/>
              </a:buClr>
              <a:buFont typeface="Arial" panose="020B0604020202020204" pitchFamily="34" charset="0"/>
              <a:buNone/>
              <a:defRPr sz="2000"/>
            </a:lvl1pPr>
          </a:lstStyle>
          <a:p>
            <a:pPr lvl="0"/>
            <a:r>
              <a:rPr lang="en-US"/>
              <a:t>Click to edit Master text styles</a:t>
            </a:r>
          </a:p>
        </p:txBody>
      </p:sp>
      <p:pic>
        <p:nvPicPr>
          <p:cNvPr id="7" name="Picture 6">
            <a:extLst>
              <a:ext uri="{FF2B5EF4-FFF2-40B4-BE49-F238E27FC236}">
                <a16:creationId xmlns:a16="http://schemas.microsoft.com/office/drawing/2014/main" id="{B9D18CE4-77B9-604A-9FE2-D6B7E6B10918}"/>
              </a:ext>
            </a:extLst>
          </p:cNvPr>
          <p:cNvPicPr>
            <a:picLocks noChangeAspect="1"/>
          </p:cNvPicPr>
          <p:nvPr/>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363270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9FBA2-7EB2-7046-9BE2-E404DE47CBB2}"/>
              </a:ext>
            </a:extLst>
          </p:cNvPr>
          <p:cNvSpPr/>
          <p:nvPr/>
        </p:nvSpPr>
        <p:spPr>
          <a:xfrm>
            <a:off x="0" y="0"/>
            <a:ext cx="338115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6203951" y="892158"/>
            <a:ext cx="5295012"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a:p>
        </p:txBody>
      </p:sp>
      <p:sp>
        <p:nvSpPr>
          <p:cNvPr id="5" name="Text Placeholder 17">
            <a:extLst>
              <a:ext uri="{FF2B5EF4-FFF2-40B4-BE49-F238E27FC236}">
                <a16:creationId xmlns:a16="http://schemas.microsoft.com/office/drawing/2014/main" id="{8A68B806-1789-9A4C-9EC6-7CE9FB29B759}"/>
              </a:ext>
            </a:extLst>
          </p:cNvPr>
          <p:cNvSpPr>
            <a:spLocks noGrp="1"/>
          </p:cNvSpPr>
          <p:nvPr>
            <p:ph type="body" sz="quarter" idx="13"/>
          </p:nvPr>
        </p:nvSpPr>
        <p:spPr>
          <a:xfrm>
            <a:off x="6203950" y="2361235"/>
            <a:ext cx="5297073" cy="3416266"/>
          </a:xfrm>
        </p:spPr>
        <p:txBody>
          <a:bodyPr anchor="t"/>
          <a:lstStyle>
            <a:lvl1pPr algn="l">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0091166C-CF1F-6044-B30E-19744645D9B3}"/>
              </a:ext>
            </a:extLst>
          </p:cNvPr>
          <p:cNvSpPr>
            <a:spLocks noGrp="1"/>
          </p:cNvSpPr>
          <p:nvPr>
            <p:ph type="pic" sz="quarter" idx="15"/>
          </p:nvPr>
        </p:nvSpPr>
        <p:spPr>
          <a:xfrm>
            <a:off x="752052" y="892158"/>
            <a:ext cx="5083301" cy="4885343"/>
          </a:xfrm>
        </p:spPr>
        <p:txBody>
          <a:bodyPr/>
          <a:lstStyle/>
          <a:p>
            <a:r>
              <a:rPr lang="en-US"/>
              <a:t>Click icon to add picture</a:t>
            </a:r>
          </a:p>
        </p:txBody>
      </p:sp>
      <p:pic>
        <p:nvPicPr>
          <p:cNvPr id="7" name="Picture 6">
            <a:extLst>
              <a:ext uri="{FF2B5EF4-FFF2-40B4-BE49-F238E27FC236}">
                <a16:creationId xmlns:a16="http://schemas.microsoft.com/office/drawing/2014/main" id="{66468FD1-9F8C-694E-8F77-207CB7AA8D34}"/>
              </a:ext>
            </a:extLst>
          </p:cNvPr>
          <p:cNvPicPr>
            <a:picLocks noChangeAspect="1"/>
          </p:cNvPicPr>
          <p:nvPr/>
        </p:nvPicPr>
        <p:blipFill>
          <a:blip r:embed="rId2"/>
          <a:stretch>
            <a:fillRect/>
          </a:stretch>
        </p:blipFill>
        <p:spPr>
          <a:xfrm>
            <a:off x="273553" y="6444385"/>
            <a:ext cx="1213603" cy="208504"/>
          </a:xfrm>
          <a:prstGeom prst="rect">
            <a:avLst/>
          </a:prstGeom>
        </p:spPr>
      </p:pic>
      <p:sp>
        <p:nvSpPr>
          <p:cNvPr id="4" name="Rectangle 3">
            <a:extLst>
              <a:ext uri="{FF2B5EF4-FFF2-40B4-BE49-F238E27FC236}">
                <a16:creationId xmlns:a16="http://schemas.microsoft.com/office/drawing/2014/main" id="{0A67E226-600A-65F4-F3CF-C217ED754069}"/>
              </a:ext>
            </a:extLst>
          </p:cNvPr>
          <p:cNvSpPr/>
          <p:nvPr userDrawn="1"/>
        </p:nvSpPr>
        <p:spPr>
          <a:xfrm>
            <a:off x="1" y="0"/>
            <a:ext cx="338115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52111771-410B-0F38-DEAD-5F3FDE2CF17B}"/>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98866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5C4BE1-D50E-E945-B554-09426587B522}"/>
              </a:ext>
            </a:extLst>
          </p:cNvPr>
          <p:cNvSpPr/>
          <p:nvPr/>
        </p:nvSpPr>
        <p:spPr>
          <a:xfrm>
            <a:off x="-1" y="3904034"/>
            <a:ext cx="12192000" cy="295396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488003" y="365126"/>
            <a:ext cx="11215991" cy="672492"/>
          </a:xfrm>
        </p:spPr>
        <p:txBody>
          <a:bodyPr anchor="t"/>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Text Placeholder 42">
            <a:extLst>
              <a:ext uri="{FF2B5EF4-FFF2-40B4-BE49-F238E27FC236}">
                <a16:creationId xmlns:a16="http://schemas.microsoft.com/office/drawing/2014/main" id="{19D17077-EEAB-6C49-BFDF-B6491235AAB7}"/>
              </a:ext>
            </a:extLst>
          </p:cNvPr>
          <p:cNvSpPr>
            <a:spLocks noGrp="1"/>
          </p:cNvSpPr>
          <p:nvPr>
            <p:ph type="body" sz="quarter" idx="13"/>
          </p:nvPr>
        </p:nvSpPr>
        <p:spPr>
          <a:xfrm>
            <a:off x="488004" y="1673746"/>
            <a:ext cx="11215992" cy="431849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vl1pPr>
          </a:lstStyle>
          <a:p>
            <a:pPr lvl="0"/>
            <a:r>
              <a:rPr lang="en-US"/>
              <a:t>Click to edit Master text styles</a:t>
            </a:r>
          </a:p>
        </p:txBody>
      </p:sp>
      <p:sp>
        <p:nvSpPr>
          <p:cNvPr id="11" name="Text Placeholder 30">
            <a:extLst>
              <a:ext uri="{FF2B5EF4-FFF2-40B4-BE49-F238E27FC236}">
                <a16:creationId xmlns:a16="http://schemas.microsoft.com/office/drawing/2014/main" id="{6A0CBAE1-C850-A349-8294-45FA71BF9BD1}"/>
              </a:ext>
            </a:extLst>
          </p:cNvPr>
          <p:cNvSpPr>
            <a:spLocks noGrp="1"/>
          </p:cNvSpPr>
          <p:nvPr>
            <p:ph type="body" sz="quarter" idx="14"/>
          </p:nvPr>
        </p:nvSpPr>
        <p:spPr>
          <a:xfrm>
            <a:off x="488003" y="1181946"/>
            <a:ext cx="3424240" cy="347472"/>
          </a:xfrm>
          <a:solidFill>
            <a:schemeClr val="tx2"/>
          </a:solidFill>
        </p:spPr>
        <p:txBody>
          <a:bodyPr anchor="ctr"/>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6CC236FB-C562-3945-860F-68E054A957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10817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9" name="Picture Placeholder 8">
            <a:extLst>
              <a:ext uri="{FF2B5EF4-FFF2-40B4-BE49-F238E27FC236}">
                <a16:creationId xmlns:a16="http://schemas.microsoft.com/office/drawing/2014/main" id="{D1B7E0A3-0998-D744-B556-E089E415FCA3}"/>
              </a:ext>
            </a:extLst>
          </p:cNvPr>
          <p:cNvSpPr>
            <a:spLocks noGrp="1"/>
          </p:cNvSpPr>
          <p:nvPr>
            <p:ph type="pic" sz="quarter" idx="11"/>
          </p:nvPr>
        </p:nvSpPr>
        <p:spPr>
          <a:xfrm>
            <a:off x="8128000" y="0"/>
            <a:ext cx="4064000" cy="6858000"/>
          </a:xfrm>
        </p:spPr>
        <p:txBody>
          <a:bodyPr/>
          <a:lstStyle/>
          <a:p>
            <a:r>
              <a:rPr lang="en-US"/>
              <a:t>Click icon to add picture</a:t>
            </a:r>
          </a:p>
        </p:txBody>
      </p:sp>
      <p:sp>
        <p:nvSpPr>
          <p:cNvPr id="18" name="Text Placeholder 13">
            <a:extLst>
              <a:ext uri="{FF2B5EF4-FFF2-40B4-BE49-F238E27FC236}">
                <a16:creationId xmlns:a16="http://schemas.microsoft.com/office/drawing/2014/main" id="{553B8C1E-2CFD-3E4F-BE87-50EF22984C74}"/>
              </a:ext>
            </a:extLst>
          </p:cNvPr>
          <p:cNvSpPr>
            <a:spLocks noGrp="1"/>
          </p:cNvSpPr>
          <p:nvPr>
            <p:ph type="body" sz="quarter" idx="4294967295"/>
          </p:nvPr>
        </p:nvSpPr>
        <p:spPr>
          <a:xfrm>
            <a:off x="473290" y="3720961"/>
            <a:ext cx="7248551" cy="2601410"/>
          </a:xfrm>
        </p:spPr>
        <p:txBody>
          <a:bodyPr/>
          <a:lstStyle/>
          <a:p>
            <a:pPr lvl="0" algn="ctr"/>
            <a:r>
              <a:rPr lang="en-US" sz="1800">
                <a:solidFill>
                  <a:schemeClr val="tx2"/>
                </a:solidFill>
              </a:rPr>
              <a:t>Click to edit Master text styles</a:t>
            </a:r>
          </a:p>
          <a:p>
            <a:pPr lvl="1" algn="ctr"/>
            <a:r>
              <a:rPr lang="en-US" sz="1800">
                <a:solidFill>
                  <a:schemeClr val="tx2"/>
                </a:solidFill>
              </a:rPr>
              <a:t>Second level</a:t>
            </a:r>
          </a:p>
          <a:p>
            <a:pPr lvl="2" algn="ctr"/>
            <a:r>
              <a:rPr lang="en-US" sz="1800">
                <a:solidFill>
                  <a:schemeClr val="tx2"/>
                </a:solidFill>
              </a:rPr>
              <a:t>Third level</a:t>
            </a:r>
          </a:p>
          <a:p>
            <a:pPr lvl="3" algn="ctr"/>
            <a:r>
              <a:rPr lang="en-US" sz="1800">
                <a:solidFill>
                  <a:schemeClr val="tx2"/>
                </a:solidFill>
              </a:rPr>
              <a:t>Fourth level</a:t>
            </a:r>
          </a:p>
          <a:p>
            <a:pPr lvl="4" algn="ctr"/>
            <a:r>
              <a:rPr lang="en-US" sz="1800">
                <a:solidFill>
                  <a:schemeClr val="tx2"/>
                </a:solidFill>
              </a:rPr>
              <a:t>Fifth level</a:t>
            </a:r>
          </a:p>
        </p:txBody>
      </p:sp>
      <p:sp>
        <p:nvSpPr>
          <p:cNvPr id="20" name="Text Placeholder 30">
            <a:extLst>
              <a:ext uri="{FF2B5EF4-FFF2-40B4-BE49-F238E27FC236}">
                <a16:creationId xmlns:a16="http://schemas.microsoft.com/office/drawing/2014/main" id="{7CBF35FB-8B46-EA4D-B654-035A5FF448F8}"/>
              </a:ext>
            </a:extLst>
          </p:cNvPr>
          <p:cNvSpPr>
            <a:spLocks noGrp="1"/>
          </p:cNvSpPr>
          <p:nvPr>
            <p:ph type="body" sz="quarter" idx="14"/>
          </p:nvPr>
        </p:nvSpPr>
        <p:spPr>
          <a:xfrm>
            <a:off x="3037427" y="479891"/>
            <a:ext cx="2125622" cy="347472"/>
          </a:xfrm>
          <a:solidFill>
            <a:schemeClr val="tx2"/>
          </a:solidFill>
        </p:spPr>
        <p:txBody>
          <a:bodyPr anchor="ctr"/>
          <a:lstStyle>
            <a:lvl1pPr algn="ctr">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sp>
        <p:nvSpPr>
          <p:cNvPr id="22" name="Title 1">
            <a:extLst>
              <a:ext uri="{FF2B5EF4-FFF2-40B4-BE49-F238E27FC236}">
                <a16:creationId xmlns:a16="http://schemas.microsoft.com/office/drawing/2014/main" id="{2F4CDAFC-30E3-614B-B12C-86B455DE31A2}"/>
              </a:ext>
            </a:extLst>
          </p:cNvPr>
          <p:cNvSpPr txBox="1">
            <a:spLocks/>
          </p:cNvSpPr>
          <p:nvPr/>
        </p:nvSpPr>
        <p:spPr>
          <a:xfrm>
            <a:off x="2241839" y="995479"/>
            <a:ext cx="3716795" cy="671275"/>
          </a:xfrm>
          <a:prstGeom prst="rect">
            <a:avLst/>
          </a:prstGeom>
        </p:spPr>
        <p:txBody>
          <a:bodyPr vert="horz" lIns="91440" tIns="45720" rIns="91440" bIns="45720" rtlCol="0" anchor="t">
            <a:noAutofit/>
          </a:bodyPr>
          <a:lstStyle>
            <a:lvl1pPr marL="0" algn="ctr"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a:lstStyle>
          <a:p>
            <a:r>
              <a:rPr lang="en-US"/>
              <a:t>Click to edit Master title style</a:t>
            </a:r>
          </a:p>
        </p:txBody>
      </p:sp>
      <p:sp>
        <p:nvSpPr>
          <p:cNvPr id="24" name="Text Placeholder 34">
            <a:extLst>
              <a:ext uri="{FF2B5EF4-FFF2-40B4-BE49-F238E27FC236}">
                <a16:creationId xmlns:a16="http://schemas.microsoft.com/office/drawing/2014/main" id="{D2968345-BF5C-C04E-8A01-57A6B92BED33}"/>
              </a:ext>
            </a:extLst>
          </p:cNvPr>
          <p:cNvSpPr>
            <a:spLocks noGrp="1"/>
          </p:cNvSpPr>
          <p:nvPr>
            <p:ph type="body" sz="quarter" idx="21"/>
          </p:nvPr>
        </p:nvSpPr>
        <p:spPr>
          <a:xfrm>
            <a:off x="558384" y="1834871"/>
            <a:ext cx="7083706" cy="1017646"/>
          </a:xfrm>
        </p:spPr>
        <p:txBody>
          <a:bodyPr/>
          <a:lstStyle>
            <a:lvl1pPr marL="0" indent="0" algn="ctr">
              <a:lnSpc>
                <a:spcPct val="150000"/>
              </a:lnSpc>
              <a:buClr>
                <a:schemeClr val="bg1"/>
              </a:buClr>
              <a:buFont typeface="+mj-lt"/>
              <a:buNone/>
              <a:defRPr sz="2200" i="0" baseline="0">
                <a:solidFill>
                  <a:schemeClr val="tx2"/>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r>
              <a:rPr lang="en-US"/>
              <a:t>Click to edit Master text styles</a:t>
            </a:r>
          </a:p>
        </p:txBody>
      </p:sp>
      <p:sp>
        <p:nvSpPr>
          <p:cNvPr id="25" name="Text Placeholder 36">
            <a:extLst>
              <a:ext uri="{FF2B5EF4-FFF2-40B4-BE49-F238E27FC236}">
                <a16:creationId xmlns:a16="http://schemas.microsoft.com/office/drawing/2014/main" id="{8D360411-15FD-9443-94B6-4E8876C6FE79}"/>
              </a:ext>
            </a:extLst>
          </p:cNvPr>
          <p:cNvSpPr>
            <a:spLocks noGrp="1"/>
          </p:cNvSpPr>
          <p:nvPr>
            <p:ph type="body" sz="quarter" idx="22"/>
          </p:nvPr>
        </p:nvSpPr>
        <p:spPr>
          <a:xfrm>
            <a:off x="8415578" y="3429000"/>
            <a:ext cx="3556861" cy="3303108"/>
          </a:xfrm>
        </p:spPr>
        <p:txBody>
          <a:bodyPr anchor="t"/>
          <a:lstStyle>
            <a:lvl1pPr marL="0" indent="0" algn="ctr">
              <a:lnSpc>
                <a:spcPct val="90000"/>
              </a:lnSpc>
              <a:spcBef>
                <a:spcPts val="1000"/>
              </a:spcBef>
              <a:buClr>
                <a:schemeClr val="accent1"/>
              </a:buClr>
              <a:buFont typeface="Arial" panose="020B0604020202020204" pitchFamily="34" charset="0"/>
              <a:buNone/>
              <a:defRPr sz="1200">
                <a:solidFill>
                  <a:schemeClr val="bg1"/>
                </a:solidFill>
              </a:defRPr>
            </a:lvl1pPr>
          </a:lstStyle>
          <a:p>
            <a:pPr lvl="0"/>
            <a:r>
              <a:rPr lang="en-US"/>
              <a:t>Click to edit Master text styles</a:t>
            </a:r>
          </a:p>
        </p:txBody>
      </p:sp>
      <p:sp>
        <p:nvSpPr>
          <p:cNvPr id="27" name="Text Placeholder 41">
            <a:extLst>
              <a:ext uri="{FF2B5EF4-FFF2-40B4-BE49-F238E27FC236}">
                <a16:creationId xmlns:a16="http://schemas.microsoft.com/office/drawing/2014/main" id="{0E53606E-0665-AE41-AD31-F0D3ED975E9A}"/>
              </a:ext>
            </a:extLst>
          </p:cNvPr>
          <p:cNvSpPr>
            <a:spLocks noGrp="1"/>
          </p:cNvSpPr>
          <p:nvPr>
            <p:ph type="body" sz="quarter" idx="17"/>
          </p:nvPr>
        </p:nvSpPr>
        <p:spPr>
          <a:xfrm>
            <a:off x="2321806" y="3112454"/>
            <a:ext cx="3556861" cy="337059"/>
          </a:xfrm>
        </p:spPr>
        <p:txBody>
          <a:bodyPr/>
          <a:lstStyle>
            <a:lvl1pPr algn="ctr">
              <a:defRPr sz="2200">
                <a:solidFill>
                  <a:schemeClr val="tx2"/>
                </a:solidFill>
                <a:latin typeface="Georgia" panose="02040502050405020303" pitchFamily="18" charset="0"/>
              </a:defRPr>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357511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294467" y="519194"/>
            <a:ext cx="11615979" cy="661740"/>
          </a:xfrm>
        </p:spPr>
        <p:txBody>
          <a:bodyPr anchor="t"/>
          <a:lstStyle>
            <a:lvl1pPr algn="ct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5" name="Text Placeholder 15">
            <a:extLst>
              <a:ext uri="{FF2B5EF4-FFF2-40B4-BE49-F238E27FC236}">
                <a16:creationId xmlns:a16="http://schemas.microsoft.com/office/drawing/2014/main" id="{3E2593B8-B307-6144-A085-1F04108021D1}"/>
              </a:ext>
            </a:extLst>
          </p:cNvPr>
          <p:cNvSpPr>
            <a:spLocks noGrp="1"/>
          </p:cNvSpPr>
          <p:nvPr>
            <p:ph type="body" sz="quarter" idx="13"/>
          </p:nvPr>
        </p:nvSpPr>
        <p:spPr>
          <a:xfrm>
            <a:off x="1422509" y="2396224"/>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6" name="Text Placeholder 36">
            <a:extLst>
              <a:ext uri="{FF2B5EF4-FFF2-40B4-BE49-F238E27FC236}">
                <a16:creationId xmlns:a16="http://schemas.microsoft.com/office/drawing/2014/main" id="{1605FBF0-9812-784D-9106-7FCD6F73B39F}"/>
              </a:ext>
            </a:extLst>
          </p:cNvPr>
          <p:cNvSpPr>
            <a:spLocks noGrp="1"/>
          </p:cNvSpPr>
          <p:nvPr>
            <p:ph type="body" sz="quarter" idx="14"/>
          </p:nvPr>
        </p:nvSpPr>
        <p:spPr>
          <a:xfrm>
            <a:off x="1434288" y="2758335"/>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C463A2B0-0101-604D-BE71-B1AC8B227F64}"/>
              </a:ext>
            </a:extLst>
          </p:cNvPr>
          <p:cNvCxnSpPr/>
          <p:nvPr/>
        </p:nvCxnSpPr>
        <p:spPr>
          <a:xfrm>
            <a:off x="0" y="3766088"/>
            <a:ext cx="12192000"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1B3570DB-AE1A-0C45-AE8E-B13D8ACA1F4A}"/>
              </a:ext>
            </a:extLst>
          </p:cNvPr>
          <p:cNvSpPr>
            <a:spLocks noGrp="1"/>
          </p:cNvSpPr>
          <p:nvPr>
            <p:ph type="pic" sz="quarter" idx="25"/>
          </p:nvPr>
        </p:nvSpPr>
        <p:spPr>
          <a:xfrm>
            <a:off x="379691" y="2396224"/>
            <a:ext cx="1031038" cy="1029260"/>
          </a:xfrm>
        </p:spPr>
        <p:txBody>
          <a:bodyPr/>
          <a:lstStyle/>
          <a:p>
            <a:r>
              <a:rPr lang="en-US"/>
              <a:t>Click icon to add picture</a:t>
            </a:r>
          </a:p>
        </p:txBody>
      </p:sp>
      <p:sp>
        <p:nvSpPr>
          <p:cNvPr id="21" name="Text Placeholder 15">
            <a:extLst>
              <a:ext uri="{FF2B5EF4-FFF2-40B4-BE49-F238E27FC236}">
                <a16:creationId xmlns:a16="http://schemas.microsoft.com/office/drawing/2014/main" id="{96DD7EE6-963E-5845-9C76-5616F3D88F76}"/>
              </a:ext>
            </a:extLst>
          </p:cNvPr>
          <p:cNvSpPr>
            <a:spLocks noGrp="1"/>
          </p:cNvSpPr>
          <p:nvPr>
            <p:ph type="body" sz="quarter" idx="26"/>
          </p:nvPr>
        </p:nvSpPr>
        <p:spPr>
          <a:xfrm>
            <a:off x="5162767" y="2396220"/>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22" name="Text Placeholder 36">
            <a:extLst>
              <a:ext uri="{FF2B5EF4-FFF2-40B4-BE49-F238E27FC236}">
                <a16:creationId xmlns:a16="http://schemas.microsoft.com/office/drawing/2014/main" id="{D5E54264-F54D-AD46-9392-F6E32A826550}"/>
              </a:ext>
            </a:extLst>
          </p:cNvPr>
          <p:cNvSpPr>
            <a:spLocks noGrp="1"/>
          </p:cNvSpPr>
          <p:nvPr>
            <p:ph type="body" sz="quarter" idx="27"/>
          </p:nvPr>
        </p:nvSpPr>
        <p:spPr>
          <a:xfrm>
            <a:off x="5174546" y="2758331"/>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23" name="Picture Placeholder 19">
            <a:extLst>
              <a:ext uri="{FF2B5EF4-FFF2-40B4-BE49-F238E27FC236}">
                <a16:creationId xmlns:a16="http://schemas.microsoft.com/office/drawing/2014/main" id="{3CBC721B-BACD-7142-966C-63CF7369F5FC}"/>
              </a:ext>
            </a:extLst>
          </p:cNvPr>
          <p:cNvSpPr>
            <a:spLocks noGrp="1"/>
          </p:cNvSpPr>
          <p:nvPr>
            <p:ph type="pic" sz="quarter" idx="28"/>
          </p:nvPr>
        </p:nvSpPr>
        <p:spPr>
          <a:xfrm>
            <a:off x="4119949" y="2396220"/>
            <a:ext cx="1031038" cy="1029260"/>
          </a:xfrm>
        </p:spPr>
        <p:txBody>
          <a:bodyPr/>
          <a:lstStyle/>
          <a:p>
            <a:r>
              <a:rPr lang="en-US"/>
              <a:t>Click icon to add picture</a:t>
            </a:r>
          </a:p>
        </p:txBody>
      </p:sp>
      <p:sp>
        <p:nvSpPr>
          <p:cNvPr id="24" name="Text Placeholder 15">
            <a:extLst>
              <a:ext uri="{FF2B5EF4-FFF2-40B4-BE49-F238E27FC236}">
                <a16:creationId xmlns:a16="http://schemas.microsoft.com/office/drawing/2014/main" id="{59EEE217-5850-7446-8F24-D190A80CB76A}"/>
              </a:ext>
            </a:extLst>
          </p:cNvPr>
          <p:cNvSpPr>
            <a:spLocks noGrp="1"/>
          </p:cNvSpPr>
          <p:nvPr>
            <p:ph type="body" sz="quarter" idx="29"/>
          </p:nvPr>
        </p:nvSpPr>
        <p:spPr>
          <a:xfrm>
            <a:off x="8903025" y="2396216"/>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25" name="Text Placeholder 36">
            <a:extLst>
              <a:ext uri="{FF2B5EF4-FFF2-40B4-BE49-F238E27FC236}">
                <a16:creationId xmlns:a16="http://schemas.microsoft.com/office/drawing/2014/main" id="{E76979FE-FCDB-3948-AF95-FBBA80810041}"/>
              </a:ext>
            </a:extLst>
          </p:cNvPr>
          <p:cNvSpPr>
            <a:spLocks noGrp="1"/>
          </p:cNvSpPr>
          <p:nvPr>
            <p:ph type="body" sz="quarter" idx="30"/>
          </p:nvPr>
        </p:nvSpPr>
        <p:spPr>
          <a:xfrm>
            <a:off x="8914804" y="2758327"/>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26" name="Picture Placeholder 19">
            <a:extLst>
              <a:ext uri="{FF2B5EF4-FFF2-40B4-BE49-F238E27FC236}">
                <a16:creationId xmlns:a16="http://schemas.microsoft.com/office/drawing/2014/main" id="{9CA5AA3F-A898-F34C-94CD-9512B3F5B75B}"/>
              </a:ext>
            </a:extLst>
          </p:cNvPr>
          <p:cNvSpPr>
            <a:spLocks noGrp="1"/>
          </p:cNvSpPr>
          <p:nvPr>
            <p:ph type="pic" sz="quarter" idx="31"/>
          </p:nvPr>
        </p:nvSpPr>
        <p:spPr>
          <a:xfrm>
            <a:off x="7860207" y="2396216"/>
            <a:ext cx="1031038" cy="1029260"/>
          </a:xfrm>
        </p:spPr>
        <p:txBody>
          <a:bodyPr/>
          <a:lstStyle/>
          <a:p>
            <a:r>
              <a:rPr lang="en-US"/>
              <a:t>Click icon to add picture</a:t>
            </a:r>
          </a:p>
        </p:txBody>
      </p:sp>
      <p:sp>
        <p:nvSpPr>
          <p:cNvPr id="37" name="Text Placeholder 15">
            <a:extLst>
              <a:ext uri="{FF2B5EF4-FFF2-40B4-BE49-F238E27FC236}">
                <a16:creationId xmlns:a16="http://schemas.microsoft.com/office/drawing/2014/main" id="{723939FC-9DDD-F340-9C9F-6DDD9263C0CC}"/>
              </a:ext>
            </a:extLst>
          </p:cNvPr>
          <p:cNvSpPr>
            <a:spLocks noGrp="1"/>
          </p:cNvSpPr>
          <p:nvPr>
            <p:ph type="body" sz="quarter" idx="32"/>
          </p:nvPr>
        </p:nvSpPr>
        <p:spPr>
          <a:xfrm>
            <a:off x="2001111" y="4106697"/>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38" name="Text Placeholder 36">
            <a:extLst>
              <a:ext uri="{FF2B5EF4-FFF2-40B4-BE49-F238E27FC236}">
                <a16:creationId xmlns:a16="http://schemas.microsoft.com/office/drawing/2014/main" id="{F5CCD970-7A25-FA4C-B8C1-A435747E22A4}"/>
              </a:ext>
            </a:extLst>
          </p:cNvPr>
          <p:cNvSpPr>
            <a:spLocks noGrp="1"/>
          </p:cNvSpPr>
          <p:nvPr>
            <p:ph type="body" sz="quarter" idx="33"/>
          </p:nvPr>
        </p:nvSpPr>
        <p:spPr>
          <a:xfrm>
            <a:off x="2012890" y="4468808"/>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39" name="Picture Placeholder 19">
            <a:extLst>
              <a:ext uri="{FF2B5EF4-FFF2-40B4-BE49-F238E27FC236}">
                <a16:creationId xmlns:a16="http://schemas.microsoft.com/office/drawing/2014/main" id="{F7B9EBFC-C4CF-B542-A45B-8CA36A3FD73C}"/>
              </a:ext>
            </a:extLst>
          </p:cNvPr>
          <p:cNvSpPr>
            <a:spLocks noGrp="1"/>
          </p:cNvSpPr>
          <p:nvPr>
            <p:ph type="pic" sz="quarter" idx="34"/>
          </p:nvPr>
        </p:nvSpPr>
        <p:spPr>
          <a:xfrm>
            <a:off x="958293" y="4106697"/>
            <a:ext cx="1031038" cy="1029260"/>
          </a:xfrm>
        </p:spPr>
        <p:txBody>
          <a:bodyPr/>
          <a:lstStyle/>
          <a:p>
            <a:r>
              <a:rPr lang="en-US"/>
              <a:t>Click icon to add picture</a:t>
            </a:r>
          </a:p>
        </p:txBody>
      </p:sp>
      <p:sp>
        <p:nvSpPr>
          <p:cNvPr id="40" name="Text Placeholder 15">
            <a:extLst>
              <a:ext uri="{FF2B5EF4-FFF2-40B4-BE49-F238E27FC236}">
                <a16:creationId xmlns:a16="http://schemas.microsoft.com/office/drawing/2014/main" id="{4B537159-8403-7643-B42A-A415FCFC3CF6}"/>
              </a:ext>
            </a:extLst>
          </p:cNvPr>
          <p:cNvSpPr>
            <a:spLocks noGrp="1"/>
          </p:cNvSpPr>
          <p:nvPr>
            <p:ph type="body" sz="quarter" idx="35"/>
          </p:nvPr>
        </p:nvSpPr>
        <p:spPr>
          <a:xfrm>
            <a:off x="5741369" y="4106693"/>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41" name="Text Placeholder 36">
            <a:extLst>
              <a:ext uri="{FF2B5EF4-FFF2-40B4-BE49-F238E27FC236}">
                <a16:creationId xmlns:a16="http://schemas.microsoft.com/office/drawing/2014/main" id="{D85F8790-5EF0-354D-A96C-D4C8B4648712}"/>
              </a:ext>
            </a:extLst>
          </p:cNvPr>
          <p:cNvSpPr>
            <a:spLocks noGrp="1"/>
          </p:cNvSpPr>
          <p:nvPr>
            <p:ph type="body" sz="quarter" idx="36"/>
          </p:nvPr>
        </p:nvSpPr>
        <p:spPr>
          <a:xfrm>
            <a:off x="5753148" y="4468804"/>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42" name="Picture Placeholder 19">
            <a:extLst>
              <a:ext uri="{FF2B5EF4-FFF2-40B4-BE49-F238E27FC236}">
                <a16:creationId xmlns:a16="http://schemas.microsoft.com/office/drawing/2014/main" id="{FB47FAA8-0A72-2D4C-AA2F-7AF0EF451484}"/>
              </a:ext>
            </a:extLst>
          </p:cNvPr>
          <p:cNvSpPr>
            <a:spLocks noGrp="1"/>
          </p:cNvSpPr>
          <p:nvPr>
            <p:ph type="pic" sz="quarter" idx="37"/>
          </p:nvPr>
        </p:nvSpPr>
        <p:spPr>
          <a:xfrm>
            <a:off x="4698551" y="4106693"/>
            <a:ext cx="1031038" cy="1029260"/>
          </a:xfrm>
        </p:spPr>
        <p:txBody>
          <a:bodyPr/>
          <a:lstStyle/>
          <a:p>
            <a:r>
              <a:rPr lang="en-US"/>
              <a:t>Click icon to add picture</a:t>
            </a:r>
          </a:p>
        </p:txBody>
      </p:sp>
      <p:sp>
        <p:nvSpPr>
          <p:cNvPr id="43" name="Text Placeholder 15">
            <a:extLst>
              <a:ext uri="{FF2B5EF4-FFF2-40B4-BE49-F238E27FC236}">
                <a16:creationId xmlns:a16="http://schemas.microsoft.com/office/drawing/2014/main" id="{C86FD866-4B7A-CA48-A103-14962D538AB9}"/>
              </a:ext>
            </a:extLst>
          </p:cNvPr>
          <p:cNvSpPr>
            <a:spLocks noGrp="1"/>
          </p:cNvSpPr>
          <p:nvPr>
            <p:ph type="body" sz="quarter" idx="38"/>
          </p:nvPr>
        </p:nvSpPr>
        <p:spPr>
          <a:xfrm>
            <a:off x="9481627" y="4106689"/>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r>
              <a:rPr lang="en-US"/>
              <a:t>Click to edit Master text styles</a:t>
            </a:r>
          </a:p>
        </p:txBody>
      </p:sp>
      <p:sp>
        <p:nvSpPr>
          <p:cNvPr id="44" name="Text Placeholder 36">
            <a:extLst>
              <a:ext uri="{FF2B5EF4-FFF2-40B4-BE49-F238E27FC236}">
                <a16:creationId xmlns:a16="http://schemas.microsoft.com/office/drawing/2014/main" id="{650FC111-1BBF-F34A-812E-5DD4416F0D81}"/>
              </a:ext>
            </a:extLst>
          </p:cNvPr>
          <p:cNvSpPr>
            <a:spLocks noGrp="1"/>
          </p:cNvSpPr>
          <p:nvPr>
            <p:ph type="body" sz="quarter" idx="39"/>
          </p:nvPr>
        </p:nvSpPr>
        <p:spPr>
          <a:xfrm>
            <a:off x="9493406" y="4468800"/>
            <a:ext cx="2405260" cy="667153"/>
          </a:xfrm>
        </p:spPr>
        <p:txBody>
          <a:bodyPr/>
          <a:lstStyle>
            <a:lvl1pPr>
              <a:lnSpc>
                <a:spcPct val="90000"/>
              </a:lnSpc>
              <a:spcBef>
                <a:spcPts val="1000"/>
              </a:spcBef>
              <a:defRPr sz="2000">
                <a:solidFill>
                  <a:schemeClr val="bg2"/>
                </a:solidFill>
              </a:defRPr>
            </a:lvl1pPr>
          </a:lstStyle>
          <a:p>
            <a:pPr lvl="0"/>
            <a:r>
              <a:rPr lang="en-US"/>
              <a:t>Click to edit Master text styles</a:t>
            </a:r>
          </a:p>
        </p:txBody>
      </p:sp>
      <p:sp>
        <p:nvSpPr>
          <p:cNvPr id="45" name="Picture Placeholder 19">
            <a:extLst>
              <a:ext uri="{FF2B5EF4-FFF2-40B4-BE49-F238E27FC236}">
                <a16:creationId xmlns:a16="http://schemas.microsoft.com/office/drawing/2014/main" id="{48CB24C0-A8E4-6346-A196-0A7A69D0892C}"/>
              </a:ext>
            </a:extLst>
          </p:cNvPr>
          <p:cNvSpPr>
            <a:spLocks noGrp="1"/>
          </p:cNvSpPr>
          <p:nvPr>
            <p:ph type="pic" sz="quarter" idx="40"/>
          </p:nvPr>
        </p:nvSpPr>
        <p:spPr>
          <a:xfrm>
            <a:off x="8438809" y="4106689"/>
            <a:ext cx="1031038" cy="1029260"/>
          </a:xfrm>
        </p:spPr>
        <p:txBody>
          <a:bodyPr/>
          <a:lstStyle/>
          <a:p>
            <a:r>
              <a:rPr lang="en-US"/>
              <a:t>Click icon to add picture</a:t>
            </a:r>
          </a:p>
        </p:txBody>
      </p:sp>
      <p:pic>
        <p:nvPicPr>
          <p:cNvPr id="27" name="Picture 26">
            <a:extLst>
              <a:ext uri="{FF2B5EF4-FFF2-40B4-BE49-F238E27FC236}">
                <a16:creationId xmlns:a16="http://schemas.microsoft.com/office/drawing/2014/main" id="{724568CE-CB70-A84B-A84B-685EB764E297}"/>
              </a:ext>
            </a:extLst>
          </p:cNvPr>
          <p:cNvPicPr>
            <a:picLocks noChangeAspect="1"/>
          </p:cNvPicPr>
          <p:nvPr/>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1988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82E59-D5B2-B04C-A3BC-D61ACAE8D799}"/>
              </a:ext>
            </a:extLst>
          </p:cNvPr>
          <p:cNvSpPr>
            <a:spLocks noGrp="1"/>
          </p:cNvSpPr>
          <p:nvPr>
            <p:ph type="sldNum" sz="quarter" idx="12"/>
          </p:nvPr>
        </p:nvSpPr>
        <p:spPr/>
        <p:txBody>
          <a:bodyPr/>
          <a:lstStyle>
            <a:lvl1pPr>
              <a:defRPr b="0" i="0"/>
            </a:lvl1pPr>
          </a:lstStyle>
          <a:p>
            <a:fld id="{E2CE9FDA-7115-4D37-9253-795F6A9E47AA}" type="slidenum">
              <a:rPr lang="en-US" smtClean="0"/>
              <a:pPr/>
              <a:t>‹#›</a:t>
            </a:fld>
            <a:endParaRPr lang="en-US"/>
          </a:p>
        </p:txBody>
      </p:sp>
      <p:sp>
        <p:nvSpPr>
          <p:cNvPr id="4" name="Picture Placeholder 3">
            <a:extLst>
              <a:ext uri="{FF2B5EF4-FFF2-40B4-BE49-F238E27FC236}">
                <a16:creationId xmlns:a16="http://schemas.microsoft.com/office/drawing/2014/main" id="{4A9B293C-6704-3B4C-A081-592E17A0543A}"/>
              </a:ext>
            </a:extLst>
          </p:cNvPr>
          <p:cNvSpPr>
            <a:spLocks noGrp="1"/>
          </p:cNvSpPr>
          <p:nvPr>
            <p:ph type="pic" sz="quarter" idx="13"/>
          </p:nvPr>
        </p:nvSpPr>
        <p:spPr>
          <a:xfrm>
            <a:off x="0" y="0"/>
            <a:ext cx="12192000" cy="6858000"/>
          </a:xfrm>
        </p:spPr>
        <p:txBody>
          <a:bodyPr/>
          <a:lstStyle/>
          <a:p>
            <a:r>
              <a:rPr lang="en-US"/>
              <a:t>Click icon to add picture</a:t>
            </a:r>
          </a:p>
        </p:txBody>
      </p:sp>
      <p:sp>
        <p:nvSpPr>
          <p:cNvPr id="6" name="Rectangle 5">
            <a:extLst>
              <a:ext uri="{FF2B5EF4-FFF2-40B4-BE49-F238E27FC236}">
                <a16:creationId xmlns:a16="http://schemas.microsoft.com/office/drawing/2014/main" id="{83E0A19B-EB1A-EB4F-8045-3A747BC3561C}"/>
              </a:ext>
            </a:extLst>
          </p:cNvPr>
          <p:cNvSpPr/>
          <p:nvPr/>
        </p:nvSpPr>
        <p:spPr>
          <a:xfrm>
            <a:off x="2857806" y="2352641"/>
            <a:ext cx="6476388" cy="1753367"/>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8" name="Rectangle 7">
            <a:extLst>
              <a:ext uri="{FF2B5EF4-FFF2-40B4-BE49-F238E27FC236}">
                <a16:creationId xmlns:a16="http://schemas.microsoft.com/office/drawing/2014/main" id="{167C6AAE-B230-3C48-90CF-088AC67E5AF0}"/>
              </a:ext>
            </a:extLst>
          </p:cNvPr>
          <p:cNvSpPr/>
          <p:nvPr/>
        </p:nvSpPr>
        <p:spPr>
          <a:xfrm>
            <a:off x="4588852" y="3824654"/>
            <a:ext cx="3014296" cy="87043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0">
            <a:extLst>
              <a:ext uri="{FF2B5EF4-FFF2-40B4-BE49-F238E27FC236}">
                <a16:creationId xmlns:a16="http://schemas.microsoft.com/office/drawing/2014/main" id="{1FB2A778-370F-064B-818B-06B981B79E45}"/>
              </a:ext>
            </a:extLst>
          </p:cNvPr>
          <p:cNvSpPr>
            <a:spLocks noGrp="1"/>
          </p:cNvSpPr>
          <p:nvPr>
            <p:ph type="title"/>
          </p:nvPr>
        </p:nvSpPr>
        <p:spPr>
          <a:xfrm>
            <a:off x="3140367" y="2532312"/>
            <a:ext cx="5911261" cy="1325563"/>
          </a:xfrm>
        </p:spPr>
        <p:txBody>
          <a:bodyPr/>
          <a:lstStyle>
            <a:lvl1pPr algn="ctr">
              <a:defRPr>
                <a:solidFill>
                  <a:schemeClr val="bg1"/>
                </a:solidFill>
              </a:defRPr>
            </a:lvl1pPr>
          </a:lstStyle>
          <a:p>
            <a:r>
              <a:rPr lang="en-US"/>
              <a:t>Click to edit Master title style</a:t>
            </a:r>
          </a:p>
        </p:txBody>
      </p:sp>
      <p:sp>
        <p:nvSpPr>
          <p:cNvPr id="12" name="Text Placeholder 40">
            <a:extLst>
              <a:ext uri="{FF2B5EF4-FFF2-40B4-BE49-F238E27FC236}">
                <a16:creationId xmlns:a16="http://schemas.microsoft.com/office/drawing/2014/main" id="{B3F959A5-1C7E-3743-B008-595CD7F1A6EA}"/>
              </a:ext>
            </a:extLst>
          </p:cNvPr>
          <p:cNvSpPr>
            <a:spLocks noGrp="1"/>
          </p:cNvSpPr>
          <p:nvPr>
            <p:ph type="body" sz="quarter" idx="14"/>
          </p:nvPr>
        </p:nvSpPr>
        <p:spPr>
          <a:xfrm>
            <a:off x="3140368" y="1371903"/>
            <a:ext cx="5911261" cy="783307"/>
          </a:xfrm>
        </p:spPr>
        <p:txBody>
          <a:bodyPr anchor="ctr"/>
          <a:lstStyle>
            <a:lvl1pPr algn="ctr">
              <a:defRPr sz="1800" b="0" i="1" baseline="0">
                <a:solidFill>
                  <a:schemeClr val="bg1"/>
                </a:solidFill>
                <a:latin typeface="Georgia" panose="02040502050405020303" pitchFamily="18" charset="0"/>
              </a:defRPr>
            </a:lvl1pPr>
            <a:lvl2pPr>
              <a:defRPr sz="1600" b="0" i="1" baseline="0">
                <a:solidFill>
                  <a:srgbClr val="CEB87B"/>
                </a:solidFill>
                <a:latin typeface="Georgia" panose="02040502050405020303" pitchFamily="18" charset="0"/>
              </a:defRPr>
            </a:lvl2pPr>
            <a:lvl3pPr>
              <a:defRPr sz="1600" b="0" i="1" baseline="0">
                <a:solidFill>
                  <a:srgbClr val="CEB87B"/>
                </a:solidFill>
                <a:latin typeface="Georgia" panose="02040502050405020303" pitchFamily="18" charset="0"/>
              </a:defRPr>
            </a:lvl3pPr>
            <a:lvl4pPr>
              <a:defRPr sz="1600" b="0" i="1" baseline="0">
                <a:solidFill>
                  <a:srgbClr val="CEB87B"/>
                </a:solidFill>
                <a:latin typeface="Georgia" panose="02040502050405020303" pitchFamily="18" charset="0"/>
              </a:defRPr>
            </a:lvl4pPr>
            <a:lvl5pPr>
              <a:defRPr sz="1600" b="0" i="1" baseline="0">
                <a:solidFill>
                  <a:srgbClr val="CEB87B"/>
                </a:solidFill>
                <a:latin typeface="Georgia" panose="02040502050405020303" pitchFamily="18" charset="0"/>
              </a:defRPr>
            </a:lvl5pPr>
          </a:lstStyle>
          <a:p>
            <a:pPr lvl="0"/>
            <a:r>
              <a:rPr lang="en-US"/>
              <a:t>Click to edit Master text styles</a:t>
            </a:r>
          </a:p>
        </p:txBody>
      </p:sp>
      <p:pic>
        <p:nvPicPr>
          <p:cNvPr id="3" name="Picture 2">
            <a:extLst>
              <a:ext uri="{FF2B5EF4-FFF2-40B4-BE49-F238E27FC236}">
                <a16:creationId xmlns:a16="http://schemas.microsoft.com/office/drawing/2014/main" id="{2CA0B649-E9FA-D244-A21C-33BAEFC1C9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66555" y="4093651"/>
            <a:ext cx="2258884" cy="379812"/>
          </a:xfrm>
          <a:prstGeom prst="rect">
            <a:avLst/>
          </a:prstGeom>
        </p:spPr>
      </p:pic>
    </p:spTree>
    <p:extLst>
      <p:ext uri="{BB962C8B-B14F-4D97-AF65-F5344CB8AC3E}">
        <p14:creationId xmlns:p14="http://schemas.microsoft.com/office/powerpoint/2010/main" val="8560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82E59-D5B2-B04C-A3BC-D61ACAE8D799}"/>
              </a:ext>
            </a:extLst>
          </p:cNvPr>
          <p:cNvSpPr>
            <a:spLocks noGrp="1"/>
          </p:cNvSpPr>
          <p:nvPr>
            <p:ph type="sldNum" sz="quarter" idx="12"/>
          </p:nvPr>
        </p:nvSpPr>
        <p:spPr/>
        <p:txBody>
          <a:bodyPr/>
          <a:lstStyle>
            <a:lvl1pPr>
              <a:defRPr b="0" i="0"/>
            </a:lvl1pPr>
          </a:lstStyle>
          <a:p>
            <a:fld id="{E2CE9FDA-7115-4D37-9253-795F6A9E47AA}" type="slidenum">
              <a:rPr lang="en-US" smtClean="0"/>
              <a:pPr/>
              <a:t>‹#›</a:t>
            </a:fld>
            <a:endParaRPr lang="en-US"/>
          </a:p>
        </p:txBody>
      </p:sp>
      <p:sp>
        <p:nvSpPr>
          <p:cNvPr id="6" name="Rectangle 5">
            <a:extLst>
              <a:ext uri="{FF2B5EF4-FFF2-40B4-BE49-F238E27FC236}">
                <a16:creationId xmlns:a16="http://schemas.microsoft.com/office/drawing/2014/main" id="{9A4A849C-BC05-9A44-809C-07C2A246419A}"/>
              </a:ext>
            </a:extLst>
          </p:cNvPr>
          <p:cNvSpPr/>
          <p:nvPr/>
        </p:nvSpPr>
        <p:spPr>
          <a:xfrm>
            <a:off x="1"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descr="A close up of a map&#10;&#10;Description automatically generated">
            <a:extLst>
              <a:ext uri="{FF2B5EF4-FFF2-40B4-BE49-F238E27FC236}">
                <a16:creationId xmlns:a16="http://schemas.microsoft.com/office/drawing/2014/main" id="{FF946006-139F-534D-9CFA-52EF2B4F8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0" y="0"/>
            <a:ext cx="12192002" cy="6064622"/>
          </a:xfrm>
          <a:prstGeom prst="rect">
            <a:avLst/>
          </a:prstGeom>
        </p:spPr>
      </p:pic>
      <p:sp>
        <p:nvSpPr>
          <p:cNvPr id="13" name="Slide Number Placeholder 2">
            <a:extLst>
              <a:ext uri="{FF2B5EF4-FFF2-40B4-BE49-F238E27FC236}">
                <a16:creationId xmlns:a16="http://schemas.microsoft.com/office/drawing/2014/main" id="{DBD359D4-D88C-F549-876E-B0D67A97530C}"/>
              </a:ext>
            </a:extLst>
          </p:cNvPr>
          <p:cNvSpPr txBox="1">
            <a:spLocks/>
          </p:cNvSpPr>
          <p:nvPr/>
        </p:nvSpPr>
        <p:spPr>
          <a:xfrm>
            <a:off x="11515062" y="6366983"/>
            <a:ext cx="52985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gradFill>
                  <a:gsLst>
                    <a:gs pos="0">
                      <a:srgbClr val="CEB87B"/>
                    </a:gs>
                    <a:gs pos="80000">
                      <a:srgbClr val="B08456"/>
                    </a:gs>
                  </a:gsLst>
                  <a:lin ang="5400000" scaled="1"/>
                </a:gradFill>
                <a:latin typeface="Arial" panose="020B0604020202020204" pitchFamily="34" charset="0"/>
                <a:ea typeface="Gulim" panose="020B0600000101010101" pitchFamily="34"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92582C-7B32-F941-9865-9B5BBD66E383}" type="slidenum">
              <a:rPr lang="en-US" smtClean="0"/>
              <a:pPr/>
              <a:t>‹#›</a:t>
            </a:fld>
            <a:endParaRPr lang="en-US"/>
          </a:p>
        </p:txBody>
      </p:sp>
      <p:sp>
        <p:nvSpPr>
          <p:cNvPr id="14" name="Picture Placeholder 13">
            <a:extLst>
              <a:ext uri="{FF2B5EF4-FFF2-40B4-BE49-F238E27FC236}">
                <a16:creationId xmlns:a16="http://schemas.microsoft.com/office/drawing/2014/main" id="{D02E7ADF-D844-1C42-8B3E-74C38D36826E}"/>
              </a:ext>
            </a:extLst>
          </p:cNvPr>
          <p:cNvSpPr>
            <a:spLocks noGrp="1"/>
          </p:cNvSpPr>
          <p:nvPr>
            <p:ph type="pic" sz="quarter" idx="13"/>
          </p:nvPr>
        </p:nvSpPr>
        <p:spPr>
          <a:xfrm>
            <a:off x="4515643" y="750899"/>
            <a:ext cx="3160713" cy="3160713"/>
          </a:xfrm>
          <a:prstGeom prst="ellipse">
            <a:avLst/>
          </a:prstGeom>
        </p:spPr>
        <p:txBody>
          <a:bodyPr/>
          <a:lstStyle/>
          <a:p>
            <a:r>
              <a:rPr lang="en-US"/>
              <a:t>Click icon to add picture</a:t>
            </a:r>
          </a:p>
        </p:txBody>
      </p:sp>
      <p:sp>
        <p:nvSpPr>
          <p:cNvPr id="16" name="Text Placeholder 40">
            <a:extLst>
              <a:ext uri="{FF2B5EF4-FFF2-40B4-BE49-F238E27FC236}">
                <a16:creationId xmlns:a16="http://schemas.microsoft.com/office/drawing/2014/main" id="{EEB6A9B7-B023-5E41-91D5-586AAD05A584}"/>
              </a:ext>
            </a:extLst>
          </p:cNvPr>
          <p:cNvSpPr>
            <a:spLocks noGrp="1"/>
          </p:cNvSpPr>
          <p:nvPr>
            <p:ph type="body" sz="quarter" idx="14"/>
          </p:nvPr>
        </p:nvSpPr>
        <p:spPr>
          <a:xfrm>
            <a:off x="3858709" y="5520206"/>
            <a:ext cx="4474581" cy="783307"/>
          </a:xfrm>
        </p:spPr>
        <p:txBody>
          <a:bodyPr anchor="ctr"/>
          <a:lstStyle>
            <a:lvl1pPr algn="ctr">
              <a:defRPr sz="1800" b="0" i="1" baseline="0">
                <a:solidFill>
                  <a:srgbClr val="CEB87B"/>
                </a:solidFill>
                <a:latin typeface="Georgia" panose="02040502050405020303" pitchFamily="18" charset="0"/>
              </a:defRPr>
            </a:lvl1pPr>
            <a:lvl2pPr>
              <a:defRPr sz="1600" b="0" i="1" baseline="0">
                <a:solidFill>
                  <a:srgbClr val="CEB87B"/>
                </a:solidFill>
                <a:latin typeface="Georgia" panose="02040502050405020303" pitchFamily="18" charset="0"/>
              </a:defRPr>
            </a:lvl2pPr>
            <a:lvl3pPr>
              <a:defRPr sz="1600" b="0" i="1" baseline="0">
                <a:solidFill>
                  <a:srgbClr val="CEB87B"/>
                </a:solidFill>
                <a:latin typeface="Georgia" panose="02040502050405020303" pitchFamily="18" charset="0"/>
              </a:defRPr>
            </a:lvl3pPr>
            <a:lvl4pPr>
              <a:defRPr sz="1600" b="0" i="1" baseline="0">
                <a:solidFill>
                  <a:srgbClr val="CEB87B"/>
                </a:solidFill>
                <a:latin typeface="Georgia" panose="02040502050405020303" pitchFamily="18" charset="0"/>
              </a:defRPr>
            </a:lvl4pPr>
            <a:lvl5pPr>
              <a:defRPr sz="1600" b="0" i="1" baseline="0">
                <a:solidFill>
                  <a:srgbClr val="CEB87B"/>
                </a:solidFill>
                <a:latin typeface="Georgia" panose="02040502050405020303" pitchFamily="18" charset="0"/>
              </a:defRPr>
            </a:lvl5pPr>
          </a:lstStyle>
          <a:p>
            <a:pPr lvl="0"/>
            <a:r>
              <a:rPr lang="en-US"/>
              <a:t>Click to edit Master text styles</a:t>
            </a:r>
          </a:p>
        </p:txBody>
      </p:sp>
      <p:sp>
        <p:nvSpPr>
          <p:cNvPr id="17" name="Title 16">
            <a:extLst>
              <a:ext uri="{FF2B5EF4-FFF2-40B4-BE49-F238E27FC236}">
                <a16:creationId xmlns:a16="http://schemas.microsoft.com/office/drawing/2014/main" id="{D3B97AF3-3839-974B-833F-70D65077878D}"/>
              </a:ext>
            </a:extLst>
          </p:cNvPr>
          <p:cNvSpPr>
            <a:spLocks noGrp="1"/>
          </p:cNvSpPr>
          <p:nvPr>
            <p:ph type="title"/>
          </p:nvPr>
        </p:nvSpPr>
        <p:spPr>
          <a:xfrm>
            <a:off x="3467099" y="4076279"/>
            <a:ext cx="5257800" cy="1325563"/>
          </a:xfrm>
        </p:spPr>
        <p:txBody>
          <a:bodyPr/>
          <a:lstStyle>
            <a:lvl1pPr algn="ctr">
              <a:defRPr>
                <a:solidFill>
                  <a:schemeClr val="bg1"/>
                </a:solidFill>
              </a:defRPr>
            </a:lvl1pPr>
          </a:lstStyle>
          <a:p>
            <a:r>
              <a:rPr lang="en-US"/>
              <a:t>Click to edit Master title style</a:t>
            </a:r>
          </a:p>
        </p:txBody>
      </p:sp>
      <p:pic>
        <p:nvPicPr>
          <p:cNvPr id="12" name="Picture 11">
            <a:extLst>
              <a:ext uri="{FF2B5EF4-FFF2-40B4-BE49-F238E27FC236}">
                <a16:creationId xmlns:a16="http://schemas.microsoft.com/office/drawing/2014/main" id="{173B6420-F5D6-4D49-9AD7-1E8E12E84426}"/>
              </a:ext>
            </a:extLst>
          </p:cNvPr>
          <p:cNvPicPr>
            <a:picLocks noChangeAspect="1"/>
          </p:cNvPicPr>
          <p:nvPr/>
        </p:nvPicPr>
        <p:blipFill>
          <a:blip r:embed="rId3"/>
          <a:stretch>
            <a:fillRect/>
          </a:stretch>
        </p:blipFill>
        <p:spPr>
          <a:xfrm>
            <a:off x="557758" y="5751867"/>
            <a:ext cx="2338676" cy="401798"/>
          </a:xfrm>
          <a:prstGeom prst="rect">
            <a:avLst/>
          </a:prstGeom>
        </p:spPr>
      </p:pic>
    </p:spTree>
    <p:extLst>
      <p:ext uri="{BB962C8B-B14F-4D97-AF65-F5344CB8AC3E}">
        <p14:creationId xmlns:p14="http://schemas.microsoft.com/office/powerpoint/2010/main" val="149601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Divider | Mountain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559-E29F-47BF-9586-E19A62F6CF39}"/>
              </a:ext>
            </a:extLst>
          </p:cNvPr>
          <p:cNvSpPr>
            <a:spLocks noGrp="1"/>
          </p:cNvSpPr>
          <p:nvPr>
            <p:ph type="title"/>
          </p:nvPr>
        </p:nvSpPr>
        <p:spPr>
          <a:xfrm>
            <a:off x="8184538" y="4716922"/>
            <a:ext cx="3846842" cy="1306284"/>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000321A-4108-4AD7-9295-1B6FC86BD945}"/>
              </a:ext>
            </a:extLst>
          </p:cNvPr>
          <p:cNvSpPr>
            <a:spLocks noGrp="1"/>
          </p:cNvSpPr>
          <p:nvPr>
            <p:ph type="sldNum" sz="quarter" idx="10"/>
          </p:nvPr>
        </p:nvSpPr>
        <p:spPr/>
        <p:txBody>
          <a:bodyPr/>
          <a:lstStyle/>
          <a:p>
            <a:fld id="{E2CE9FDA-7115-4D37-9253-795F6A9E47AA}" type="slidenum">
              <a:rPr lang="en-US" smtClean="0"/>
              <a:pPr/>
              <a:t>‹#›</a:t>
            </a:fld>
            <a:endParaRPr lang="en-US"/>
          </a:p>
        </p:txBody>
      </p:sp>
      <p:cxnSp>
        <p:nvCxnSpPr>
          <p:cNvPr id="7" name="Straight Arrow Connector 6">
            <a:extLst>
              <a:ext uri="{FF2B5EF4-FFF2-40B4-BE49-F238E27FC236}">
                <a16:creationId xmlns:a16="http://schemas.microsoft.com/office/drawing/2014/main" id="{B3EC2786-D74E-480C-A000-016A7A1ABE52}"/>
              </a:ext>
            </a:extLst>
          </p:cNvPr>
          <p:cNvCxnSpPr>
            <a:cxnSpLocks/>
          </p:cNvCxnSpPr>
          <p:nvPr/>
        </p:nvCxnSpPr>
        <p:spPr>
          <a:xfrm>
            <a:off x="7997682" y="4382258"/>
            <a:ext cx="0" cy="1884936"/>
          </a:xfrm>
          <a:prstGeom prst="straightConnector1">
            <a:avLst/>
          </a:prstGeom>
          <a:ln w="25400" cap="rnd">
            <a:solidFill>
              <a:srgbClr val="B08456"/>
            </a:soli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22DA9722-D8D0-4008-9795-5ECB87ACBDB2}"/>
              </a:ext>
            </a:extLst>
          </p:cNvPr>
          <p:cNvSpPr>
            <a:spLocks noGrp="1"/>
          </p:cNvSpPr>
          <p:nvPr>
            <p:ph type="body" sz="quarter" idx="12" hasCustomPrompt="1"/>
          </p:nvPr>
        </p:nvSpPr>
        <p:spPr>
          <a:xfrm>
            <a:off x="4804439" y="3792724"/>
            <a:ext cx="3099816" cy="3154680"/>
          </a:xfrm>
        </p:spPr>
        <p:txBody>
          <a:bodyPr/>
          <a:lstStyle>
            <a:lvl1pPr>
              <a:defRPr sz="19900"/>
            </a:lvl1pPr>
            <a:lvl2pPr>
              <a:defRPr sz="19900"/>
            </a:lvl2pPr>
            <a:lvl3pPr>
              <a:defRPr sz="19900"/>
            </a:lvl3pPr>
            <a:lvl4pPr>
              <a:defRPr sz="19900"/>
            </a:lvl4pPr>
            <a:lvl5pPr>
              <a:defRPr sz="19900"/>
            </a:lvl5pPr>
          </a:lstStyle>
          <a:p>
            <a:pPr lvl="0"/>
            <a:r>
              <a:rPr lang="en-US"/>
              <a:t>00</a:t>
            </a:r>
          </a:p>
        </p:txBody>
      </p:sp>
      <p:sp>
        <p:nvSpPr>
          <p:cNvPr id="16" name="Picture Placeholder 15">
            <a:extLst>
              <a:ext uri="{FF2B5EF4-FFF2-40B4-BE49-F238E27FC236}">
                <a16:creationId xmlns:a16="http://schemas.microsoft.com/office/drawing/2014/main" id="{313E0750-0813-4330-AC08-CBD70CBCCA6F}"/>
              </a:ext>
            </a:extLst>
          </p:cNvPr>
          <p:cNvSpPr>
            <a:spLocks noGrp="1"/>
          </p:cNvSpPr>
          <p:nvPr>
            <p:ph type="pic" sz="quarter" idx="13"/>
          </p:nvPr>
        </p:nvSpPr>
        <p:spPr>
          <a:xfrm>
            <a:off x="0" y="0"/>
            <a:ext cx="12204700" cy="6858000"/>
          </a:xfrm>
          <a:custGeom>
            <a:avLst/>
            <a:gdLst>
              <a:gd name="connsiteX0" fmla="*/ 0 w 12204700"/>
              <a:gd name="connsiteY0" fmla="*/ 0 h 6858000"/>
              <a:gd name="connsiteX1" fmla="*/ 12204700 w 12204700"/>
              <a:gd name="connsiteY1" fmla="*/ 0 h 6858000"/>
              <a:gd name="connsiteX2" fmla="*/ 12204700 w 12204700"/>
              <a:gd name="connsiteY2" fmla="*/ 6858000 h 6858000"/>
              <a:gd name="connsiteX3" fmla="*/ 0 w 12204700"/>
              <a:gd name="connsiteY3" fmla="*/ 6858000 h 6858000"/>
              <a:gd name="connsiteX4" fmla="*/ 0 w 12204700"/>
              <a:gd name="connsiteY4" fmla="*/ 6857959 h 6858000"/>
              <a:gd name="connsiteX5" fmla="*/ 12192000 w 12204700"/>
              <a:gd name="connsiteY5" fmla="*/ 6844340 h 6858000"/>
              <a:gd name="connsiteX6" fmla="*/ 12192000 w 12204700"/>
              <a:gd name="connsiteY6" fmla="*/ 3784495 h 6858000"/>
              <a:gd name="connsiteX7" fmla="*/ 11789664 w 12204700"/>
              <a:gd name="connsiteY7" fmla="*/ 3210775 h 6858000"/>
              <a:gd name="connsiteX8" fmla="*/ 11753088 w 12204700"/>
              <a:gd name="connsiteY8" fmla="*/ 2855614 h 6858000"/>
              <a:gd name="connsiteX9" fmla="*/ 11533632 w 12204700"/>
              <a:gd name="connsiteY9" fmla="*/ 2841954 h 6858000"/>
              <a:gd name="connsiteX10" fmla="*/ 11143488 w 12204700"/>
              <a:gd name="connsiteY10" fmla="*/ 2650714 h 6858000"/>
              <a:gd name="connsiteX11" fmla="*/ 11143488 w 12204700"/>
              <a:gd name="connsiteY11" fmla="*/ 2404833 h 6858000"/>
              <a:gd name="connsiteX12" fmla="*/ 11045952 w 12204700"/>
              <a:gd name="connsiteY12" fmla="*/ 1981373 h 6858000"/>
              <a:gd name="connsiteX13" fmla="*/ 10753344 w 12204700"/>
              <a:gd name="connsiteY13" fmla="*/ 1844772 h 6858000"/>
              <a:gd name="connsiteX14" fmla="*/ 10777728 w 12204700"/>
              <a:gd name="connsiteY14" fmla="*/ 1243732 h 6858000"/>
              <a:gd name="connsiteX15" fmla="*/ 10570464 w 12204700"/>
              <a:gd name="connsiteY15" fmla="*/ 1011511 h 6858000"/>
              <a:gd name="connsiteX16" fmla="*/ 10094976 w 12204700"/>
              <a:gd name="connsiteY16" fmla="*/ 1503272 h 6858000"/>
              <a:gd name="connsiteX17" fmla="*/ 9924288 w 12204700"/>
              <a:gd name="connsiteY17" fmla="*/ 1557912 h 6858000"/>
              <a:gd name="connsiteX18" fmla="*/ 9107424 w 12204700"/>
              <a:gd name="connsiteY18" fmla="*/ 2527774 h 6858000"/>
              <a:gd name="connsiteX19" fmla="*/ 8668512 w 12204700"/>
              <a:gd name="connsiteY19" fmla="*/ 2759994 h 6858000"/>
              <a:gd name="connsiteX20" fmla="*/ 7949184 w 12204700"/>
              <a:gd name="connsiteY20" fmla="*/ 3442995 h 6858000"/>
              <a:gd name="connsiteX21" fmla="*/ 7022592 w 12204700"/>
              <a:gd name="connsiteY21" fmla="*/ 3702535 h 6858000"/>
              <a:gd name="connsiteX22" fmla="*/ 7022592 w 12204700"/>
              <a:gd name="connsiteY22" fmla="*/ 3292735 h 6858000"/>
              <a:gd name="connsiteX23" fmla="*/ 7144512 w 12204700"/>
              <a:gd name="connsiteY23" fmla="*/ 2937574 h 6858000"/>
              <a:gd name="connsiteX24" fmla="*/ 7059168 w 12204700"/>
              <a:gd name="connsiteY24" fmla="*/ 2500453 h 6858000"/>
              <a:gd name="connsiteX25" fmla="*/ 5340097 w 12204700"/>
              <a:gd name="connsiteY25" fmla="*/ 3893776 h 6858000"/>
              <a:gd name="connsiteX26" fmla="*/ 4852417 w 12204700"/>
              <a:gd name="connsiteY26" fmla="*/ 4057696 h 6858000"/>
              <a:gd name="connsiteX27" fmla="*/ 4218432 w 12204700"/>
              <a:gd name="connsiteY27" fmla="*/ 4795337 h 6858000"/>
              <a:gd name="connsiteX28" fmla="*/ 3633216 w 12204700"/>
              <a:gd name="connsiteY28" fmla="*/ 5109517 h 6858000"/>
              <a:gd name="connsiteX29" fmla="*/ 3474720 w 12204700"/>
              <a:gd name="connsiteY29" fmla="*/ 5273438 h 6858000"/>
              <a:gd name="connsiteX30" fmla="*/ 3182112 w 12204700"/>
              <a:gd name="connsiteY30" fmla="*/ 5369058 h 6858000"/>
              <a:gd name="connsiteX31" fmla="*/ 2974848 w 12204700"/>
              <a:gd name="connsiteY31" fmla="*/ 5218798 h 6858000"/>
              <a:gd name="connsiteX32" fmla="*/ 2950464 w 12204700"/>
              <a:gd name="connsiteY32" fmla="*/ 4672397 h 6858000"/>
              <a:gd name="connsiteX33" fmla="*/ 3096768 w 12204700"/>
              <a:gd name="connsiteY33" fmla="*/ 4399196 h 6858000"/>
              <a:gd name="connsiteX34" fmla="*/ 3020498 w 12204700"/>
              <a:gd name="connsiteY34" fmla="*/ 3996702 h 6858000"/>
              <a:gd name="connsiteX35" fmla="*/ 2755392 w 12204700"/>
              <a:gd name="connsiteY35" fmla="*/ 4221616 h 6858000"/>
              <a:gd name="connsiteX36" fmla="*/ 2182368 w 12204700"/>
              <a:gd name="connsiteY36" fmla="*/ 4727037 h 6858000"/>
              <a:gd name="connsiteX37" fmla="*/ 1975104 w 12204700"/>
              <a:gd name="connsiteY37" fmla="*/ 4795337 h 6858000"/>
              <a:gd name="connsiteX38" fmla="*/ 1414272 w 12204700"/>
              <a:gd name="connsiteY38" fmla="*/ 5369058 h 6858000"/>
              <a:gd name="connsiteX39" fmla="*/ 719328 w 12204700"/>
              <a:gd name="connsiteY39" fmla="*/ 5929119 h 6858000"/>
              <a:gd name="connsiteX40" fmla="*/ 0 w 12204700"/>
              <a:gd name="connsiteY40" fmla="*/ 61455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04700" h="6858000">
                <a:moveTo>
                  <a:pt x="0" y="0"/>
                </a:moveTo>
                <a:lnTo>
                  <a:pt x="12204700" y="0"/>
                </a:lnTo>
                <a:lnTo>
                  <a:pt x="12204700" y="6858000"/>
                </a:lnTo>
                <a:lnTo>
                  <a:pt x="0" y="6858000"/>
                </a:lnTo>
                <a:lnTo>
                  <a:pt x="0" y="6857959"/>
                </a:lnTo>
                <a:lnTo>
                  <a:pt x="12192000" y="6844340"/>
                </a:lnTo>
                <a:lnTo>
                  <a:pt x="12192000" y="3784495"/>
                </a:lnTo>
                <a:lnTo>
                  <a:pt x="11789664" y="3210775"/>
                </a:lnTo>
                <a:lnTo>
                  <a:pt x="11753088" y="2855614"/>
                </a:lnTo>
                <a:lnTo>
                  <a:pt x="11533632" y="2841954"/>
                </a:lnTo>
                <a:lnTo>
                  <a:pt x="11143488" y="2650714"/>
                </a:lnTo>
                <a:lnTo>
                  <a:pt x="11143488" y="2404833"/>
                </a:lnTo>
                <a:lnTo>
                  <a:pt x="11045952" y="1981373"/>
                </a:lnTo>
                <a:lnTo>
                  <a:pt x="10753344" y="1844772"/>
                </a:lnTo>
                <a:lnTo>
                  <a:pt x="10777728" y="1243732"/>
                </a:lnTo>
                <a:lnTo>
                  <a:pt x="10570464" y="1011511"/>
                </a:lnTo>
                <a:lnTo>
                  <a:pt x="10094976" y="1503272"/>
                </a:lnTo>
                <a:lnTo>
                  <a:pt x="9924288" y="1557912"/>
                </a:lnTo>
                <a:lnTo>
                  <a:pt x="9107424" y="2527774"/>
                </a:lnTo>
                <a:lnTo>
                  <a:pt x="8668512" y="2759994"/>
                </a:lnTo>
                <a:lnTo>
                  <a:pt x="7949184" y="3442995"/>
                </a:lnTo>
                <a:lnTo>
                  <a:pt x="7022592" y="3702535"/>
                </a:lnTo>
                <a:lnTo>
                  <a:pt x="7022592" y="3292735"/>
                </a:lnTo>
                <a:lnTo>
                  <a:pt x="7144512" y="2937574"/>
                </a:lnTo>
                <a:lnTo>
                  <a:pt x="7059168" y="2500453"/>
                </a:lnTo>
                <a:lnTo>
                  <a:pt x="5340097" y="3893776"/>
                </a:lnTo>
                <a:lnTo>
                  <a:pt x="4852417" y="4057696"/>
                </a:lnTo>
                <a:lnTo>
                  <a:pt x="4218432" y="4795337"/>
                </a:lnTo>
                <a:lnTo>
                  <a:pt x="3633216" y="5109517"/>
                </a:lnTo>
                <a:lnTo>
                  <a:pt x="3474720" y="5273438"/>
                </a:lnTo>
                <a:lnTo>
                  <a:pt x="3182112" y="5369058"/>
                </a:lnTo>
                <a:lnTo>
                  <a:pt x="2974848" y="5218798"/>
                </a:lnTo>
                <a:lnTo>
                  <a:pt x="2950464" y="4672397"/>
                </a:lnTo>
                <a:lnTo>
                  <a:pt x="3096768" y="4399196"/>
                </a:lnTo>
                <a:lnTo>
                  <a:pt x="3020498" y="3996702"/>
                </a:lnTo>
                <a:lnTo>
                  <a:pt x="2755392" y="4221616"/>
                </a:lnTo>
                <a:lnTo>
                  <a:pt x="2182368" y="4727037"/>
                </a:lnTo>
                <a:lnTo>
                  <a:pt x="1975104" y="4795337"/>
                </a:lnTo>
                <a:lnTo>
                  <a:pt x="1414272" y="5369058"/>
                </a:lnTo>
                <a:lnTo>
                  <a:pt x="719328" y="5929119"/>
                </a:lnTo>
                <a:lnTo>
                  <a:pt x="0" y="6145526"/>
                </a:lnTo>
                <a:close/>
              </a:path>
            </a:pathLst>
          </a:custGeom>
          <a:pattFill prst="pct5">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8055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8003-4AF0-A495-0488-205F92444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0B63A-655A-912E-31E3-9CB0CB9EE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3917A-AAF7-0F37-C961-1E4C3168EF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E4A0E9-ADF5-7AB8-91D8-ABD231E83AB3}"/>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6" name="Footer Placeholder 5">
            <a:extLst>
              <a:ext uri="{FF2B5EF4-FFF2-40B4-BE49-F238E27FC236}">
                <a16:creationId xmlns:a16="http://schemas.microsoft.com/office/drawing/2014/main" id="{78A0B97A-A8C6-3D43-1669-EB78C0BB1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46C39-4D36-9784-1FF3-F4270CFF44FE}"/>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2749143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Divider | Collage Image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2A8-2E3C-42CC-B805-155CBD3AA1B0}"/>
              </a:ext>
            </a:extLst>
          </p:cNvPr>
          <p:cNvSpPr>
            <a:spLocks noGrp="1"/>
          </p:cNvSpPr>
          <p:nvPr>
            <p:ph type="title"/>
          </p:nvPr>
        </p:nvSpPr>
        <p:spPr>
          <a:xfrm>
            <a:off x="1235066" y="4530463"/>
            <a:ext cx="5570978" cy="586659"/>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CC897FF-1DF8-4240-B723-14E600E87543}"/>
              </a:ext>
            </a:extLst>
          </p:cNvPr>
          <p:cNvSpPr>
            <a:spLocks noGrp="1"/>
          </p:cNvSpPr>
          <p:nvPr>
            <p:ph type="sldNum" sz="quarter" idx="10"/>
          </p:nvPr>
        </p:nvSpPr>
        <p:spPr/>
        <p:txBody>
          <a:bodyPr/>
          <a:lstStyle/>
          <a:p>
            <a:fld id="{E2CE9FDA-7115-4D37-9253-795F6A9E47AA}" type="slidenum">
              <a:rPr lang="en-US" smtClean="0"/>
              <a:pPr/>
              <a:t>‹#›</a:t>
            </a:fld>
            <a:endParaRPr lang="en-US"/>
          </a:p>
        </p:txBody>
      </p:sp>
      <p:cxnSp>
        <p:nvCxnSpPr>
          <p:cNvPr id="12" name="Straight Connector 11">
            <a:extLst>
              <a:ext uri="{FF2B5EF4-FFF2-40B4-BE49-F238E27FC236}">
                <a16:creationId xmlns:a16="http://schemas.microsoft.com/office/drawing/2014/main" id="{745F4B91-3934-4634-9D98-46CE7244B9EC}"/>
              </a:ext>
            </a:extLst>
          </p:cNvPr>
          <p:cNvCxnSpPr>
            <a:cxnSpLocks/>
          </p:cNvCxnSpPr>
          <p:nvPr/>
        </p:nvCxnSpPr>
        <p:spPr>
          <a:xfrm>
            <a:off x="1383536" y="5434981"/>
            <a:ext cx="4680066"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E578EFA4-5E94-45D8-A8F8-590D01C25BE2}"/>
              </a:ext>
            </a:extLst>
          </p:cNvPr>
          <p:cNvSpPr>
            <a:spLocks noGrp="1"/>
          </p:cNvSpPr>
          <p:nvPr>
            <p:ph type="body" sz="quarter" idx="12" hasCustomPrompt="1"/>
          </p:nvPr>
        </p:nvSpPr>
        <p:spPr>
          <a:xfrm>
            <a:off x="1066110" y="1543302"/>
            <a:ext cx="3099816" cy="3154680"/>
          </a:xfrm>
        </p:spPr>
        <p:txBody>
          <a:bodyPr/>
          <a:lstStyle>
            <a:lvl1pPr>
              <a:defRPr sz="19900">
                <a:solidFill>
                  <a:srgbClr val="CEB87B"/>
                </a:solidFill>
              </a:defRPr>
            </a:lvl1pPr>
            <a:lvl2pPr>
              <a:defRPr sz="19900"/>
            </a:lvl2pPr>
            <a:lvl3pPr>
              <a:defRPr sz="19900"/>
            </a:lvl3pPr>
            <a:lvl4pPr>
              <a:defRPr sz="19900"/>
            </a:lvl4pPr>
            <a:lvl5pPr>
              <a:defRPr sz="19900"/>
            </a:lvl5pPr>
          </a:lstStyle>
          <a:p>
            <a:pPr lvl="0"/>
            <a:r>
              <a:rPr lang="en-US"/>
              <a:t>00</a:t>
            </a:r>
          </a:p>
        </p:txBody>
      </p:sp>
      <p:sp>
        <p:nvSpPr>
          <p:cNvPr id="15" name="Picture Placeholder 14">
            <a:extLst>
              <a:ext uri="{FF2B5EF4-FFF2-40B4-BE49-F238E27FC236}">
                <a16:creationId xmlns:a16="http://schemas.microsoft.com/office/drawing/2014/main" id="{C27ECBB8-5CFA-4BC9-83B5-1DB6F8812FBB}"/>
              </a:ext>
            </a:extLst>
          </p:cNvPr>
          <p:cNvSpPr>
            <a:spLocks noGrp="1"/>
          </p:cNvSpPr>
          <p:nvPr>
            <p:ph type="pic" sz="quarter" idx="13"/>
          </p:nvPr>
        </p:nvSpPr>
        <p:spPr>
          <a:xfrm>
            <a:off x="5554659" y="369276"/>
            <a:ext cx="3511554" cy="1916724"/>
          </a:xfrm>
          <a:pattFill prst="pct5">
            <a:fgClr>
              <a:schemeClr val="accent1"/>
            </a:fgClr>
            <a:bgClr>
              <a:schemeClr val="bg1"/>
            </a:bgClr>
          </a:pattFill>
        </p:spPr>
        <p:txBody>
          <a:bodyPr/>
          <a:lstStyle/>
          <a:p>
            <a:r>
              <a:rPr lang="en-US"/>
              <a:t>Click icon to add picture</a:t>
            </a:r>
          </a:p>
        </p:txBody>
      </p:sp>
      <p:sp>
        <p:nvSpPr>
          <p:cNvPr id="17" name="Picture Placeholder 16">
            <a:extLst>
              <a:ext uri="{FF2B5EF4-FFF2-40B4-BE49-F238E27FC236}">
                <a16:creationId xmlns:a16="http://schemas.microsoft.com/office/drawing/2014/main" id="{997CD8A9-9B98-4010-BDCA-E98F6FE71489}"/>
              </a:ext>
            </a:extLst>
          </p:cNvPr>
          <p:cNvSpPr>
            <a:spLocks noGrp="1"/>
          </p:cNvSpPr>
          <p:nvPr>
            <p:ph type="pic" sz="quarter" idx="14"/>
          </p:nvPr>
        </p:nvSpPr>
        <p:spPr>
          <a:xfrm>
            <a:off x="5554663" y="2512541"/>
            <a:ext cx="1327150" cy="1303337"/>
          </a:xfrm>
          <a:pattFill prst="pct5">
            <a:fgClr>
              <a:schemeClr val="accent1"/>
            </a:fgClr>
            <a:bgClr>
              <a:schemeClr val="bg1"/>
            </a:bgClr>
          </a:pattFill>
        </p:spPr>
        <p:txBody>
          <a:bodyPr/>
          <a:lstStyle/>
          <a:p>
            <a:r>
              <a:rPr lang="en-US"/>
              <a:t>Click icon to add picture</a:t>
            </a:r>
          </a:p>
        </p:txBody>
      </p:sp>
      <p:sp>
        <p:nvSpPr>
          <p:cNvPr id="19" name="Picture Placeholder 18">
            <a:extLst>
              <a:ext uri="{FF2B5EF4-FFF2-40B4-BE49-F238E27FC236}">
                <a16:creationId xmlns:a16="http://schemas.microsoft.com/office/drawing/2014/main" id="{A618FA6D-58C2-4927-90E1-EB703843B1F4}"/>
              </a:ext>
            </a:extLst>
          </p:cNvPr>
          <p:cNvSpPr>
            <a:spLocks noGrp="1"/>
          </p:cNvSpPr>
          <p:nvPr>
            <p:ph type="pic" sz="quarter" idx="15"/>
          </p:nvPr>
        </p:nvSpPr>
        <p:spPr>
          <a:xfrm>
            <a:off x="7067550" y="2512541"/>
            <a:ext cx="1998663" cy="2603972"/>
          </a:xfrm>
          <a:pattFill prst="pct5">
            <a:fgClr>
              <a:schemeClr val="accent1"/>
            </a:fgClr>
            <a:bgClr>
              <a:schemeClr val="bg1"/>
            </a:bgClr>
          </a:pattFill>
        </p:spPr>
        <p:txBody>
          <a:bodyPr/>
          <a:lstStyle/>
          <a:p>
            <a:r>
              <a:rPr lang="en-US"/>
              <a:t>Click icon to add picture</a:t>
            </a:r>
          </a:p>
        </p:txBody>
      </p:sp>
      <p:sp>
        <p:nvSpPr>
          <p:cNvPr id="21" name="Picture Placeholder 20">
            <a:extLst>
              <a:ext uri="{FF2B5EF4-FFF2-40B4-BE49-F238E27FC236}">
                <a16:creationId xmlns:a16="http://schemas.microsoft.com/office/drawing/2014/main" id="{D2C6CE76-53AB-4182-A52C-F2B8C1D8B0AB}"/>
              </a:ext>
            </a:extLst>
          </p:cNvPr>
          <p:cNvSpPr>
            <a:spLocks noGrp="1"/>
          </p:cNvSpPr>
          <p:nvPr>
            <p:ph type="pic" sz="quarter" idx="16"/>
          </p:nvPr>
        </p:nvSpPr>
        <p:spPr>
          <a:xfrm>
            <a:off x="9250363" y="369888"/>
            <a:ext cx="2651125" cy="3402012"/>
          </a:xfrm>
          <a:pattFill prst="pct5">
            <a:fgClr>
              <a:schemeClr val="accent1"/>
            </a:fgClr>
            <a:bgClr>
              <a:schemeClr val="bg1"/>
            </a:bgClr>
          </a:pattFill>
        </p:spPr>
        <p:txBody>
          <a:bodyPr/>
          <a:lstStyle/>
          <a:p>
            <a:r>
              <a:rPr lang="en-US"/>
              <a:t>Click icon to add picture</a:t>
            </a:r>
          </a:p>
        </p:txBody>
      </p:sp>
      <p:sp>
        <p:nvSpPr>
          <p:cNvPr id="23" name="Picture Placeholder 22">
            <a:extLst>
              <a:ext uri="{FF2B5EF4-FFF2-40B4-BE49-F238E27FC236}">
                <a16:creationId xmlns:a16="http://schemas.microsoft.com/office/drawing/2014/main" id="{B7FA3527-A6CB-4B8E-BD9C-34124270ADE6}"/>
              </a:ext>
            </a:extLst>
          </p:cNvPr>
          <p:cNvSpPr>
            <a:spLocks noGrp="1"/>
          </p:cNvSpPr>
          <p:nvPr>
            <p:ph type="pic" sz="quarter" idx="17"/>
          </p:nvPr>
        </p:nvSpPr>
        <p:spPr>
          <a:xfrm>
            <a:off x="9250363" y="3996373"/>
            <a:ext cx="2651125" cy="1533525"/>
          </a:xfr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20373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Divider | 1 Image Placehol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65C01B-45D8-44B9-AD77-0307B31AA505}"/>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Rectangle 3">
            <a:extLst>
              <a:ext uri="{FF2B5EF4-FFF2-40B4-BE49-F238E27FC236}">
                <a16:creationId xmlns:a16="http://schemas.microsoft.com/office/drawing/2014/main" id="{C5978564-5A95-41AC-83AD-D95C80EAA4C0}"/>
              </a:ext>
            </a:extLst>
          </p:cNvPr>
          <p:cNvSpPr/>
          <p:nvPr/>
        </p:nvSpPr>
        <p:spPr>
          <a:xfrm>
            <a:off x="0" y="0"/>
            <a:ext cx="6047874" cy="6858000"/>
          </a:xfrm>
          <a:prstGeom prst="rect">
            <a:avLst/>
          </a:prstGeom>
          <a:solidFill>
            <a:srgbClr val="CEB8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15" name="Picture Placeholder 14">
            <a:extLst>
              <a:ext uri="{FF2B5EF4-FFF2-40B4-BE49-F238E27FC236}">
                <a16:creationId xmlns:a16="http://schemas.microsoft.com/office/drawing/2014/main" id="{B1F90CD1-82ED-4524-8CD9-BCBCCACEFC76}"/>
              </a:ext>
            </a:extLst>
          </p:cNvPr>
          <p:cNvSpPr>
            <a:spLocks noGrp="1"/>
          </p:cNvSpPr>
          <p:nvPr>
            <p:ph type="pic" sz="quarter" idx="13"/>
          </p:nvPr>
        </p:nvSpPr>
        <p:spPr>
          <a:xfrm>
            <a:off x="630238" y="619125"/>
            <a:ext cx="10956925" cy="5635625"/>
          </a:xfrm>
          <a:pattFill prst="pct5">
            <a:fgClr>
              <a:schemeClr val="accent1"/>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1D1EE448-C00F-4820-95F9-68E3FA47709F}"/>
              </a:ext>
            </a:extLst>
          </p:cNvPr>
          <p:cNvSpPr>
            <a:spLocks noGrp="1"/>
          </p:cNvSpPr>
          <p:nvPr>
            <p:ph type="title"/>
          </p:nvPr>
        </p:nvSpPr>
        <p:spPr>
          <a:xfrm>
            <a:off x="3672167" y="2974754"/>
            <a:ext cx="4526280" cy="905256"/>
          </a:xfrm>
          <a:solidFill>
            <a:schemeClr val="tx2"/>
          </a:solidFill>
        </p:spPr>
        <p:txBody>
          <a:bodyPr/>
          <a:lstStyle>
            <a:lvl1pPr algn="ctr">
              <a:defRPr>
                <a:solidFill>
                  <a:schemeClr val="bg1"/>
                </a:solidFill>
              </a:defRPr>
            </a:lvl1pPr>
          </a:lstStyle>
          <a:p>
            <a:r>
              <a:rPr lang="en-US"/>
              <a:t>Click to edit Master title style</a:t>
            </a:r>
          </a:p>
        </p:txBody>
      </p:sp>
      <p:cxnSp>
        <p:nvCxnSpPr>
          <p:cNvPr id="7" name="Straight Connector 8">
            <a:extLst>
              <a:ext uri="{FF2B5EF4-FFF2-40B4-BE49-F238E27FC236}">
                <a16:creationId xmlns:a16="http://schemas.microsoft.com/office/drawing/2014/main" id="{15317D70-58CF-4D24-B3C6-9D88E42F7DB8}"/>
              </a:ext>
            </a:extLst>
          </p:cNvPr>
          <p:cNvCxnSpPr>
            <a:cxnSpLocks/>
          </p:cNvCxnSpPr>
          <p:nvPr/>
        </p:nvCxnSpPr>
        <p:spPr>
          <a:xfrm rot="10800000" flipV="1">
            <a:off x="8201735" y="2977990"/>
            <a:ext cx="2727160" cy="451010"/>
          </a:xfrm>
          <a:prstGeom prst="bentConnector3">
            <a:avLst>
              <a:gd name="adj1" fmla="val -1176"/>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5C6838BD-A6E1-4CC2-BFCD-17D5F247EB25}"/>
              </a:ext>
            </a:extLst>
          </p:cNvPr>
          <p:cNvSpPr>
            <a:spLocks noGrp="1"/>
          </p:cNvSpPr>
          <p:nvPr>
            <p:ph type="body" sz="quarter" idx="12" hasCustomPrompt="1"/>
          </p:nvPr>
        </p:nvSpPr>
        <p:spPr>
          <a:xfrm>
            <a:off x="8486801" y="497780"/>
            <a:ext cx="3099816" cy="3154680"/>
          </a:xfrm>
        </p:spPr>
        <p:txBody>
          <a:bodyPr/>
          <a:lstStyle>
            <a:lvl1pPr>
              <a:defRPr sz="19900">
                <a:solidFill>
                  <a:schemeClr val="bg1"/>
                </a:solidFill>
              </a:defRPr>
            </a:lvl1pPr>
            <a:lvl2pPr>
              <a:defRPr sz="19900"/>
            </a:lvl2pPr>
            <a:lvl3pPr>
              <a:defRPr sz="19900"/>
            </a:lvl3pPr>
            <a:lvl4pPr>
              <a:defRPr sz="19900"/>
            </a:lvl4pPr>
            <a:lvl5pPr>
              <a:defRPr sz="19900"/>
            </a:lvl5pPr>
          </a:lstStyle>
          <a:p>
            <a:pPr lvl="0"/>
            <a:r>
              <a:rPr lang="en-US"/>
              <a:t>00</a:t>
            </a:r>
          </a:p>
        </p:txBody>
      </p:sp>
      <p:pic>
        <p:nvPicPr>
          <p:cNvPr id="12" name="Picture 11">
            <a:extLst>
              <a:ext uri="{FF2B5EF4-FFF2-40B4-BE49-F238E27FC236}">
                <a16:creationId xmlns:a16="http://schemas.microsoft.com/office/drawing/2014/main" id="{B1FE439C-8B1B-1B44-8EED-4D1B3154BF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1100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 Column | Center Picture + Numbered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C4AA32-31CE-4AA9-88DA-DDC43AA891AF}"/>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5" name="Rectangle 4">
            <a:extLst>
              <a:ext uri="{FF2B5EF4-FFF2-40B4-BE49-F238E27FC236}">
                <a16:creationId xmlns:a16="http://schemas.microsoft.com/office/drawing/2014/main" id="{040F906B-BF28-4969-9EA7-366840BB500B}"/>
              </a:ext>
            </a:extLst>
          </p:cNvPr>
          <p:cNvSpPr/>
          <p:nvPr/>
        </p:nvSpPr>
        <p:spPr>
          <a:xfrm>
            <a:off x="0" y="0"/>
            <a:ext cx="388384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E83A339B-601D-4BEA-9C87-EBA4B28C1D8A}"/>
              </a:ext>
            </a:extLst>
          </p:cNvPr>
          <p:cNvSpPr>
            <a:spLocks noGrp="1"/>
          </p:cNvSpPr>
          <p:nvPr>
            <p:ph type="title"/>
          </p:nvPr>
        </p:nvSpPr>
        <p:spPr>
          <a:xfrm>
            <a:off x="1264388" y="2766219"/>
            <a:ext cx="3200399" cy="1325563"/>
          </a:xfrm>
        </p:spPr>
        <p:txBody>
          <a:bodyPr/>
          <a:lstStyle>
            <a:lvl1pPr>
              <a:defRPr>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BE2E5083-8E37-4852-A62B-0FCEEEE142D0}"/>
              </a:ext>
            </a:extLst>
          </p:cNvPr>
          <p:cNvSpPr>
            <a:spLocks noGrp="1"/>
          </p:cNvSpPr>
          <p:nvPr>
            <p:ph type="pic" sz="quarter" idx="17"/>
          </p:nvPr>
        </p:nvSpPr>
        <p:spPr>
          <a:xfrm>
            <a:off x="3884614" y="0"/>
            <a:ext cx="3385370" cy="6858000"/>
          </a:xfrm>
          <a:prstGeom prst="rect">
            <a:avLst/>
          </a:prstGeom>
          <a:noFill/>
        </p:spPr>
        <p:txBody>
          <a:bodyPr/>
          <a:lstStyle/>
          <a:p>
            <a:r>
              <a:rPr lang="en-US"/>
              <a:t>Click icon to add picture</a:t>
            </a:r>
          </a:p>
        </p:txBody>
      </p:sp>
      <p:sp>
        <p:nvSpPr>
          <p:cNvPr id="20" name="Text Placeholder 19">
            <a:extLst>
              <a:ext uri="{FF2B5EF4-FFF2-40B4-BE49-F238E27FC236}">
                <a16:creationId xmlns:a16="http://schemas.microsoft.com/office/drawing/2014/main" id="{D2B18294-C629-4DBD-AD3A-7144779CF84C}"/>
              </a:ext>
            </a:extLst>
          </p:cNvPr>
          <p:cNvSpPr>
            <a:spLocks noGrp="1"/>
          </p:cNvSpPr>
          <p:nvPr>
            <p:ph type="body" sz="quarter" idx="18"/>
          </p:nvPr>
        </p:nvSpPr>
        <p:spPr>
          <a:xfrm>
            <a:off x="7518400" y="881857"/>
            <a:ext cx="4525963" cy="5094287"/>
          </a:xfrm>
        </p:spPr>
        <p:txBody>
          <a:bodyPr anchor="ctr"/>
          <a:lstStyle>
            <a:lvl1pPr marL="342900" indent="-342900">
              <a:lnSpc>
                <a:spcPct val="200000"/>
              </a:lnSpc>
              <a:buClr>
                <a:srgbClr val="CEB87B"/>
              </a:buClr>
              <a:buFont typeface="+mj-lt"/>
              <a:buAutoNum type="arabicPeriod"/>
              <a:defRPr sz="2000"/>
            </a:lvl1pPr>
            <a:lvl2pPr marL="342900" indent="-342900">
              <a:lnSpc>
                <a:spcPct val="200000"/>
              </a:lnSpc>
              <a:buClr>
                <a:srgbClr val="CEB87B"/>
              </a:buClr>
              <a:buFont typeface="+mj-lt"/>
              <a:buAutoNum type="arabicPeriod"/>
              <a:defRPr/>
            </a:lvl2pPr>
            <a:lvl3pPr marL="342900" indent="-342900">
              <a:lnSpc>
                <a:spcPct val="200000"/>
              </a:lnSpc>
              <a:buClr>
                <a:srgbClr val="CEB87B"/>
              </a:buClr>
              <a:buFont typeface="+mj-lt"/>
              <a:buAutoNum type="arabicPeriod"/>
              <a:defRPr/>
            </a:lvl3pPr>
            <a:lvl4pPr marL="342900" indent="-342900">
              <a:lnSpc>
                <a:spcPct val="200000"/>
              </a:lnSpc>
              <a:buClr>
                <a:srgbClr val="CEB87B"/>
              </a:buClr>
              <a:buFont typeface="+mj-lt"/>
              <a:buAutoNum type="arabicPeriod"/>
              <a:defRPr/>
            </a:lvl4pPr>
            <a:lvl5pPr marL="342900" indent="-342900">
              <a:lnSpc>
                <a:spcPct val="200000"/>
              </a:lnSpc>
              <a:buClr>
                <a:srgbClr val="CEB87B"/>
              </a:buClr>
              <a:buFont typeface="+mj-lt"/>
              <a:buAutoNum type="arabicPeriod"/>
              <a:defRPr/>
            </a:lvl5pPr>
          </a:lstStyle>
          <a:p>
            <a:pPr lvl="0"/>
            <a:r>
              <a:rPr lang="en-US"/>
              <a:t>Click to edit Master text styles</a:t>
            </a:r>
          </a:p>
        </p:txBody>
      </p:sp>
      <p:pic>
        <p:nvPicPr>
          <p:cNvPr id="12" name="Picture 11">
            <a:extLst>
              <a:ext uri="{FF2B5EF4-FFF2-40B4-BE49-F238E27FC236}">
                <a16:creationId xmlns:a16="http://schemas.microsoft.com/office/drawing/2014/main" id="{169BFF84-C113-634F-A2CB-E02E2A08175E}"/>
              </a:ext>
            </a:extLst>
          </p:cNvPr>
          <p:cNvPicPr>
            <a:picLocks noChangeAspect="1"/>
          </p:cNvPicPr>
          <p:nvPr/>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10710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488003" y="365126"/>
            <a:ext cx="11215991" cy="672492"/>
          </a:xfrm>
        </p:spPr>
        <p:txBody>
          <a:bodyPr anchor="t"/>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Text Placeholder 42">
            <a:extLst>
              <a:ext uri="{FF2B5EF4-FFF2-40B4-BE49-F238E27FC236}">
                <a16:creationId xmlns:a16="http://schemas.microsoft.com/office/drawing/2014/main" id="{19D17077-EEAB-6C49-BFDF-B6491235AAB7}"/>
              </a:ext>
            </a:extLst>
          </p:cNvPr>
          <p:cNvSpPr>
            <a:spLocks noGrp="1"/>
          </p:cNvSpPr>
          <p:nvPr>
            <p:ph type="body" sz="quarter" idx="13"/>
          </p:nvPr>
        </p:nvSpPr>
        <p:spPr>
          <a:xfrm>
            <a:off x="488004" y="1193369"/>
            <a:ext cx="11215990" cy="4798869"/>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vl1pPr>
          </a:lstStyle>
          <a:p>
            <a:pPr lvl="0"/>
            <a:r>
              <a:rPr lang="en-US"/>
              <a:t>Click to edit Master text styles</a:t>
            </a:r>
          </a:p>
        </p:txBody>
      </p:sp>
      <p:cxnSp>
        <p:nvCxnSpPr>
          <p:cNvPr id="15" name="Straight Connector 14">
            <a:extLst>
              <a:ext uri="{FF2B5EF4-FFF2-40B4-BE49-F238E27FC236}">
                <a16:creationId xmlns:a16="http://schemas.microsoft.com/office/drawing/2014/main" id="{69D6A914-110A-EE48-A69B-4A05ABD77831}"/>
              </a:ext>
            </a:extLst>
          </p:cNvPr>
          <p:cNvCxnSpPr>
            <a:cxnSpLocks/>
          </p:cNvCxnSpPr>
          <p:nvPr/>
        </p:nvCxnSpPr>
        <p:spPr>
          <a:xfrm>
            <a:off x="488003" y="1079189"/>
            <a:ext cx="11215991"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83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E2CE9FDA-7115-4D37-9253-795F6A9E47AA}" type="slidenum">
              <a:rPr lang="en-US" smtClean="0"/>
              <a:pPr/>
              <a:t>‹#›</a:t>
            </a:fld>
            <a:endParaRPr lang="en-US"/>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r>
              <a:rPr lang="en-US"/>
              <a:t>Click icon to add picture</a:t>
            </a:r>
          </a:p>
        </p:txBody>
      </p:sp>
      <p:sp>
        <p:nvSpPr>
          <p:cNvPr id="11" name="Text Placeholder 2">
            <a:extLst>
              <a:ext uri="{FF2B5EF4-FFF2-40B4-BE49-F238E27FC236}">
                <a16:creationId xmlns:a16="http://schemas.microsoft.com/office/drawing/2014/main" id="{B77ECF37-6443-1446-B453-9FD35EA87192}"/>
              </a:ext>
            </a:extLst>
          </p:cNvPr>
          <p:cNvSpPr>
            <a:spLocks noGrp="1"/>
          </p:cNvSpPr>
          <p:nvPr>
            <p:ph type="body" sz="quarter" idx="15"/>
          </p:nvPr>
        </p:nvSpPr>
        <p:spPr>
          <a:xfrm>
            <a:off x="576819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13" name="Text Placeholder 2">
            <a:extLst>
              <a:ext uri="{FF2B5EF4-FFF2-40B4-BE49-F238E27FC236}">
                <a16:creationId xmlns:a16="http://schemas.microsoft.com/office/drawing/2014/main" id="{5CAA693F-902A-9441-9895-67BDD7E75182}"/>
              </a:ext>
            </a:extLst>
          </p:cNvPr>
          <p:cNvSpPr>
            <a:spLocks noGrp="1"/>
          </p:cNvSpPr>
          <p:nvPr>
            <p:ph type="body" sz="quarter" idx="17"/>
          </p:nvPr>
        </p:nvSpPr>
        <p:spPr>
          <a:xfrm>
            <a:off x="575858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21" name="Text Placeholder 2">
            <a:extLst>
              <a:ext uri="{FF2B5EF4-FFF2-40B4-BE49-F238E27FC236}">
                <a16:creationId xmlns:a16="http://schemas.microsoft.com/office/drawing/2014/main" id="{C053921F-53DC-1C47-BD0B-C2E1A998C973}"/>
              </a:ext>
            </a:extLst>
          </p:cNvPr>
          <p:cNvSpPr>
            <a:spLocks noGrp="1"/>
          </p:cNvSpPr>
          <p:nvPr>
            <p:ph type="body" sz="quarter" idx="18"/>
          </p:nvPr>
        </p:nvSpPr>
        <p:spPr>
          <a:xfrm>
            <a:off x="903137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22" name="Text Placeholder 2">
            <a:extLst>
              <a:ext uri="{FF2B5EF4-FFF2-40B4-BE49-F238E27FC236}">
                <a16:creationId xmlns:a16="http://schemas.microsoft.com/office/drawing/2014/main" id="{534FCBDB-7D67-2948-9409-FB774F5A2782}"/>
              </a:ext>
            </a:extLst>
          </p:cNvPr>
          <p:cNvSpPr>
            <a:spLocks noGrp="1"/>
          </p:cNvSpPr>
          <p:nvPr>
            <p:ph type="body" sz="quarter" idx="19"/>
          </p:nvPr>
        </p:nvSpPr>
        <p:spPr>
          <a:xfrm>
            <a:off x="902176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32" name="Text Placeholder 2">
            <a:extLst>
              <a:ext uri="{FF2B5EF4-FFF2-40B4-BE49-F238E27FC236}">
                <a16:creationId xmlns:a16="http://schemas.microsoft.com/office/drawing/2014/main" id="{7BD76189-B1F4-ED4D-867B-98FA27427ED0}"/>
              </a:ext>
            </a:extLst>
          </p:cNvPr>
          <p:cNvSpPr>
            <a:spLocks noGrp="1"/>
          </p:cNvSpPr>
          <p:nvPr>
            <p:ph type="body" sz="quarter" idx="20"/>
          </p:nvPr>
        </p:nvSpPr>
        <p:spPr>
          <a:xfrm>
            <a:off x="574198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33" name="Text Placeholder 2">
            <a:extLst>
              <a:ext uri="{FF2B5EF4-FFF2-40B4-BE49-F238E27FC236}">
                <a16:creationId xmlns:a16="http://schemas.microsoft.com/office/drawing/2014/main" id="{B677342E-3415-954A-9FE6-D1C13CC29AFD}"/>
              </a:ext>
            </a:extLst>
          </p:cNvPr>
          <p:cNvSpPr>
            <a:spLocks noGrp="1"/>
          </p:cNvSpPr>
          <p:nvPr>
            <p:ph type="body" sz="quarter" idx="21"/>
          </p:nvPr>
        </p:nvSpPr>
        <p:spPr>
          <a:xfrm>
            <a:off x="573237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34" name="Text Placeholder 2">
            <a:extLst>
              <a:ext uri="{FF2B5EF4-FFF2-40B4-BE49-F238E27FC236}">
                <a16:creationId xmlns:a16="http://schemas.microsoft.com/office/drawing/2014/main" id="{FDF35204-BE5B-5E46-A0AF-6053180AA504}"/>
              </a:ext>
            </a:extLst>
          </p:cNvPr>
          <p:cNvSpPr>
            <a:spLocks noGrp="1"/>
          </p:cNvSpPr>
          <p:nvPr>
            <p:ph type="body" sz="quarter" idx="22"/>
          </p:nvPr>
        </p:nvSpPr>
        <p:spPr>
          <a:xfrm>
            <a:off x="900516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35" name="Text Placeholder 2">
            <a:extLst>
              <a:ext uri="{FF2B5EF4-FFF2-40B4-BE49-F238E27FC236}">
                <a16:creationId xmlns:a16="http://schemas.microsoft.com/office/drawing/2014/main" id="{1EA6DEC7-2B88-7042-9C85-BA1A843A7EC0}"/>
              </a:ext>
            </a:extLst>
          </p:cNvPr>
          <p:cNvSpPr>
            <a:spLocks noGrp="1"/>
          </p:cNvSpPr>
          <p:nvPr>
            <p:ph type="body" sz="quarter" idx="23"/>
          </p:nvPr>
        </p:nvSpPr>
        <p:spPr>
          <a:xfrm>
            <a:off x="899555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a:t>Click to edit Master text styles</a:t>
            </a:r>
          </a:p>
        </p:txBody>
      </p:sp>
      <p:sp>
        <p:nvSpPr>
          <p:cNvPr id="36" name="Title 1">
            <a:extLst>
              <a:ext uri="{FF2B5EF4-FFF2-40B4-BE49-F238E27FC236}">
                <a16:creationId xmlns:a16="http://schemas.microsoft.com/office/drawing/2014/main" id="{611AF84E-B333-594D-BC6F-10AECB809292}"/>
              </a:ext>
            </a:extLst>
          </p:cNvPr>
          <p:cNvSpPr>
            <a:spLocks noGrp="1"/>
          </p:cNvSpPr>
          <p:nvPr>
            <p:ph type="title"/>
          </p:nvPr>
        </p:nvSpPr>
        <p:spPr>
          <a:xfrm>
            <a:off x="411080" y="631048"/>
            <a:ext cx="4833875" cy="1325563"/>
          </a:xfrm>
        </p:spPr>
        <p:txBody>
          <a:bodyPr anchor="t"/>
          <a:lstStyle/>
          <a:p>
            <a:r>
              <a:rPr lang="en-US"/>
              <a:t>Click to edit Master title style</a:t>
            </a:r>
          </a:p>
        </p:txBody>
      </p:sp>
    </p:spTree>
    <p:extLst>
      <p:ext uri="{BB962C8B-B14F-4D97-AF65-F5344CB8AC3E}">
        <p14:creationId xmlns:p14="http://schemas.microsoft.com/office/powerpoint/2010/main" val="39230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Left Picture, 5 Placeholder List">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FE4D88B-1E40-4509-BDE7-E1019435A8FE}"/>
              </a:ext>
            </a:extLst>
          </p:cNvPr>
          <p:cNvSpPr/>
          <p:nvPr/>
        </p:nvSpPr>
        <p:spPr>
          <a:xfrm>
            <a:off x="1" y="0"/>
            <a:ext cx="12192000" cy="6858000"/>
          </a:xfrm>
          <a:prstGeom prst="frame">
            <a:avLst>
              <a:gd name="adj1" fmla="val 7139"/>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13" name="Straight Arrow Connector 12">
            <a:extLst>
              <a:ext uri="{FF2B5EF4-FFF2-40B4-BE49-F238E27FC236}">
                <a16:creationId xmlns:a16="http://schemas.microsoft.com/office/drawing/2014/main" id="{6A911823-947C-406E-8A69-55F3642E4B4D}"/>
              </a:ext>
            </a:extLst>
          </p:cNvPr>
          <p:cNvCxnSpPr>
            <a:cxnSpLocks/>
          </p:cNvCxnSpPr>
          <p:nvPr/>
        </p:nvCxnSpPr>
        <p:spPr>
          <a:xfrm>
            <a:off x="4667670" y="1600491"/>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7ADDAC-C9F3-48DC-8A62-ACEFB69867BF}"/>
              </a:ext>
            </a:extLst>
          </p:cNvPr>
          <p:cNvCxnSpPr>
            <a:cxnSpLocks/>
          </p:cNvCxnSpPr>
          <p:nvPr/>
        </p:nvCxnSpPr>
        <p:spPr>
          <a:xfrm>
            <a:off x="4667670" y="2558883"/>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A4A4FB-EEF1-41E7-9250-27897D284A4E}"/>
              </a:ext>
            </a:extLst>
          </p:cNvPr>
          <p:cNvCxnSpPr>
            <a:cxnSpLocks/>
          </p:cNvCxnSpPr>
          <p:nvPr/>
        </p:nvCxnSpPr>
        <p:spPr>
          <a:xfrm>
            <a:off x="4667670" y="3517275"/>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81F7B8-D484-4E21-B087-4E0543E1DF77}"/>
              </a:ext>
            </a:extLst>
          </p:cNvPr>
          <p:cNvCxnSpPr>
            <a:cxnSpLocks/>
          </p:cNvCxnSpPr>
          <p:nvPr/>
        </p:nvCxnSpPr>
        <p:spPr>
          <a:xfrm>
            <a:off x="4667670" y="4475667"/>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E7E7A2-946C-44F0-8FC5-F3F4354405AD}"/>
              </a:ext>
            </a:extLst>
          </p:cNvPr>
          <p:cNvCxnSpPr>
            <a:cxnSpLocks/>
          </p:cNvCxnSpPr>
          <p:nvPr/>
        </p:nvCxnSpPr>
        <p:spPr>
          <a:xfrm>
            <a:off x="4667670" y="5434059"/>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94D1819-DD43-42B0-99F5-44326870B192}"/>
              </a:ext>
            </a:extLst>
          </p:cNvPr>
          <p:cNvSpPr/>
          <p:nvPr/>
        </p:nvSpPr>
        <p:spPr>
          <a:xfrm>
            <a:off x="0" y="-8626"/>
            <a:ext cx="4667669" cy="686662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Picture Placeholder 19">
            <a:extLst>
              <a:ext uri="{FF2B5EF4-FFF2-40B4-BE49-F238E27FC236}">
                <a16:creationId xmlns:a16="http://schemas.microsoft.com/office/drawing/2014/main" id="{2DBCAA4A-4057-4FCC-B68A-CE0ED9BABD79}"/>
              </a:ext>
            </a:extLst>
          </p:cNvPr>
          <p:cNvSpPr>
            <a:spLocks noGrp="1"/>
          </p:cNvSpPr>
          <p:nvPr>
            <p:ph type="pic" sz="quarter" idx="11"/>
          </p:nvPr>
        </p:nvSpPr>
        <p:spPr>
          <a:xfrm>
            <a:off x="0" y="-7938"/>
            <a:ext cx="4667250" cy="6865938"/>
          </a:xfrm>
        </p:spPr>
        <p:txBody>
          <a:bodyPr/>
          <a:lstStyle/>
          <a:p>
            <a:r>
              <a:rPr lang="en-US"/>
              <a:t>Click icon to add picture</a:t>
            </a:r>
          </a:p>
        </p:txBody>
      </p:sp>
      <p:sp>
        <p:nvSpPr>
          <p:cNvPr id="3" name="Slide Number Placeholder 2">
            <a:extLst>
              <a:ext uri="{FF2B5EF4-FFF2-40B4-BE49-F238E27FC236}">
                <a16:creationId xmlns:a16="http://schemas.microsoft.com/office/drawing/2014/main" id="{CB5EAF4B-E25D-4620-9D6B-C6C3BDAFFB92}"/>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2" name="Title 1">
            <a:extLst>
              <a:ext uri="{FF2B5EF4-FFF2-40B4-BE49-F238E27FC236}">
                <a16:creationId xmlns:a16="http://schemas.microsoft.com/office/drawing/2014/main" id="{7471B6E0-6A0C-4495-96DA-606289B9E6BD}"/>
              </a:ext>
            </a:extLst>
          </p:cNvPr>
          <p:cNvSpPr>
            <a:spLocks noGrp="1"/>
          </p:cNvSpPr>
          <p:nvPr>
            <p:ph type="title"/>
          </p:nvPr>
        </p:nvSpPr>
        <p:spPr>
          <a:xfrm>
            <a:off x="673530" y="952489"/>
            <a:ext cx="3324528" cy="1325563"/>
          </a:xfrm>
        </p:spPr>
        <p:txBody>
          <a:bodyPr/>
          <a:lstStyle>
            <a:lvl1pPr algn="ctr">
              <a:defRPr/>
            </a:lvl1pPr>
          </a:lstStyle>
          <a:p>
            <a:r>
              <a:rPr lang="en-US"/>
              <a:t>Click to edit Master title style</a:t>
            </a:r>
          </a:p>
        </p:txBody>
      </p:sp>
      <p:sp>
        <p:nvSpPr>
          <p:cNvPr id="22" name="Text Placeholder 21">
            <a:extLst>
              <a:ext uri="{FF2B5EF4-FFF2-40B4-BE49-F238E27FC236}">
                <a16:creationId xmlns:a16="http://schemas.microsoft.com/office/drawing/2014/main" id="{42A74F5E-2C38-4C3C-97FA-B557DFD7E8A7}"/>
              </a:ext>
            </a:extLst>
          </p:cNvPr>
          <p:cNvSpPr>
            <a:spLocks noGrp="1"/>
          </p:cNvSpPr>
          <p:nvPr>
            <p:ph type="body" sz="quarter" idx="12"/>
          </p:nvPr>
        </p:nvSpPr>
        <p:spPr>
          <a:xfrm>
            <a:off x="6090218" y="1436962"/>
            <a:ext cx="5477256" cy="3566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23" name="Text Placeholder 21">
            <a:extLst>
              <a:ext uri="{FF2B5EF4-FFF2-40B4-BE49-F238E27FC236}">
                <a16:creationId xmlns:a16="http://schemas.microsoft.com/office/drawing/2014/main" id="{F41D2BF1-F2C2-4A15-992D-12A7C8FFCD0D}"/>
              </a:ext>
            </a:extLst>
          </p:cNvPr>
          <p:cNvSpPr>
            <a:spLocks noGrp="1"/>
          </p:cNvSpPr>
          <p:nvPr>
            <p:ph type="body" sz="quarter" idx="13"/>
          </p:nvPr>
        </p:nvSpPr>
        <p:spPr>
          <a:xfrm>
            <a:off x="6090218" y="2392502"/>
            <a:ext cx="5477256" cy="3566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24" name="Text Placeholder 21">
            <a:extLst>
              <a:ext uri="{FF2B5EF4-FFF2-40B4-BE49-F238E27FC236}">
                <a16:creationId xmlns:a16="http://schemas.microsoft.com/office/drawing/2014/main" id="{362B3854-399F-4802-A8E1-4F497610565A}"/>
              </a:ext>
            </a:extLst>
          </p:cNvPr>
          <p:cNvSpPr>
            <a:spLocks noGrp="1"/>
          </p:cNvSpPr>
          <p:nvPr>
            <p:ph type="body" sz="quarter" idx="14"/>
          </p:nvPr>
        </p:nvSpPr>
        <p:spPr>
          <a:xfrm>
            <a:off x="6090218" y="3348042"/>
            <a:ext cx="5477256" cy="3566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25" name="Text Placeholder 21">
            <a:extLst>
              <a:ext uri="{FF2B5EF4-FFF2-40B4-BE49-F238E27FC236}">
                <a16:creationId xmlns:a16="http://schemas.microsoft.com/office/drawing/2014/main" id="{9C042322-9D4D-45D1-9EBE-AB22C700A4D5}"/>
              </a:ext>
            </a:extLst>
          </p:cNvPr>
          <p:cNvSpPr>
            <a:spLocks noGrp="1"/>
          </p:cNvSpPr>
          <p:nvPr>
            <p:ph type="body" sz="quarter" idx="15"/>
          </p:nvPr>
        </p:nvSpPr>
        <p:spPr>
          <a:xfrm>
            <a:off x="6090218" y="4303582"/>
            <a:ext cx="5477256" cy="3566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26" name="Text Placeholder 21">
            <a:extLst>
              <a:ext uri="{FF2B5EF4-FFF2-40B4-BE49-F238E27FC236}">
                <a16:creationId xmlns:a16="http://schemas.microsoft.com/office/drawing/2014/main" id="{81595206-E2BD-4B2B-AF81-5CF55AD0EE08}"/>
              </a:ext>
            </a:extLst>
          </p:cNvPr>
          <p:cNvSpPr>
            <a:spLocks noGrp="1"/>
          </p:cNvSpPr>
          <p:nvPr>
            <p:ph type="body" sz="quarter" idx="16"/>
          </p:nvPr>
        </p:nvSpPr>
        <p:spPr>
          <a:xfrm>
            <a:off x="6090218" y="5259123"/>
            <a:ext cx="5477256" cy="3566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114916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E2FA06-1CA7-4B49-A587-EA9E6D2F3E20}"/>
              </a:ext>
            </a:extLst>
          </p:cNvPr>
          <p:cNvSpPr/>
          <p:nvPr/>
        </p:nvSpPr>
        <p:spPr>
          <a:xfrm>
            <a:off x="0" y="0"/>
            <a:ext cx="6096000" cy="6858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0D1AB69-EBAE-6443-BF88-2874AAD269A1}"/>
              </a:ext>
            </a:extLst>
          </p:cNvPr>
          <p:cNvSpPr>
            <a:spLocks noGrp="1"/>
          </p:cNvSpPr>
          <p:nvPr>
            <p:ph type="title"/>
          </p:nvPr>
        </p:nvSpPr>
        <p:spPr>
          <a:xfrm>
            <a:off x="659443" y="610922"/>
            <a:ext cx="4979357"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B9C1C99-1665-4341-BF82-6592A52F81FF}"/>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Text Placeholder 62">
            <a:extLst>
              <a:ext uri="{FF2B5EF4-FFF2-40B4-BE49-F238E27FC236}">
                <a16:creationId xmlns:a16="http://schemas.microsoft.com/office/drawing/2014/main" id="{F3ED16E9-9F8A-1F4C-B4CF-3E211BFDC4F6}"/>
              </a:ext>
            </a:extLst>
          </p:cNvPr>
          <p:cNvSpPr>
            <a:spLocks noGrp="1"/>
          </p:cNvSpPr>
          <p:nvPr>
            <p:ph type="body" sz="quarter" idx="13"/>
          </p:nvPr>
        </p:nvSpPr>
        <p:spPr>
          <a:xfrm>
            <a:off x="7016751" y="1362040"/>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r>
              <a:rPr lang="en-US"/>
              <a:t>Click to edit Master text styles</a:t>
            </a:r>
          </a:p>
        </p:txBody>
      </p:sp>
      <p:sp>
        <p:nvSpPr>
          <p:cNvPr id="5" name="Text Placeholder 64">
            <a:extLst>
              <a:ext uri="{FF2B5EF4-FFF2-40B4-BE49-F238E27FC236}">
                <a16:creationId xmlns:a16="http://schemas.microsoft.com/office/drawing/2014/main" id="{197C2C0B-EEC3-8C46-BA84-E95E7199454D}"/>
              </a:ext>
            </a:extLst>
          </p:cNvPr>
          <p:cNvSpPr>
            <a:spLocks noGrp="1"/>
          </p:cNvSpPr>
          <p:nvPr>
            <p:ph type="body" sz="quarter" idx="14"/>
          </p:nvPr>
        </p:nvSpPr>
        <p:spPr>
          <a:xfrm>
            <a:off x="7016751" y="926232"/>
            <a:ext cx="4795498"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6" name="Text Placeholder 62">
            <a:extLst>
              <a:ext uri="{FF2B5EF4-FFF2-40B4-BE49-F238E27FC236}">
                <a16:creationId xmlns:a16="http://schemas.microsoft.com/office/drawing/2014/main" id="{0ED0B369-1C78-F946-BEBC-97824D3A2149}"/>
              </a:ext>
            </a:extLst>
          </p:cNvPr>
          <p:cNvSpPr>
            <a:spLocks noGrp="1"/>
          </p:cNvSpPr>
          <p:nvPr>
            <p:ph type="body" sz="quarter" idx="15"/>
          </p:nvPr>
        </p:nvSpPr>
        <p:spPr>
          <a:xfrm>
            <a:off x="7016751" y="3151272"/>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r>
              <a:rPr lang="en-US"/>
              <a:t>Click to edit Master text styles</a:t>
            </a:r>
          </a:p>
        </p:txBody>
      </p:sp>
      <p:sp>
        <p:nvSpPr>
          <p:cNvPr id="7" name="Text Placeholder 64">
            <a:extLst>
              <a:ext uri="{FF2B5EF4-FFF2-40B4-BE49-F238E27FC236}">
                <a16:creationId xmlns:a16="http://schemas.microsoft.com/office/drawing/2014/main" id="{A0107906-58D8-964B-B8DD-CFFA4A814C7C}"/>
              </a:ext>
            </a:extLst>
          </p:cNvPr>
          <p:cNvSpPr>
            <a:spLocks noGrp="1"/>
          </p:cNvSpPr>
          <p:nvPr>
            <p:ph type="body" sz="quarter" idx="16"/>
          </p:nvPr>
        </p:nvSpPr>
        <p:spPr>
          <a:xfrm>
            <a:off x="7016751" y="2715464"/>
            <a:ext cx="4795498"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8" name="Text Placeholder 62">
            <a:extLst>
              <a:ext uri="{FF2B5EF4-FFF2-40B4-BE49-F238E27FC236}">
                <a16:creationId xmlns:a16="http://schemas.microsoft.com/office/drawing/2014/main" id="{4C47A598-2000-2A41-9B39-1E62210653FD}"/>
              </a:ext>
            </a:extLst>
          </p:cNvPr>
          <p:cNvSpPr>
            <a:spLocks noGrp="1"/>
          </p:cNvSpPr>
          <p:nvPr>
            <p:ph type="body" sz="quarter" idx="17"/>
          </p:nvPr>
        </p:nvSpPr>
        <p:spPr>
          <a:xfrm>
            <a:off x="7016751" y="4962653"/>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r>
              <a:rPr lang="en-US"/>
              <a:t>Click to edit Master text styles</a:t>
            </a:r>
          </a:p>
        </p:txBody>
      </p:sp>
      <p:sp>
        <p:nvSpPr>
          <p:cNvPr id="9" name="Text Placeholder 64">
            <a:extLst>
              <a:ext uri="{FF2B5EF4-FFF2-40B4-BE49-F238E27FC236}">
                <a16:creationId xmlns:a16="http://schemas.microsoft.com/office/drawing/2014/main" id="{81A58239-6CAE-6F4B-BF16-9A74066FBB01}"/>
              </a:ext>
            </a:extLst>
          </p:cNvPr>
          <p:cNvSpPr>
            <a:spLocks noGrp="1"/>
          </p:cNvSpPr>
          <p:nvPr>
            <p:ph type="body" sz="quarter" idx="18"/>
          </p:nvPr>
        </p:nvSpPr>
        <p:spPr>
          <a:xfrm>
            <a:off x="7016751" y="4526845"/>
            <a:ext cx="4795498"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16" name="Picture Placeholder 10">
            <a:extLst>
              <a:ext uri="{FF2B5EF4-FFF2-40B4-BE49-F238E27FC236}">
                <a16:creationId xmlns:a16="http://schemas.microsoft.com/office/drawing/2014/main" id="{92FD3F65-DC7C-DE4D-802D-4AA5E369C2C5}"/>
              </a:ext>
            </a:extLst>
          </p:cNvPr>
          <p:cNvSpPr>
            <a:spLocks noGrp="1"/>
          </p:cNvSpPr>
          <p:nvPr>
            <p:ph type="pic" sz="quarter" idx="21"/>
          </p:nvPr>
        </p:nvSpPr>
        <p:spPr>
          <a:xfrm>
            <a:off x="659443" y="2223937"/>
            <a:ext cx="2888090" cy="2153330"/>
          </a:xfrm>
          <a:noFill/>
        </p:spPr>
        <p:txBody>
          <a:bodyPr/>
          <a:lstStyle/>
          <a:p>
            <a:r>
              <a:rPr lang="en-US"/>
              <a:t>Click icon to add picture</a:t>
            </a:r>
          </a:p>
        </p:txBody>
      </p:sp>
      <p:sp>
        <p:nvSpPr>
          <p:cNvPr id="17" name="Picture Placeholder 10">
            <a:extLst>
              <a:ext uri="{FF2B5EF4-FFF2-40B4-BE49-F238E27FC236}">
                <a16:creationId xmlns:a16="http://schemas.microsoft.com/office/drawing/2014/main" id="{C99225AF-BD1B-3C45-8E7B-16BA36C6D1C8}"/>
              </a:ext>
            </a:extLst>
          </p:cNvPr>
          <p:cNvSpPr>
            <a:spLocks noGrp="1"/>
          </p:cNvSpPr>
          <p:nvPr>
            <p:ph type="pic" sz="quarter" idx="22"/>
          </p:nvPr>
        </p:nvSpPr>
        <p:spPr>
          <a:xfrm>
            <a:off x="3753649" y="2229790"/>
            <a:ext cx="1885151" cy="4017288"/>
          </a:xfrm>
          <a:noFill/>
        </p:spPr>
        <p:txBody>
          <a:bodyPr/>
          <a:lstStyle/>
          <a:p>
            <a:r>
              <a:rPr lang="en-US"/>
              <a:t>Click icon to add picture</a:t>
            </a:r>
          </a:p>
        </p:txBody>
      </p:sp>
      <p:sp>
        <p:nvSpPr>
          <p:cNvPr id="19" name="Picture Placeholder 10">
            <a:extLst>
              <a:ext uri="{FF2B5EF4-FFF2-40B4-BE49-F238E27FC236}">
                <a16:creationId xmlns:a16="http://schemas.microsoft.com/office/drawing/2014/main" id="{202FFD86-22E4-4A4F-B008-1B8EE1EA45E3}"/>
              </a:ext>
            </a:extLst>
          </p:cNvPr>
          <p:cNvSpPr>
            <a:spLocks noGrp="1"/>
          </p:cNvSpPr>
          <p:nvPr>
            <p:ph type="pic" sz="quarter" idx="23"/>
          </p:nvPr>
        </p:nvSpPr>
        <p:spPr>
          <a:xfrm>
            <a:off x="659443" y="4578778"/>
            <a:ext cx="2888090" cy="1668300"/>
          </a:xfrm>
          <a:noFill/>
        </p:spPr>
        <p:txBody>
          <a:bodyPr/>
          <a:lstStyle/>
          <a:p>
            <a:r>
              <a:rPr lang="en-US"/>
              <a:t>Click icon to add picture</a:t>
            </a:r>
          </a:p>
        </p:txBody>
      </p:sp>
    </p:spTree>
    <p:extLst>
      <p:ext uri="{BB962C8B-B14F-4D97-AF65-F5344CB8AC3E}">
        <p14:creationId xmlns:p14="http://schemas.microsoft.com/office/powerpoint/2010/main" val="382185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9FBA2-7EB2-7046-9BE2-E404DE47CBB2}"/>
              </a:ext>
            </a:extLst>
          </p:cNvPr>
          <p:cNvSpPr/>
          <p:nvPr/>
        </p:nvSpPr>
        <p:spPr>
          <a:xfrm>
            <a:off x="0" y="2254346"/>
            <a:ext cx="6096000" cy="460365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8B6EB79A-D676-C049-BC08-D02F828D2988}"/>
              </a:ext>
            </a:extLst>
          </p:cNvPr>
          <p:cNvSpPr/>
          <p:nvPr/>
        </p:nvSpPr>
        <p:spPr>
          <a:xfrm>
            <a:off x="0" y="0"/>
            <a:ext cx="12192000" cy="225434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504900" y="445591"/>
            <a:ext cx="11177794" cy="1325563"/>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16" name="Rectangle 15">
            <a:extLst>
              <a:ext uri="{FF2B5EF4-FFF2-40B4-BE49-F238E27FC236}">
                <a16:creationId xmlns:a16="http://schemas.microsoft.com/office/drawing/2014/main" id="{7F7C695F-87E7-CB48-8E9D-7624A0203327}"/>
              </a:ext>
            </a:extLst>
          </p:cNvPr>
          <p:cNvSpPr/>
          <p:nvPr/>
        </p:nvSpPr>
        <p:spPr>
          <a:xfrm>
            <a:off x="332692" y="2609060"/>
            <a:ext cx="5466975" cy="3884873"/>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17" name="Rectangle 16">
            <a:extLst>
              <a:ext uri="{FF2B5EF4-FFF2-40B4-BE49-F238E27FC236}">
                <a16:creationId xmlns:a16="http://schemas.microsoft.com/office/drawing/2014/main" id="{9F02E6E8-15EC-9D45-8120-317DBEDA001E}"/>
              </a:ext>
            </a:extLst>
          </p:cNvPr>
          <p:cNvSpPr/>
          <p:nvPr/>
        </p:nvSpPr>
        <p:spPr>
          <a:xfrm>
            <a:off x="6343897" y="2609059"/>
            <a:ext cx="5585636" cy="3884873"/>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5" name="Text Placeholder 17">
            <a:extLst>
              <a:ext uri="{FF2B5EF4-FFF2-40B4-BE49-F238E27FC236}">
                <a16:creationId xmlns:a16="http://schemas.microsoft.com/office/drawing/2014/main" id="{8A68B806-1789-9A4C-9EC6-7CE9FB29B759}"/>
              </a:ext>
            </a:extLst>
          </p:cNvPr>
          <p:cNvSpPr>
            <a:spLocks noGrp="1"/>
          </p:cNvSpPr>
          <p:nvPr>
            <p:ph type="body" sz="quarter" idx="13"/>
          </p:nvPr>
        </p:nvSpPr>
        <p:spPr>
          <a:xfrm>
            <a:off x="600592" y="2810541"/>
            <a:ext cx="4011451" cy="646112"/>
          </a:xfrm>
        </p:spPr>
        <p:txBody>
          <a:bodyPr anchor="b"/>
          <a:lstStyle>
            <a:lvl1pPr algn="r">
              <a:defRPr sz="1800" i="1" baseline="0">
                <a:solidFill>
                  <a:schemeClr val="bg1"/>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6" name="Text Placeholder 36">
            <a:extLst>
              <a:ext uri="{FF2B5EF4-FFF2-40B4-BE49-F238E27FC236}">
                <a16:creationId xmlns:a16="http://schemas.microsoft.com/office/drawing/2014/main" id="{2B42D556-BCDB-014F-BFFB-6F63BDDAE38E}"/>
              </a:ext>
            </a:extLst>
          </p:cNvPr>
          <p:cNvSpPr>
            <a:spLocks noGrp="1"/>
          </p:cNvSpPr>
          <p:nvPr>
            <p:ph type="body" sz="quarter" idx="14"/>
          </p:nvPr>
        </p:nvSpPr>
        <p:spPr>
          <a:xfrm>
            <a:off x="617265" y="3647220"/>
            <a:ext cx="3997265" cy="2348501"/>
          </a:xfrm>
        </p:spPr>
        <p:txBody>
          <a:bodyPr/>
          <a:lstStyle>
            <a:lvl1pPr marL="171450" indent="-171450" algn="r">
              <a:lnSpc>
                <a:spcPct val="90000"/>
              </a:lnSpc>
              <a:spcBef>
                <a:spcPts val="1000"/>
              </a:spcBef>
              <a:buClr>
                <a:schemeClr val="accent1"/>
              </a:buClr>
              <a:buFont typeface="Arial" panose="020B0604020202020204" pitchFamily="34" charset="0"/>
              <a:buChar char="•"/>
              <a:defRPr sz="1200">
                <a:solidFill>
                  <a:schemeClr val="bg1"/>
                </a:solidFill>
              </a:defRPr>
            </a:lvl1pPr>
          </a:lstStyle>
          <a:p>
            <a:pPr lvl="0"/>
            <a:r>
              <a:rPr lang="en-US"/>
              <a:t>Click to edit Master text styles</a:t>
            </a:r>
          </a:p>
        </p:txBody>
      </p:sp>
      <p:sp>
        <p:nvSpPr>
          <p:cNvPr id="14" name="Text Placeholder 17">
            <a:extLst>
              <a:ext uri="{FF2B5EF4-FFF2-40B4-BE49-F238E27FC236}">
                <a16:creationId xmlns:a16="http://schemas.microsoft.com/office/drawing/2014/main" id="{C36836FD-6E95-9849-B9C2-2B1649C5AEC8}"/>
              </a:ext>
            </a:extLst>
          </p:cNvPr>
          <p:cNvSpPr>
            <a:spLocks noGrp="1"/>
          </p:cNvSpPr>
          <p:nvPr>
            <p:ph type="body" sz="quarter" idx="15"/>
          </p:nvPr>
        </p:nvSpPr>
        <p:spPr>
          <a:xfrm>
            <a:off x="7671243" y="2824719"/>
            <a:ext cx="4011451" cy="646112"/>
          </a:xfrm>
        </p:spPr>
        <p:txBody>
          <a:bodyPr anchor="b"/>
          <a:lstStyle>
            <a:lvl1pPr algn="l">
              <a:defRPr sz="1800" i="1" baseline="0">
                <a:solidFill>
                  <a:schemeClr val="tx2"/>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r>
              <a:rPr lang="en-US"/>
              <a:t>Click to edit Master text styles</a:t>
            </a:r>
          </a:p>
        </p:txBody>
      </p:sp>
      <p:sp>
        <p:nvSpPr>
          <p:cNvPr id="15" name="Text Placeholder 36">
            <a:extLst>
              <a:ext uri="{FF2B5EF4-FFF2-40B4-BE49-F238E27FC236}">
                <a16:creationId xmlns:a16="http://schemas.microsoft.com/office/drawing/2014/main" id="{64FD1DCA-C20A-5940-84BD-4CC3DA957F96}"/>
              </a:ext>
            </a:extLst>
          </p:cNvPr>
          <p:cNvSpPr>
            <a:spLocks noGrp="1"/>
          </p:cNvSpPr>
          <p:nvPr>
            <p:ph type="body" sz="quarter" idx="16"/>
          </p:nvPr>
        </p:nvSpPr>
        <p:spPr>
          <a:xfrm>
            <a:off x="7687916" y="3661398"/>
            <a:ext cx="3997265" cy="2348501"/>
          </a:xfrm>
        </p:spPr>
        <p:txBody>
          <a:bodyPr/>
          <a:lstStyle>
            <a:lvl1pPr marL="171450" indent="-171450" algn="l">
              <a:lnSpc>
                <a:spcPct val="90000"/>
              </a:lnSpc>
              <a:spcBef>
                <a:spcPts val="1000"/>
              </a:spcBef>
              <a:buClr>
                <a:schemeClr val="accent1"/>
              </a:buClr>
              <a:buFont typeface="Arial" panose="020B0604020202020204" pitchFamily="34" charset="0"/>
              <a:buChar char="•"/>
              <a:defRPr sz="1200">
                <a:solidFill>
                  <a:schemeClr val="tx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7B65AF68-55C8-5F4A-BBAC-43FCA2F782F1}"/>
              </a:ext>
            </a:extLst>
          </p:cNvPr>
          <p:cNvSpPr>
            <a:spLocks noGrp="1"/>
          </p:cNvSpPr>
          <p:nvPr>
            <p:ph type="pic" sz="quarter" idx="17"/>
          </p:nvPr>
        </p:nvSpPr>
        <p:spPr>
          <a:xfrm>
            <a:off x="4837113" y="2809875"/>
            <a:ext cx="2647950" cy="3200400"/>
          </a:xfrm>
        </p:spPr>
        <p:txBody>
          <a:bodyPr/>
          <a:lstStyle/>
          <a:p>
            <a:r>
              <a:rPr lang="en-US"/>
              <a:t>Click icon to add picture</a:t>
            </a:r>
          </a:p>
        </p:txBody>
      </p:sp>
    </p:spTree>
    <p:extLst>
      <p:ext uri="{BB962C8B-B14F-4D97-AF65-F5344CB8AC3E}">
        <p14:creationId xmlns:p14="http://schemas.microsoft.com/office/powerpoint/2010/main" val="158080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 Pictures &amp; Text Box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D8BFF-2484-4BCA-A5C9-2C7077C2FD6E}"/>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5" name="Rectangle 4">
            <a:extLst>
              <a:ext uri="{FF2B5EF4-FFF2-40B4-BE49-F238E27FC236}">
                <a16:creationId xmlns:a16="http://schemas.microsoft.com/office/drawing/2014/main" id="{3061C198-973D-4FAB-8820-40A31960E09F}"/>
              </a:ext>
            </a:extLst>
          </p:cNvPr>
          <p:cNvSpPr/>
          <p:nvPr/>
        </p:nvSpPr>
        <p:spPr>
          <a:xfrm>
            <a:off x="6481360" y="1639897"/>
            <a:ext cx="5317130" cy="4334184"/>
          </a:xfrm>
          <a:prstGeom prst="rect">
            <a:avLst/>
          </a:prstGeom>
          <a:solidFill>
            <a:srgbClr val="E7E5E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1DBD510-4DFF-48CF-8C42-2D47E44E1CB7}"/>
              </a:ext>
            </a:extLst>
          </p:cNvPr>
          <p:cNvSpPr>
            <a:spLocks noGrp="1"/>
          </p:cNvSpPr>
          <p:nvPr>
            <p:ph type="title"/>
          </p:nvPr>
        </p:nvSpPr>
        <p:spPr>
          <a:xfrm>
            <a:off x="229578" y="4764450"/>
            <a:ext cx="6251782" cy="1322105"/>
          </a:xfrm>
        </p:spPr>
        <p:txBody>
          <a:bodyPr/>
          <a:lstStyle/>
          <a:p>
            <a:r>
              <a:rPr lang="en-US"/>
              <a:t>Click to edit Master title style</a:t>
            </a:r>
          </a:p>
        </p:txBody>
      </p:sp>
      <p:sp>
        <p:nvSpPr>
          <p:cNvPr id="25" name="Text Placeholder 24">
            <a:extLst>
              <a:ext uri="{FF2B5EF4-FFF2-40B4-BE49-F238E27FC236}">
                <a16:creationId xmlns:a16="http://schemas.microsoft.com/office/drawing/2014/main" id="{EA68E08A-0D78-4BA9-B696-584B8F374BE8}"/>
              </a:ext>
            </a:extLst>
          </p:cNvPr>
          <p:cNvSpPr>
            <a:spLocks noGrp="1"/>
          </p:cNvSpPr>
          <p:nvPr>
            <p:ph type="body" sz="quarter" idx="11"/>
          </p:nvPr>
        </p:nvSpPr>
        <p:spPr>
          <a:xfrm>
            <a:off x="4054673" y="333908"/>
            <a:ext cx="7743817" cy="1305989"/>
          </a:xfrm>
        </p:spPr>
        <p:txBody>
          <a:bodyPr anchor="ctr"/>
          <a:lstStyle>
            <a:lvl1pPr>
              <a:defRPr sz="4400" baseline="0">
                <a:latin typeface="Georgia" panose="02040502050405020303" pitchFamily="18" charset="0"/>
              </a:defRPr>
            </a:lvl1pPr>
            <a:lvl2pPr>
              <a:defRPr sz="4400" baseline="0">
                <a:latin typeface="Georgia" panose="02040502050405020303" pitchFamily="18" charset="0"/>
              </a:defRPr>
            </a:lvl2pPr>
            <a:lvl3pPr>
              <a:defRPr sz="4400" baseline="0">
                <a:latin typeface="Georgia" panose="02040502050405020303" pitchFamily="18" charset="0"/>
              </a:defRPr>
            </a:lvl3pPr>
            <a:lvl4pPr>
              <a:defRPr sz="4400" baseline="0">
                <a:latin typeface="Georgia" panose="02040502050405020303" pitchFamily="18" charset="0"/>
              </a:defRPr>
            </a:lvl4pPr>
            <a:lvl5pPr>
              <a:defRPr sz="4400" baseline="0">
                <a:latin typeface="Georgia" panose="02040502050405020303" pitchFamily="18" charset="0"/>
              </a:defRPr>
            </a:lvl5pPr>
          </a:lstStyle>
          <a:p>
            <a:pPr lvl="0"/>
            <a:r>
              <a:rPr lang="en-US"/>
              <a:t>Click to edit Master text styles</a:t>
            </a:r>
          </a:p>
        </p:txBody>
      </p:sp>
      <p:sp>
        <p:nvSpPr>
          <p:cNvPr id="27" name="Picture Placeholder 26">
            <a:extLst>
              <a:ext uri="{FF2B5EF4-FFF2-40B4-BE49-F238E27FC236}">
                <a16:creationId xmlns:a16="http://schemas.microsoft.com/office/drawing/2014/main" id="{9AA13306-C0A2-4DD8-99B9-A05388D1E1F5}"/>
              </a:ext>
            </a:extLst>
          </p:cNvPr>
          <p:cNvSpPr>
            <a:spLocks noGrp="1"/>
          </p:cNvSpPr>
          <p:nvPr>
            <p:ph type="pic" sz="quarter" idx="12"/>
          </p:nvPr>
        </p:nvSpPr>
        <p:spPr>
          <a:xfrm>
            <a:off x="504825" y="696913"/>
            <a:ext cx="3341688" cy="3911600"/>
          </a:xfrm>
          <a:noFill/>
        </p:spPr>
        <p:txBody>
          <a:bodyPr/>
          <a:lstStyle/>
          <a:p>
            <a:r>
              <a:rPr lang="en-US"/>
              <a:t>Click icon to add picture</a:t>
            </a:r>
          </a:p>
        </p:txBody>
      </p:sp>
      <p:sp>
        <p:nvSpPr>
          <p:cNvPr id="29" name="Picture Placeholder 28">
            <a:extLst>
              <a:ext uri="{FF2B5EF4-FFF2-40B4-BE49-F238E27FC236}">
                <a16:creationId xmlns:a16="http://schemas.microsoft.com/office/drawing/2014/main" id="{21482C2D-831C-437F-B9BC-4C737F74D9AD}"/>
              </a:ext>
            </a:extLst>
          </p:cNvPr>
          <p:cNvSpPr>
            <a:spLocks noGrp="1"/>
          </p:cNvSpPr>
          <p:nvPr>
            <p:ph type="pic" sz="quarter" idx="13"/>
          </p:nvPr>
        </p:nvSpPr>
        <p:spPr>
          <a:xfrm>
            <a:off x="4095750" y="1670301"/>
            <a:ext cx="2136775" cy="2938212"/>
          </a:xfrm>
          <a:noFill/>
        </p:spPr>
        <p:txBody>
          <a:bodyPr/>
          <a:lstStyle/>
          <a:p>
            <a:r>
              <a:rPr lang="en-US"/>
              <a:t>Click icon to add picture</a:t>
            </a:r>
          </a:p>
        </p:txBody>
      </p:sp>
      <p:sp>
        <p:nvSpPr>
          <p:cNvPr id="31" name="Text Placeholder 30">
            <a:extLst>
              <a:ext uri="{FF2B5EF4-FFF2-40B4-BE49-F238E27FC236}">
                <a16:creationId xmlns:a16="http://schemas.microsoft.com/office/drawing/2014/main" id="{4ACFE085-1D28-4059-806C-EFDDAE40C14B}"/>
              </a:ext>
            </a:extLst>
          </p:cNvPr>
          <p:cNvSpPr>
            <a:spLocks noGrp="1"/>
          </p:cNvSpPr>
          <p:nvPr>
            <p:ph type="body" sz="quarter" idx="14"/>
          </p:nvPr>
        </p:nvSpPr>
        <p:spPr>
          <a:xfrm>
            <a:off x="7894785" y="1499808"/>
            <a:ext cx="2487168" cy="347472"/>
          </a:xfrm>
          <a:solidFill>
            <a:schemeClr val="tx2"/>
          </a:solidFill>
        </p:spPr>
        <p:txBody>
          <a:bodyPr anchor="ctr"/>
          <a:lstStyle>
            <a:lvl1pPr algn="ctr">
              <a:defRPr sz="1800">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Click to edit Master text styles</a:t>
            </a:r>
          </a:p>
        </p:txBody>
      </p:sp>
      <p:sp>
        <p:nvSpPr>
          <p:cNvPr id="33" name="Text Placeholder 32">
            <a:extLst>
              <a:ext uri="{FF2B5EF4-FFF2-40B4-BE49-F238E27FC236}">
                <a16:creationId xmlns:a16="http://schemas.microsoft.com/office/drawing/2014/main" id="{ECA2B695-18A2-4B54-BF0A-9F5607C270EA}"/>
              </a:ext>
            </a:extLst>
          </p:cNvPr>
          <p:cNvSpPr>
            <a:spLocks noGrp="1"/>
          </p:cNvSpPr>
          <p:nvPr>
            <p:ph type="body" sz="quarter" idx="15"/>
          </p:nvPr>
        </p:nvSpPr>
        <p:spPr>
          <a:xfrm>
            <a:off x="6882126" y="2139411"/>
            <a:ext cx="4517136" cy="365760"/>
          </a:xfrm>
        </p:spPr>
        <p:txBody>
          <a:bodyPr/>
          <a:lstStyle>
            <a:lvl1pPr algn="ctr">
              <a:defRPr sz="1800" i="1" baseline="0">
                <a:latin typeface="Georgia" panose="02040502050405020303" pitchFamily="18" charset="0"/>
              </a:defRPr>
            </a:lvl1pPr>
            <a:lvl2pPr algn="ctr">
              <a:defRPr sz="1800" baseline="0">
                <a:latin typeface="Georgia" panose="02040502050405020303" pitchFamily="18" charset="0"/>
              </a:defRPr>
            </a:lvl2pPr>
            <a:lvl3pPr algn="ctr">
              <a:defRPr sz="1800" baseline="0">
                <a:latin typeface="Georgia" panose="02040502050405020303" pitchFamily="18" charset="0"/>
              </a:defRPr>
            </a:lvl3pPr>
            <a:lvl4pPr algn="ctr">
              <a:defRPr sz="1800" baseline="0">
                <a:latin typeface="Georgia" panose="02040502050405020303" pitchFamily="18" charset="0"/>
              </a:defRPr>
            </a:lvl4pPr>
            <a:lvl5pPr algn="ctr">
              <a:defRPr sz="1800" baseline="0">
                <a:latin typeface="Georgia" panose="02040502050405020303" pitchFamily="18" charset="0"/>
              </a:defRPr>
            </a:lvl5pPr>
          </a:lstStyle>
          <a:p>
            <a:pPr lvl="0"/>
            <a:r>
              <a:rPr lang="en-US"/>
              <a:t>Click to edit Master text styles</a:t>
            </a:r>
          </a:p>
        </p:txBody>
      </p:sp>
      <p:sp>
        <p:nvSpPr>
          <p:cNvPr id="35" name="Text Placeholder 34">
            <a:extLst>
              <a:ext uri="{FF2B5EF4-FFF2-40B4-BE49-F238E27FC236}">
                <a16:creationId xmlns:a16="http://schemas.microsoft.com/office/drawing/2014/main" id="{4AB8B4F4-ACC7-46C3-B96B-9848BA030235}"/>
              </a:ext>
            </a:extLst>
          </p:cNvPr>
          <p:cNvSpPr>
            <a:spLocks noGrp="1"/>
          </p:cNvSpPr>
          <p:nvPr>
            <p:ph type="body" sz="quarter" idx="16"/>
          </p:nvPr>
        </p:nvSpPr>
        <p:spPr>
          <a:xfrm>
            <a:off x="6825702" y="2918253"/>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38" name="Text Placeholder 34">
            <a:extLst>
              <a:ext uri="{FF2B5EF4-FFF2-40B4-BE49-F238E27FC236}">
                <a16:creationId xmlns:a16="http://schemas.microsoft.com/office/drawing/2014/main" id="{36EA32C9-7186-44BB-956A-C7E72F4C88A4}"/>
              </a:ext>
            </a:extLst>
          </p:cNvPr>
          <p:cNvSpPr>
            <a:spLocks noGrp="1"/>
          </p:cNvSpPr>
          <p:nvPr>
            <p:ph type="body" sz="quarter" idx="18"/>
          </p:nvPr>
        </p:nvSpPr>
        <p:spPr>
          <a:xfrm>
            <a:off x="6825702" y="4710088"/>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39" name="Text Placeholder 36">
            <a:extLst>
              <a:ext uri="{FF2B5EF4-FFF2-40B4-BE49-F238E27FC236}">
                <a16:creationId xmlns:a16="http://schemas.microsoft.com/office/drawing/2014/main" id="{E35D0632-7D48-44E4-BF02-C3D35686C644}"/>
              </a:ext>
            </a:extLst>
          </p:cNvPr>
          <p:cNvSpPr>
            <a:spLocks noGrp="1"/>
          </p:cNvSpPr>
          <p:nvPr>
            <p:ph type="body" sz="quarter" idx="19"/>
          </p:nvPr>
        </p:nvSpPr>
        <p:spPr>
          <a:xfrm>
            <a:off x="6825702" y="5065335"/>
            <a:ext cx="2313432" cy="347472"/>
          </a:xfrm>
        </p:spPr>
        <p:txBody>
          <a:bodyPr/>
          <a:lstStyle>
            <a:lvl1pPr>
              <a:tabLst>
                <a:tab pos="742950" algn="l"/>
              </a:tabLst>
              <a:defRPr sz="1200"/>
            </a:lvl1pPr>
            <a:lvl2pPr>
              <a:defRPr sz="1200"/>
            </a:lvl2pPr>
            <a:lvl3pPr>
              <a:defRPr sz="1200"/>
            </a:lvl3pPr>
            <a:lvl4pPr>
              <a:defRPr sz="1200"/>
            </a:lvl4pPr>
            <a:lvl5pPr>
              <a:defRPr sz="1200"/>
            </a:lvl5pPr>
          </a:lstStyle>
          <a:p>
            <a:pPr lvl="0"/>
            <a:r>
              <a:rPr lang="en-US"/>
              <a:t>Click to edit Master text styles</a:t>
            </a:r>
          </a:p>
        </p:txBody>
      </p:sp>
      <p:sp>
        <p:nvSpPr>
          <p:cNvPr id="40" name="Text Placeholder 34">
            <a:extLst>
              <a:ext uri="{FF2B5EF4-FFF2-40B4-BE49-F238E27FC236}">
                <a16:creationId xmlns:a16="http://schemas.microsoft.com/office/drawing/2014/main" id="{AAF72091-FC99-42E3-BB3A-39226BAD1077}"/>
              </a:ext>
            </a:extLst>
          </p:cNvPr>
          <p:cNvSpPr>
            <a:spLocks noGrp="1"/>
          </p:cNvSpPr>
          <p:nvPr>
            <p:ph type="body" sz="quarter" idx="20"/>
          </p:nvPr>
        </p:nvSpPr>
        <p:spPr>
          <a:xfrm>
            <a:off x="6824574" y="3637707"/>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41" name="Text Placeholder 36">
            <a:extLst>
              <a:ext uri="{FF2B5EF4-FFF2-40B4-BE49-F238E27FC236}">
                <a16:creationId xmlns:a16="http://schemas.microsoft.com/office/drawing/2014/main" id="{1631270F-5BA7-4088-A583-E5F70C639FD7}"/>
              </a:ext>
            </a:extLst>
          </p:cNvPr>
          <p:cNvSpPr>
            <a:spLocks noGrp="1"/>
          </p:cNvSpPr>
          <p:nvPr>
            <p:ph type="body" sz="quarter" idx="21"/>
          </p:nvPr>
        </p:nvSpPr>
        <p:spPr>
          <a:xfrm>
            <a:off x="6824574" y="3992954"/>
            <a:ext cx="2313432" cy="347472"/>
          </a:xfrm>
        </p:spPr>
        <p:txBody>
          <a:bodyPr/>
          <a:lstStyle>
            <a:lvl1pPr>
              <a:tabLst>
                <a:tab pos="742950" algn="l"/>
              </a:tabLst>
              <a:defRPr sz="1200"/>
            </a:lvl1pPr>
            <a:lvl2pPr>
              <a:defRPr sz="1200"/>
            </a:lvl2pPr>
            <a:lvl3pPr>
              <a:defRPr sz="1200"/>
            </a:lvl3pPr>
            <a:lvl4pPr>
              <a:defRPr sz="1200"/>
            </a:lvl4pPr>
            <a:lvl5pPr>
              <a:defRPr sz="1200"/>
            </a:lvl5pPr>
          </a:lstStyle>
          <a:p>
            <a:pPr lvl="0"/>
            <a:r>
              <a:rPr lang="en-US"/>
              <a:t>Click to edit Master text styles</a:t>
            </a:r>
          </a:p>
        </p:txBody>
      </p:sp>
      <p:sp>
        <p:nvSpPr>
          <p:cNvPr id="42" name="Text Placeholder 34">
            <a:extLst>
              <a:ext uri="{FF2B5EF4-FFF2-40B4-BE49-F238E27FC236}">
                <a16:creationId xmlns:a16="http://schemas.microsoft.com/office/drawing/2014/main" id="{797D2027-4908-4FCE-A3F8-E51976274EC8}"/>
              </a:ext>
            </a:extLst>
          </p:cNvPr>
          <p:cNvSpPr>
            <a:spLocks noGrp="1"/>
          </p:cNvSpPr>
          <p:nvPr>
            <p:ph type="body" sz="quarter" idx="22"/>
          </p:nvPr>
        </p:nvSpPr>
        <p:spPr>
          <a:xfrm>
            <a:off x="9139134" y="2918253"/>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44" name="Text Placeholder 34">
            <a:extLst>
              <a:ext uri="{FF2B5EF4-FFF2-40B4-BE49-F238E27FC236}">
                <a16:creationId xmlns:a16="http://schemas.microsoft.com/office/drawing/2014/main" id="{1421A4D3-8E40-43A3-8B28-CB640AB61D0E}"/>
              </a:ext>
            </a:extLst>
          </p:cNvPr>
          <p:cNvSpPr>
            <a:spLocks noGrp="1"/>
          </p:cNvSpPr>
          <p:nvPr>
            <p:ph type="body" sz="quarter" idx="24"/>
          </p:nvPr>
        </p:nvSpPr>
        <p:spPr>
          <a:xfrm>
            <a:off x="9139134" y="5004375"/>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46" name="Text Placeholder 34">
            <a:extLst>
              <a:ext uri="{FF2B5EF4-FFF2-40B4-BE49-F238E27FC236}">
                <a16:creationId xmlns:a16="http://schemas.microsoft.com/office/drawing/2014/main" id="{42299FD5-C06D-4745-B675-DCA82107A485}"/>
              </a:ext>
            </a:extLst>
          </p:cNvPr>
          <p:cNvSpPr>
            <a:spLocks noGrp="1"/>
          </p:cNvSpPr>
          <p:nvPr>
            <p:ph type="body" sz="quarter" idx="26"/>
          </p:nvPr>
        </p:nvSpPr>
        <p:spPr>
          <a:xfrm>
            <a:off x="9138006" y="3613627"/>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
        <p:nvSpPr>
          <p:cNvPr id="60" name="Text Placeholder 34">
            <a:extLst>
              <a:ext uri="{FF2B5EF4-FFF2-40B4-BE49-F238E27FC236}">
                <a16:creationId xmlns:a16="http://schemas.microsoft.com/office/drawing/2014/main" id="{3689B157-1985-4CDF-BD70-F8D375BA5E6F}"/>
              </a:ext>
            </a:extLst>
          </p:cNvPr>
          <p:cNvSpPr>
            <a:spLocks noGrp="1"/>
          </p:cNvSpPr>
          <p:nvPr>
            <p:ph type="body" sz="quarter" idx="27"/>
          </p:nvPr>
        </p:nvSpPr>
        <p:spPr>
          <a:xfrm>
            <a:off x="9139134" y="4309001"/>
            <a:ext cx="2313432" cy="34747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4893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llag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9B2DF2-9022-4141-8479-E014DF2B22CF}"/>
              </a:ext>
            </a:extLst>
          </p:cNvPr>
          <p:cNvSpPr>
            <a:spLocks noGrp="1"/>
          </p:cNvSpPr>
          <p:nvPr>
            <p:ph type="sldNum" sz="quarter" idx="10"/>
          </p:nvPr>
        </p:nvSpPr>
        <p:spPr/>
        <p:txBody>
          <a:bodyPr/>
          <a:lstStyle/>
          <a:p>
            <a:fld id="{E2CE9FDA-7115-4D37-9253-795F6A9E47AA}" type="slidenum">
              <a:rPr lang="en-US" smtClean="0"/>
              <a:pPr/>
              <a:t>‹#›</a:t>
            </a:fld>
            <a:endParaRPr lang="en-US"/>
          </a:p>
        </p:txBody>
      </p:sp>
      <p:sp>
        <p:nvSpPr>
          <p:cNvPr id="4" name="Rectangle 3">
            <a:extLst>
              <a:ext uri="{FF2B5EF4-FFF2-40B4-BE49-F238E27FC236}">
                <a16:creationId xmlns:a16="http://schemas.microsoft.com/office/drawing/2014/main" id="{E8AB080B-A266-4F65-85D2-8AECE2A906C9}"/>
              </a:ext>
            </a:extLst>
          </p:cNvPr>
          <p:cNvSpPr/>
          <p:nvPr/>
        </p:nvSpPr>
        <p:spPr>
          <a:xfrm>
            <a:off x="6187280" y="0"/>
            <a:ext cx="6004720"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Slide Number Placeholder 82">
            <a:extLst>
              <a:ext uri="{FF2B5EF4-FFF2-40B4-BE49-F238E27FC236}">
                <a16:creationId xmlns:a16="http://schemas.microsoft.com/office/drawing/2014/main" id="{4087C95D-F2A8-456F-ACD3-D0E72822E022}"/>
              </a:ext>
            </a:extLst>
          </p:cNvPr>
          <p:cNvSpPr txBox="1">
            <a:spLocks/>
          </p:cNvSpPr>
          <p:nvPr/>
        </p:nvSpPr>
        <p:spPr>
          <a:xfrm>
            <a:off x="11515060" y="6366983"/>
            <a:ext cx="52985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gradFill>
                  <a:gsLst>
                    <a:gs pos="0">
                      <a:srgbClr val="CEB87B"/>
                    </a:gs>
                    <a:gs pos="80000">
                      <a:srgbClr val="B08456"/>
                    </a:gs>
                  </a:gsLst>
                  <a:lin ang="5400000" scaled="1"/>
                </a:gradFill>
                <a:latin typeface="Arial" panose="020B0604020202020204" pitchFamily="34" charset="0"/>
                <a:ea typeface="Gulim" panose="020B0600000101010101" pitchFamily="34"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92582C-7B32-F941-9865-9B5BBD66E383}" type="slidenum">
              <a:rPr lang="en-US" smtClean="0"/>
              <a:pPr/>
              <a:t>‹#›</a:t>
            </a:fld>
            <a:endParaRPr lang="en-US"/>
          </a:p>
        </p:txBody>
      </p:sp>
      <p:sp>
        <p:nvSpPr>
          <p:cNvPr id="2" name="Title 1">
            <a:extLst>
              <a:ext uri="{FF2B5EF4-FFF2-40B4-BE49-F238E27FC236}">
                <a16:creationId xmlns:a16="http://schemas.microsoft.com/office/drawing/2014/main" id="{5F211F08-E600-40F2-BF95-7287CB6C9D5F}"/>
              </a:ext>
            </a:extLst>
          </p:cNvPr>
          <p:cNvSpPr>
            <a:spLocks noGrp="1"/>
          </p:cNvSpPr>
          <p:nvPr>
            <p:ph type="title"/>
          </p:nvPr>
        </p:nvSpPr>
        <p:spPr>
          <a:xfrm>
            <a:off x="7390327" y="1619694"/>
            <a:ext cx="3645973" cy="1325563"/>
          </a:xfrm>
        </p:spPr>
        <p:txBody>
          <a:bodyPr/>
          <a:lstStyle>
            <a:lvl1pPr>
              <a:defRPr>
                <a:solidFill>
                  <a:schemeClr val="bg1"/>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E428FFC-AFB2-496D-81CE-653BF49F8EA0}"/>
              </a:ext>
            </a:extLst>
          </p:cNvPr>
          <p:cNvSpPr>
            <a:spLocks noGrp="1"/>
          </p:cNvSpPr>
          <p:nvPr>
            <p:ph type="body" sz="quarter" idx="11"/>
          </p:nvPr>
        </p:nvSpPr>
        <p:spPr>
          <a:xfrm>
            <a:off x="7390327" y="3337557"/>
            <a:ext cx="3858768" cy="649224"/>
          </a:xfrm>
        </p:spPr>
        <p:txBody>
          <a:bodyPr/>
          <a:lstStyle>
            <a:lvl1pPr>
              <a:defRPr sz="1800" b="0" i="1" baseline="0">
                <a:gradFill>
                  <a:gsLst>
                    <a:gs pos="100000">
                      <a:srgbClr val="CEB87B"/>
                    </a:gs>
                    <a:gs pos="0">
                      <a:srgbClr val="B08456"/>
                    </a:gs>
                  </a:gsLst>
                  <a:lin ang="5400000" scaled="1"/>
                </a:gradFill>
                <a:latin typeface="Georgia" panose="02040502050405020303" pitchFamily="18" charset="0"/>
              </a:defRPr>
            </a:lvl1pPr>
            <a:lvl2pPr>
              <a:defRPr sz="1800" b="0" i="1" baseline="0">
                <a:solidFill>
                  <a:srgbClr val="CEB87B"/>
                </a:solidFill>
                <a:latin typeface="Georgia" panose="02040502050405020303" pitchFamily="18" charset="0"/>
              </a:defRPr>
            </a:lvl2pPr>
            <a:lvl3pPr>
              <a:defRPr sz="1800" b="0" i="1" baseline="0">
                <a:solidFill>
                  <a:srgbClr val="CEB87B"/>
                </a:solidFill>
                <a:latin typeface="Georgia" panose="02040502050405020303" pitchFamily="18" charset="0"/>
              </a:defRPr>
            </a:lvl3pPr>
            <a:lvl4pPr>
              <a:defRPr sz="1800" b="0" i="1" baseline="0">
                <a:solidFill>
                  <a:srgbClr val="CEB87B"/>
                </a:solidFill>
                <a:latin typeface="Georgia" panose="02040502050405020303" pitchFamily="18" charset="0"/>
              </a:defRPr>
            </a:lvl4pPr>
            <a:lvl5pPr>
              <a:defRPr sz="1800" b="0" i="1" baseline="0">
                <a:solidFill>
                  <a:srgbClr val="CEB87B"/>
                </a:solidFill>
                <a:latin typeface="Georgia" panose="02040502050405020303" pitchFamily="18"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28832432-89E6-420D-BE1C-C6B86ED5BDBE}"/>
              </a:ext>
            </a:extLst>
          </p:cNvPr>
          <p:cNvSpPr>
            <a:spLocks noGrp="1"/>
          </p:cNvSpPr>
          <p:nvPr>
            <p:ph type="body" sz="quarter" idx="12"/>
          </p:nvPr>
        </p:nvSpPr>
        <p:spPr>
          <a:xfrm>
            <a:off x="7390327" y="4163006"/>
            <a:ext cx="3858768" cy="1545336"/>
          </a:xfrm>
        </p:spPr>
        <p:txBody>
          <a:bodyPr/>
          <a:lstStyle>
            <a:lvl1pPr>
              <a:lnSpc>
                <a:spcPct val="90000"/>
              </a:lnSpc>
              <a:spcBef>
                <a:spcPts val="1000"/>
              </a:spcBef>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0" name="Picture Placeholder 19">
            <a:extLst>
              <a:ext uri="{FF2B5EF4-FFF2-40B4-BE49-F238E27FC236}">
                <a16:creationId xmlns:a16="http://schemas.microsoft.com/office/drawing/2014/main" id="{79F59715-30A0-4A99-B5F4-5780097C8F9A}"/>
              </a:ext>
            </a:extLst>
          </p:cNvPr>
          <p:cNvSpPr>
            <a:spLocks noGrp="1"/>
          </p:cNvSpPr>
          <p:nvPr>
            <p:ph type="pic" sz="quarter" idx="13"/>
          </p:nvPr>
        </p:nvSpPr>
        <p:spPr>
          <a:xfrm>
            <a:off x="1155700" y="1450975"/>
            <a:ext cx="1771650" cy="1776413"/>
          </a:xfrm>
          <a:noFill/>
        </p:spPr>
        <p:txBody>
          <a:bodyPr/>
          <a:lstStyle/>
          <a:p>
            <a:r>
              <a:rPr lang="en-US"/>
              <a:t>Click icon to add picture</a:t>
            </a:r>
          </a:p>
        </p:txBody>
      </p:sp>
      <p:sp>
        <p:nvSpPr>
          <p:cNvPr id="21" name="Picture Placeholder 19">
            <a:extLst>
              <a:ext uri="{FF2B5EF4-FFF2-40B4-BE49-F238E27FC236}">
                <a16:creationId xmlns:a16="http://schemas.microsoft.com/office/drawing/2014/main" id="{87F25341-CAF3-484B-977E-6AE461640128}"/>
              </a:ext>
            </a:extLst>
          </p:cNvPr>
          <p:cNvSpPr>
            <a:spLocks noGrp="1"/>
          </p:cNvSpPr>
          <p:nvPr>
            <p:ph type="pic" sz="quarter" idx="14"/>
          </p:nvPr>
        </p:nvSpPr>
        <p:spPr>
          <a:xfrm>
            <a:off x="3038547" y="1450975"/>
            <a:ext cx="1771650" cy="1776413"/>
          </a:xfrm>
          <a:noFill/>
        </p:spPr>
        <p:txBody>
          <a:bodyPr/>
          <a:lstStyle/>
          <a:p>
            <a:r>
              <a:rPr lang="en-US"/>
              <a:t>Click icon to add picture</a:t>
            </a:r>
          </a:p>
        </p:txBody>
      </p:sp>
      <p:sp>
        <p:nvSpPr>
          <p:cNvPr id="22" name="Picture Placeholder 19">
            <a:extLst>
              <a:ext uri="{FF2B5EF4-FFF2-40B4-BE49-F238E27FC236}">
                <a16:creationId xmlns:a16="http://schemas.microsoft.com/office/drawing/2014/main" id="{5C62FBC8-1A5F-4DD4-8A8C-627023767F1B}"/>
              </a:ext>
            </a:extLst>
          </p:cNvPr>
          <p:cNvSpPr>
            <a:spLocks noGrp="1"/>
          </p:cNvSpPr>
          <p:nvPr>
            <p:ph type="pic" sz="quarter" idx="15"/>
          </p:nvPr>
        </p:nvSpPr>
        <p:spPr>
          <a:xfrm>
            <a:off x="4899403" y="1450975"/>
            <a:ext cx="1771650" cy="1776413"/>
          </a:xfrm>
          <a:noFill/>
        </p:spPr>
        <p:txBody>
          <a:bodyPr/>
          <a:lstStyle/>
          <a:p>
            <a:r>
              <a:rPr lang="en-US"/>
              <a:t>Click icon to add picture</a:t>
            </a:r>
          </a:p>
        </p:txBody>
      </p:sp>
      <p:sp>
        <p:nvSpPr>
          <p:cNvPr id="23" name="Picture Placeholder 19">
            <a:extLst>
              <a:ext uri="{FF2B5EF4-FFF2-40B4-BE49-F238E27FC236}">
                <a16:creationId xmlns:a16="http://schemas.microsoft.com/office/drawing/2014/main" id="{AC090A87-8D1D-4D10-8CD9-5E0482A9A21F}"/>
              </a:ext>
            </a:extLst>
          </p:cNvPr>
          <p:cNvSpPr>
            <a:spLocks noGrp="1"/>
          </p:cNvSpPr>
          <p:nvPr>
            <p:ph type="pic" sz="quarter" idx="16"/>
          </p:nvPr>
        </p:nvSpPr>
        <p:spPr>
          <a:xfrm>
            <a:off x="1160541" y="3341268"/>
            <a:ext cx="1771650" cy="1776413"/>
          </a:xfrm>
          <a:noFill/>
        </p:spPr>
        <p:txBody>
          <a:bodyPr/>
          <a:lstStyle/>
          <a:p>
            <a:r>
              <a:rPr lang="en-US"/>
              <a:t>Click icon to add picture</a:t>
            </a:r>
          </a:p>
        </p:txBody>
      </p:sp>
      <p:sp>
        <p:nvSpPr>
          <p:cNvPr id="24" name="Picture Placeholder 19">
            <a:extLst>
              <a:ext uri="{FF2B5EF4-FFF2-40B4-BE49-F238E27FC236}">
                <a16:creationId xmlns:a16="http://schemas.microsoft.com/office/drawing/2014/main" id="{DBAA4593-8CCB-458C-B630-76B67E83EBFF}"/>
              </a:ext>
            </a:extLst>
          </p:cNvPr>
          <p:cNvSpPr>
            <a:spLocks noGrp="1"/>
          </p:cNvSpPr>
          <p:nvPr>
            <p:ph type="pic" sz="quarter" idx="17"/>
          </p:nvPr>
        </p:nvSpPr>
        <p:spPr>
          <a:xfrm>
            <a:off x="3029129" y="3341268"/>
            <a:ext cx="1771650" cy="1776413"/>
          </a:xfrm>
          <a:noFill/>
        </p:spPr>
        <p:txBody>
          <a:bodyPr/>
          <a:lstStyle/>
          <a:p>
            <a:r>
              <a:rPr lang="en-US"/>
              <a:t>Click icon to add picture</a:t>
            </a:r>
          </a:p>
        </p:txBody>
      </p:sp>
      <p:sp>
        <p:nvSpPr>
          <p:cNvPr id="25" name="Picture Placeholder 19">
            <a:extLst>
              <a:ext uri="{FF2B5EF4-FFF2-40B4-BE49-F238E27FC236}">
                <a16:creationId xmlns:a16="http://schemas.microsoft.com/office/drawing/2014/main" id="{74E68494-FFB7-468E-9B90-31C5E59E1888}"/>
              </a:ext>
            </a:extLst>
          </p:cNvPr>
          <p:cNvSpPr>
            <a:spLocks noGrp="1"/>
          </p:cNvSpPr>
          <p:nvPr>
            <p:ph type="pic" sz="quarter" idx="18"/>
          </p:nvPr>
        </p:nvSpPr>
        <p:spPr>
          <a:xfrm>
            <a:off x="4908750" y="3341268"/>
            <a:ext cx="1771650" cy="1776413"/>
          </a:xfrm>
          <a:noFill/>
        </p:spPr>
        <p:txBody>
          <a:bodyPr/>
          <a:lstStyle/>
          <a:p>
            <a:r>
              <a:rPr lang="en-US"/>
              <a:t>Click icon to add picture</a:t>
            </a:r>
          </a:p>
        </p:txBody>
      </p:sp>
    </p:spTree>
    <p:extLst>
      <p:ext uri="{BB962C8B-B14F-4D97-AF65-F5344CB8AC3E}">
        <p14:creationId xmlns:p14="http://schemas.microsoft.com/office/powerpoint/2010/main" val="97022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55CE-3A27-CC0D-B6B3-5E769DFDE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58F2FB-7ED2-1EB2-9D67-E62684DB5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AAA34E-87AC-4CAA-F86D-F093163DB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B99D8-9CD7-F5A3-EFBA-5CD880FE0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C04C79-978B-CE89-A706-85A2694B23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E82381-F39E-36ED-D041-9A704BF4E74E}"/>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8" name="Footer Placeholder 7">
            <a:extLst>
              <a:ext uri="{FF2B5EF4-FFF2-40B4-BE49-F238E27FC236}">
                <a16:creationId xmlns:a16="http://schemas.microsoft.com/office/drawing/2014/main" id="{EBA94ABA-2235-8F20-646B-301047790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4C9DA5-E2B4-C82E-C99A-8B6E1F00F104}"/>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903368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5F64A95-59FC-49E5-92F7-807100C3E01A}" type="datetimeFigureOut">
              <a:rPr lang="en-US" smtClean="0"/>
              <a:pPr>
                <a:defRPr/>
              </a:pPr>
              <a:t>4/17/2024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DE1663-FDF6-4848-BE31-34DA63E9D664}" type="slidenum">
              <a:rPr lang="en-US" altLang="en-US" smtClean="0"/>
              <a:pPr>
                <a:defRPr/>
              </a:pPr>
              <a:t>‹#›</a:t>
            </a:fld>
            <a:endParaRPr lang="en-US" altLang="en-US"/>
          </a:p>
        </p:txBody>
      </p:sp>
    </p:spTree>
    <p:extLst>
      <p:ext uri="{BB962C8B-B14F-4D97-AF65-F5344CB8AC3E}">
        <p14:creationId xmlns:p14="http://schemas.microsoft.com/office/powerpoint/2010/main" val="8063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quar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9166F-EF0A-48F4-B502-F9DBAA8B229B}"/>
              </a:ext>
            </a:extLst>
          </p:cNvPr>
          <p:cNvSpPr>
            <a:spLocks noGrp="1"/>
          </p:cNvSpPr>
          <p:nvPr>
            <p:ph type="sldNum" sz="quarter" idx="10"/>
          </p:nvPr>
        </p:nvSpPr>
        <p:spPr/>
        <p:txBody>
          <a:bodyPr/>
          <a:lstStyle/>
          <a:p>
            <a:fld id="{9692582C-7B32-F941-9865-9B5BBD66E383}" type="slidenum">
              <a:rPr lang="en-US" smtClean="0"/>
              <a:pPr/>
              <a:t>‹#›</a:t>
            </a:fld>
            <a:endParaRPr lang="en-US"/>
          </a:p>
        </p:txBody>
      </p:sp>
      <p:sp>
        <p:nvSpPr>
          <p:cNvPr id="4" name="Rectangle 3">
            <a:extLst>
              <a:ext uri="{FF2B5EF4-FFF2-40B4-BE49-F238E27FC236}">
                <a16:creationId xmlns:a16="http://schemas.microsoft.com/office/drawing/2014/main" id="{4B277D8D-BA7C-43FD-A6D6-107B8DBE391D}"/>
              </a:ext>
            </a:extLst>
          </p:cNvPr>
          <p:cNvSpPr/>
          <p:nvPr userDrawn="1"/>
        </p:nvSpPr>
        <p:spPr>
          <a:xfrm>
            <a:off x="0" y="2"/>
            <a:ext cx="12192000" cy="4376057"/>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ndParaRPr>
          </a:p>
        </p:txBody>
      </p:sp>
      <p:sp>
        <p:nvSpPr>
          <p:cNvPr id="2" name="Title 1">
            <a:extLst>
              <a:ext uri="{FF2B5EF4-FFF2-40B4-BE49-F238E27FC236}">
                <a16:creationId xmlns:a16="http://schemas.microsoft.com/office/drawing/2014/main" id="{6EA672DF-95D9-4DB6-8E78-DB1D2883820D}"/>
              </a:ext>
            </a:extLst>
          </p:cNvPr>
          <p:cNvSpPr>
            <a:spLocks noGrp="1"/>
          </p:cNvSpPr>
          <p:nvPr>
            <p:ph type="title" hasCustomPrompt="1"/>
          </p:nvPr>
        </p:nvSpPr>
        <p:spPr>
          <a:xfrm>
            <a:off x="1067693" y="1588742"/>
            <a:ext cx="4571107" cy="1331141"/>
          </a:xfrm>
        </p:spPr>
        <p:txBody>
          <a:bodyPr/>
          <a:lstStyle>
            <a:lvl1pPr>
              <a:defRPr>
                <a:solidFill>
                  <a:schemeClr val="bg1"/>
                </a:solidFill>
              </a:defRPr>
            </a:lvl1pPr>
          </a:lstStyle>
          <a:p>
            <a:r>
              <a:rPr lang="en-US">
                <a:solidFill>
                  <a:schemeClr val="bg1"/>
                </a:solidFill>
                <a:latin typeface="Georgia" panose="02040502050405020303" pitchFamily="18" charset="0"/>
              </a:rPr>
              <a:t>This is a slide title</a:t>
            </a:r>
          </a:p>
        </p:txBody>
      </p:sp>
      <p:sp>
        <p:nvSpPr>
          <p:cNvPr id="10" name="Rectangle 9">
            <a:extLst>
              <a:ext uri="{FF2B5EF4-FFF2-40B4-BE49-F238E27FC236}">
                <a16:creationId xmlns:a16="http://schemas.microsoft.com/office/drawing/2014/main" id="{4669ED6E-F4F9-4394-B47F-8E122C57DDB5}"/>
              </a:ext>
            </a:extLst>
          </p:cNvPr>
          <p:cNvSpPr/>
          <p:nvPr/>
        </p:nvSpPr>
        <p:spPr>
          <a:xfrm>
            <a:off x="6935846" y="1010912"/>
            <a:ext cx="4844143" cy="4818692"/>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Arial" panose="020B0604020202020204" pitchFamily="34" charset="0"/>
            </a:endParaRPr>
          </a:p>
        </p:txBody>
      </p:sp>
      <p:sp>
        <p:nvSpPr>
          <p:cNvPr id="13" name="Picture Placeholder 12">
            <a:extLst>
              <a:ext uri="{FF2B5EF4-FFF2-40B4-BE49-F238E27FC236}">
                <a16:creationId xmlns:a16="http://schemas.microsoft.com/office/drawing/2014/main" id="{D769DA62-8FC5-4FE0-A284-4EAC17975D10}"/>
              </a:ext>
            </a:extLst>
          </p:cNvPr>
          <p:cNvSpPr>
            <a:spLocks noGrp="1"/>
          </p:cNvSpPr>
          <p:nvPr>
            <p:ph type="pic" sz="quarter" idx="11"/>
          </p:nvPr>
        </p:nvSpPr>
        <p:spPr>
          <a:xfrm>
            <a:off x="7391401" y="1452565"/>
            <a:ext cx="3933825" cy="3933825"/>
          </a:xfrm>
          <a:noFill/>
        </p:spPr>
        <p:txBody>
          <a:bodyPr/>
          <a:lstStyle/>
          <a:p>
            <a:endParaRPr lang="en-US"/>
          </a:p>
        </p:txBody>
      </p:sp>
      <p:sp>
        <p:nvSpPr>
          <p:cNvPr id="16" name="Text Placeholder 15">
            <a:extLst>
              <a:ext uri="{FF2B5EF4-FFF2-40B4-BE49-F238E27FC236}">
                <a16:creationId xmlns:a16="http://schemas.microsoft.com/office/drawing/2014/main" id="{DA8FBFC7-443F-4CC1-AC09-E570EF42376D}"/>
              </a:ext>
            </a:extLst>
          </p:cNvPr>
          <p:cNvSpPr>
            <a:spLocks noGrp="1"/>
          </p:cNvSpPr>
          <p:nvPr>
            <p:ph type="body" sz="quarter" idx="13"/>
          </p:nvPr>
        </p:nvSpPr>
        <p:spPr>
          <a:xfrm>
            <a:off x="1089296" y="3067052"/>
            <a:ext cx="4549504" cy="646113"/>
          </a:xfrm>
        </p:spPr>
        <p:txBody>
          <a:bodyPr/>
          <a:lstStyle>
            <a:lvl1pPr>
              <a:defRPr sz="1650" i="0" baseline="0">
                <a:solidFill>
                  <a:srgbClr val="CEB87B"/>
                </a:solidFill>
                <a:latin typeface="Georgia" panose="02040502050405020303" pitchFamily="18" charset="0"/>
              </a:defRPr>
            </a:lvl1pPr>
            <a:lvl2pPr>
              <a:defRPr sz="1350" baseline="0">
                <a:solidFill>
                  <a:schemeClr val="bg1"/>
                </a:solidFill>
                <a:latin typeface="Georgia" panose="02040502050405020303" pitchFamily="18" charset="0"/>
              </a:defRPr>
            </a:lvl2pPr>
            <a:lvl3pPr>
              <a:defRPr sz="1350" baseline="0">
                <a:solidFill>
                  <a:schemeClr val="bg1"/>
                </a:solidFill>
                <a:latin typeface="Georgia" panose="02040502050405020303" pitchFamily="18" charset="0"/>
              </a:defRPr>
            </a:lvl3pPr>
            <a:lvl4pPr>
              <a:defRPr sz="1350" baseline="0">
                <a:solidFill>
                  <a:schemeClr val="bg1"/>
                </a:solidFill>
                <a:latin typeface="Georgia" panose="02040502050405020303" pitchFamily="18" charset="0"/>
              </a:defRPr>
            </a:lvl4pPr>
            <a:lvl5pPr>
              <a:defRPr sz="1350" baseline="0">
                <a:solidFill>
                  <a:schemeClr val="bg1"/>
                </a:solidFill>
                <a:latin typeface="Georgia" panose="02040502050405020303" pitchFamily="18" charset="0"/>
              </a:defRPr>
            </a:lvl5pPr>
          </a:lstStyle>
          <a:p>
            <a:pPr lvl="0"/>
            <a:endParaRPr lang="en-US"/>
          </a:p>
        </p:txBody>
      </p:sp>
      <p:sp>
        <p:nvSpPr>
          <p:cNvPr id="9" name="Rectangle 8"/>
          <p:cNvSpPr/>
          <p:nvPr userDrawn="1"/>
        </p:nvSpPr>
        <p:spPr>
          <a:xfrm>
            <a:off x="156413"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5">
            <a:extLst>
              <a:ext uri="{FF2B5EF4-FFF2-40B4-BE49-F238E27FC236}">
                <a16:creationId xmlns:a16="http://schemas.microsoft.com/office/drawing/2014/main" id="{26486A5B-5EE3-344C-B1EA-10455DA6FD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94898" y="4737484"/>
            <a:ext cx="3186185" cy="535730"/>
          </a:xfrm>
          <a:prstGeom prst="rect">
            <a:avLst/>
          </a:prstGeom>
        </p:spPr>
      </p:pic>
    </p:spTree>
    <p:extLst>
      <p:ext uri="{BB962C8B-B14F-4D97-AF65-F5344CB8AC3E}">
        <p14:creationId xmlns:p14="http://schemas.microsoft.com/office/powerpoint/2010/main" val="15425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9FBA2-7EB2-7046-9BE2-E404DE47CBB2}"/>
              </a:ext>
            </a:extLst>
          </p:cNvPr>
          <p:cNvSpPr/>
          <p:nvPr userDrawn="1"/>
        </p:nvSpPr>
        <p:spPr>
          <a:xfrm>
            <a:off x="1" y="0"/>
            <a:ext cx="338115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6203951" y="892160"/>
            <a:ext cx="5295012"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a:p>
        </p:txBody>
      </p:sp>
      <p:sp>
        <p:nvSpPr>
          <p:cNvPr id="5" name="Text Placeholder 17">
            <a:extLst>
              <a:ext uri="{FF2B5EF4-FFF2-40B4-BE49-F238E27FC236}">
                <a16:creationId xmlns:a16="http://schemas.microsoft.com/office/drawing/2014/main" id="{8A68B806-1789-9A4C-9EC6-7CE9FB29B759}"/>
              </a:ext>
            </a:extLst>
          </p:cNvPr>
          <p:cNvSpPr>
            <a:spLocks noGrp="1"/>
          </p:cNvSpPr>
          <p:nvPr>
            <p:ph type="body" sz="quarter" idx="13"/>
          </p:nvPr>
        </p:nvSpPr>
        <p:spPr>
          <a:xfrm>
            <a:off x="6203952" y="2361235"/>
            <a:ext cx="5297073" cy="3416266"/>
          </a:xfrm>
        </p:spPr>
        <p:txBody>
          <a:bodyPr anchor="t"/>
          <a:lstStyle>
            <a:lvl1pPr algn="l">
              <a:defRPr sz="1650" i="0" baseline="0">
                <a:latin typeface="Georgia" panose="02040502050405020303" pitchFamily="18" charset="0"/>
              </a:defRPr>
            </a:lvl1pPr>
            <a:lvl2pPr>
              <a:defRPr sz="1350" i="1" baseline="0">
                <a:latin typeface="Georgia" panose="02040502050405020303" pitchFamily="18" charset="0"/>
              </a:defRPr>
            </a:lvl2pPr>
            <a:lvl3pPr>
              <a:defRPr sz="1350" i="1" baseline="0">
                <a:latin typeface="Georgia" panose="02040502050405020303" pitchFamily="18" charset="0"/>
              </a:defRPr>
            </a:lvl3pPr>
            <a:lvl4pPr>
              <a:defRPr sz="1350" i="1" baseline="0">
                <a:latin typeface="Georgia" panose="02040502050405020303" pitchFamily="18" charset="0"/>
              </a:defRPr>
            </a:lvl4pPr>
            <a:lvl5pPr>
              <a:defRPr sz="1350" i="1" baseline="0">
                <a:latin typeface="Georgia" panose="02040502050405020303" pitchFamily="18" charset="0"/>
              </a:defRPr>
            </a:lvl5pPr>
          </a:lstStyle>
          <a:p>
            <a:pPr lvl="0"/>
            <a:endParaRPr lang="en-US"/>
          </a:p>
        </p:txBody>
      </p:sp>
      <p:sp>
        <p:nvSpPr>
          <p:cNvPr id="8" name="Picture Placeholder 7">
            <a:extLst>
              <a:ext uri="{FF2B5EF4-FFF2-40B4-BE49-F238E27FC236}">
                <a16:creationId xmlns:a16="http://schemas.microsoft.com/office/drawing/2014/main" id="{0091166C-CF1F-6044-B30E-19744645D9B3}"/>
              </a:ext>
            </a:extLst>
          </p:cNvPr>
          <p:cNvSpPr>
            <a:spLocks noGrp="1"/>
          </p:cNvSpPr>
          <p:nvPr>
            <p:ph type="pic" sz="quarter" idx="15"/>
          </p:nvPr>
        </p:nvSpPr>
        <p:spPr>
          <a:xfrm>
            <a:off x="752052" y="892160"/>
            <a:ext cx="5083301" cy="4885343"/>
          </a:xfrm>
        </p:spPr>
        <p:txBody>
          <a:bodyPr/>
          <a:lstStyle/>
          <a:p>
            <a:endParaRPr lang="en-US"/>
          </a:p>
        </p:txBody>
      </p:sp>
      <p:pic>
        <p:nvPicPr>
          <p:cNvPr id="7" name="Picture 6">
            <a:extLst>
              <a:ext uri="{FF2B5EF4-FFF2-40B4-BE49-F238E27FC236}">
                <a16:creationId xmlns:a16="http://schemas.microsoft.com/office/drawing/2014/main" id="{66468FD1-9F8C-694E-8F77-207CB7AA8D34}"/>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87894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55601" y="4208463"/>
            <a:ext cx="4874684" cy="0"/>
          </a:xfrm>
          <a:prstGeom prst="line">
            <a:avLst/>
          </a:prstGeom>
          <a:ln w="9525">
            <a:solidFill>
              <a:srgbClr val="CFB781"/>
            </a:solidFill>
          </a:ln>
        </p:spPr>
        <p:style>
          <a:lnRef idx="1">
            <a:schemeClr val="accent1"/>
          </a:lnRef>
          <a:fillRef idx="0">
            <a:schemeClr val="accent1"/>
          </a:fillRef>
          <a:effectRef idx="0">
            <a:schemeClr val="accent1"/>
          </a:effectRef>
          <a:fontRef idx="minor">
            <a:schemeClr val="tx1"/>
          </a:fontRef>
        </p:style>
      </p:cxnSp>
      <p:pic>
        <p:nvPicPr>
          <p:cNvPr id="5" name="Picture 4" descr="LEEDS full Rev.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600" y="271463"/>
            <a:ext cx="399626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5163" y="1666893"/>
            <a:ext cx="9144000" cy="2387600"/>
          </a:xfrm>
        </p:spPr>
        <p:txBody>
          <a:bodyPr anchor="b">
            <a:normAutofit/>
          </a:bodyPr>
          <a:lstStyle>
            <a:lvl1pPr algn="l">
              <a:defRPr sz="6500">
                <a:solidFill>
                  <a:schemeClr val="bg1"/>
                </a:solidFill>
                <a:latin typeface="Tw Cen MT Condensed Extra Bold" panose="020B0803020202020204" pitchFamily="34" charset="0"/>
              </a:defRPr>
            </a:lvl1pPr>
          </a:lstStyle>
          <a:p>
            <a:r>
              <a:rPr lang="en-US"/>
              <a:t>Click to edit Master title style</a:t>
            </a:r>
          </a:p>
        </p:txBody>
      </p:sp>
      <p:sp>
        <p:nvSpPr>
          <p:cNvPr id="3" name="Subtitle 2"/>
          <p:cNvSpPr>
            <a:spLocks noGrp="1"/>
          </p:cNvSpPr>
          <p:nvPr>
            <p:ph type="subTitle" idx="1"/>
          </p:nvPr>
        </p:nvSpPr>
        <p:spPr>
          <a:xfrm>
            <a:off x="355163" y="4361934"/>
            <a:ext cx="9144000" cy="1655762"/>
          </a:xfrm>
        </p:spPr>
        <p:txBody>
          <a:bodyPr/>
          <a:lstStyle>
            <a:lvl1pPr marL="0" indent="0" algn="l">
              <a:buNone/>
              <a:defRPr sz="3400">
                <a:solidFill>
                  <a:srgbClr val="CFB781"/>
                </a:solidFill>
                <a:latin typeface="Tw Cen MT" panose="020B0602020104020603"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3422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op Picture, 5 Placeholder Lis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6BF9BCA-AF49-4394-A527-9E4D57BA9AB4}"/>
              </a:ext>
            </a:extLst>
          </p:cNvPr>
          <p:cNvSpPr>
            <a:spLocks noGrp="1"/>
          </p:cNvSpPr>
          <p:nvPr>
            <p:ph type="pic" sz="quarter" idx="11"/>
          </p:nvPr>
        </p:nvSpPr>
        <p:spPr>
          <a:xfrm>
            <a:off x="0" y="0"/>
            <a:ext cx="12192000" cy="4648200"/>
          </a:xfrm>
        </p:spPr>
        <p:txBody>
          <a:bodyPr/>
          <a:lstStyle/>
          <a:p>
            <a:endParaRPr lang="en-US"/>
          </a:p>
        </p:txBody>
      </p:sp>
      <p:sp>
        <p:nvSpPr>
          <p:cNvPr id="2" name="Title 1">
            <a:extLst>
              <a:ext uri="{FF2B5EF4-FFF2-40B4-BE49-F238E27FC236}">
                <a16:creationId xmlns:a16="http://schemas.microsoft.com/office/drawing/2014/main" id="{C5BE26A8-0DD3-450B-BC4A-CE864C511FB2}"/>
              </a:ext>
            </a:extLst>
          </p:cNvPr>
          <p:cNvSpPr>
            <a:spLocks noGrp="1"/>
          </p:cNvSpPr>
          <p:nvPr>
            <p:ph type="title"/>
          </p:nvPr>
        </p:nvSpPr>
        <p:spPr>
          <a:xfrm>
            <a:off x="7534656" y="1561526"/>
            <a:ext cx="4389120" cy="1325564"/>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1456E10-F6DF-42CF-B1E2-D534008EB2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25" name="Text Placeholder 24">
            <a:extLst>
              <a:ext uri="{FF2B5EF4-FFF2-40B4-BE49-F238E27FC236}">
                <a16:creationId xmlns:a16="http://schemas.microsoft.com/office/drawing/2014/main" id="{ECFB2D0B-696E-4AA0-A887-4261F88DC90F}"/>
              </a:ext>
            </a:extLst>
          </p:cNvPr>
          <p:cNvSpPr>
            <a:spLocks noGrp="1"/>
          </p:cNvSpPr>
          <p:nvPr>
            <p:ph type="body" sz="quarter" idx="12"/>
          </p:nvPr>
        </p:nvSpPr>
        <p:spPr>
          <a:xfrm>
            <a:off x="514350" y="5156793"/>
            <a:ext cx="1795463" cy="582613"/>
          </a:xfrm>
        </p:spPr>
        <p:txBody>
          <a:bodyPr/>
          <a:lstStyle>
            <a:lvl1pPr algn="ctr">
              <a:defRPr sz="2000"/>
            </a:lvl1pPr>
            <a:lvl2pPr algn="ctr">
              <a:defRPr/>
            </a:lvl2pPr>
            <a:lvl3pPr algn="ctr">
              <a:defRPr/>
            </a:lvl3pPr>
            <a:lvl4pPr algn="ctr">
              <a:defRPr/>
            </a:lvl4pPr>
            <a:lvl5pPr algn="ctr">
              <a:defRPr/>
            </a:lvl5pPr>
          </a:lstStyle>
          <a:p>
            <a:pPr lvl="0"/>
            <a:endParaRPr lang="en-US"/>
          </a:p>
        </p:txBody>
      </p:sp>
      <p:sp>
        <p:nvSpPr>
          <p:cNvPr id="11" name="Text Placeholder 24">
            <a:extLst>
              <a:ext uri="{FF2B5EF4-FFF2-40B4-BE49-F238E27FC236}">
                <a16:creationId xmlns:a16="http://schemas.microsoft.com/office/drawing/2014/main" id="{ECFB2D0B-696E-4AA0-A887-4261F88DC90F}"/>
              </a:ext>
            </a:extLst>
          </p:cNvPr>
          <p:cNvSpPr>
            <a:spLocks noGrp="1"/>
          </p:cNvSpPr>
          <p:nvPr>
            <p:ph type="body" sz="quarter" idx="17"/>
          </p:nvPr>
        </p:nvSpPr>
        <p:spPr>
          <a:xfrm>
            <a:off x="5198268" y="5156793"/>
            <a:ext cx="1795463" cy="582613"/>
          </a:xfrm>
        </p:spPr>
        <p:txBody>
          <a:bodyPr/>
          <a:lstStyle>
            <a:lvl1pPr algn="ctr">
              <a:defRPr sz="2000"/>
            </a:lvl1pPr>
            <a:lvl2pPr algn="ctr">
              <a:defRPr/>
            </a:lvl2pPr>
            <a:lvl3pPr algn="ctr">
              <a:defRPr/>
            </a:lvl3pPr>
            <a:lvl4pPr algn="ctr">
              <a:defRPr/>
            </a:lvl4pPr>
            <a:lvl5pPr algn="ctr">
              <a:defRPr/>
            </a:lvl5pPr>
          </a:lstStyle>
          <a:p>
            <a:pPr lvl="0"/>
            <a:endParaRPr lang="en-US"/>
          </a:p>
        </p:txBody>
      </p:sp>
      <p:sp>
        <p:nvSpPr>
          <p:cNvPr id="12" name="Text Placeholder 24">
            <a:extLst>
              <a:ext uri="{FF2B5EF4-FFF2-40B4-BE49-F238E27FC236}">
                <a16:creationId xmlns:a16="http://schemas.microsoft.com/office/drawing/2014/main" id="{ECFB2D0B-696E-4AA0-A887-4261F88DC90F}"/>
              </a:ext>
            </a:extLst>
          </p:cNvPr>
          <p:cNvSpPr>
            <a:spLocks noGrp="1"/>
          </p:cNvSpPr>
          <p:nvPr>
            <p:ph type="body" sz="quarter" idx="18"/>
          </p:nvPr>
        </p:nvSpPr>
        <p:spPr>
          <a:xfrm>
            <a:off x="2856309" y="5156792"/>
            <a:ext cx="1795463" cy="582613"/>
          </a:xfrm>
        </p:spPr>
        <p:txBody>
          <a:bodyPr/>
          <a:lstStyle>
            <a:lvl1pPr algn="ctr">
              <a:defRPr sz="2000"/>
            </a:lvl1pPr>
            <a:lvl2pPr algn="ctr">
              <a:defRPr/>
            </a:lvl2pPr>
            <a:lvl3pPr algn="ctr">
              <a:defRPr/>
            </a:lvl3pPr>
            <a:lvl4pPr algn="ctr">
              <a:defRPr/>
            </a:lvl4pPr>
            <a:lvl5pPr algn="ctr">
              <a:defRPr/>
            </a:lvl5pPr>
          </a:lstStyle>
          <a:p>
            <a:pPr lvl="0"/>
            <a:endParaRPr lang="en-US"/>
          </a:p>
        </p:txBody>
      </p:sp>
      <p:sp>
        <p:nvSpPr>
          <p:cNvPr id="14" name="Text Placeholder 24">
            <a:extLst>
              <a:ext uri="{FF2B5EF4-FFF2-40B4-BE49-F238E27FC236}">
                <a16:creationId xmlns:a16="http://schemas.microsoft.com/office/drawing/2014/main" id="{ECFB2D0B-696E-4AA0-A887-4261F88DC90F}"/>
              </a:ext>
            </a:extLst>
          </p:cNvPr>
          <p:cNvSpPr>
            <a:spLocks noGrp="1"/>
          </p:cNvSpPr>
          <p:nvPr>
            <p:ph type="body" sz="quarter" idx="19"/>
          </p:nvPr>
        </p:nvSpPr>
        <p:spPr>
          <a:xfrm>
            <a:off x="7589104" y="5156791"/>
            <a:ext cx="1795463" cy="582613"/>
          </a:xfrm>
        </p:spPr>
        <p:txBody>
          <a:bodyPr/>
          <a:lstStyle>
            <a:lvl1pPr algn="ctr">
              <a:defRPr sz="2000"/>
            </a:lvl1pPr>
            <a:lvl2pPr algn="ctr">
              <a:defRPr/>
            </a:lvl2pPr>
            <a:lvl3pPr algn="ctr">
              <a:defRPr/>
            </a:lvl3pPr>
            <a:lvl4pPr algn="ctr">
              <a:defRPr/>
            </a:lvl4pPr>
            <a:lvl5pPr algn="ctr">
              <a:defRPr/>
            </a:lvl5pPr>
          </a:lstStyle>
          <a:p>
            <a:pPr lvl="0"/>
            <a:endParaRPr lang="en-US"/>
          </a:p>
        </p:txBody>
      </p:sp>
      <p:sp>
        <p:nvSpPr>
          <p:cNvPr id="16" name="Text Placeholder 24">
            <a:extLst>
              <a:ext uri="{FF2B5EF4-FFF2-40B4-BE49-F238E27FC236}">
                <a16:creationId xmlns:a16="http://schemas.microsoft.com/office/drawing/2014/main" id="{ECFB2D0B-696E-4AA0-A887-4261F88DC90F}"/>
              </a:ext>
            </a:extLst>
          </p:cNvPr>
          <p:cNvSpPr>
            <a:spLocks noGrp="1"/>
          </p:cNvSpPr>
          <p:nvPr>
            <p:ph type="body" sz="quarter" idx="20"/>
          </p:nvPr>
        </p:nvSpPr>
        <p:spPr>
          <a:xfrm>
            <a:off x="9972491" y="5156790"/>
            <a:ext cx="1795463" cy="582613"/>
          </a:xfrm>
        </p:spPr>
        <p:txBody>
          <a:bodyPr/>
          <a:lstStyle>
            <a:lvl1pPr algn="ctr">
              <a:defRPr sz="2000"/>
            </a:lvl1pPr>
            <a:lvl2pPr algn="ctr">
              <a:defRPr/>
            </a:lvl2pPr>
            <a:lvl3pPr algn="ctr">
              <a:defRPr/>
            </a:lvl3pPr>
            <a:lvl4pPr algn="ctr">
              <a:defRPr/>
            </a:lvl4pPr>
            <a:lvl5pPr algn="ctr">
              <a:defRPr/>
            </a:lvl5pPr>
          </a:lstStyle>
          <a:p>
            <a:pPr lvl="0"/>
            <a:endParaRPr lang="en-US"/>
          </a:p>
        </p:txBody>
      </p:sp>
    </p:spTree>
    <p:extLst>
      <p:ext uri="{BB962C8B-B14F-4D97-AF65-F5344CB8AC3E}">
        <p14:creationId xmlns:p14="http://schemas.microsoft.com/office/powerpoint/2010/main" val="4043529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ight Picture | 4 Text Placeholders">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6CADF761-86E0-4B60-A823-D79E9478CFE7}"/>
              </a:ext>
            </a:extLst>
          </p:cNvPr>
          <p:cNvSpPr>
            <a:spLocks noGrp="1"/>
          </p:cNvSpPr>
          <p:nvPr>
            <p:ph type="pic" sz="quarter" idx="11"/>
          </p:nvPr>
        </p:nvSpPr>
        <p:spPr>
          <a:xfrm>
            <a:off x="3567113" y="0"/>
            <a:ext cx="8624887" cy="6858000"/>
          </a:xfrm>
          <a:custGeom>
            <a:avLst/>
            <a:gdLst>
              <a:gd name="connsiteX0" fmla="*/ 0 w 8624887"/>
              <a:gd name="connsiteY0" fmla="*/ 0 h 6858000"/>
              <a:gd name="connsiteX1" fmla="*/ 8624887 w 8624887"/>
              <a:gd name="connsiteY1" fmla="*/ 0 h 6858000"/>
              <a:gd name="connsiteX2" fmla="*/ 8624887 w 8624887"/>
              <a:gd name="connsiteY2" fmla="*/ 6858000 h 6858000"/>
              <a:gd name="connsiteX3" fmla="*/ 0 w 8624887"/>
              <a:gd name="connsiteY3" fmla="*/ 6858000 h 6858000"/>
              <a:gd name="connsiteX4" fmla="*/ 0 w 8624887"/>
              <a:gd name="connsiteY4" fmla="*/ 6207071 h 6858000"/>
              <a:gd name="connsiteX5" fmla="*/ 2885395 w 8624887"/>
              <a:gd name="connsiteY5" fmla="*/ 6207071 h 6858000"/>
              <a:gd name="connsiteX6" fmla="*/ 2885395 w 8624887"/>
              <a:gd name="connsiteY6" fmla="*/ 761516 h 6858000"/>
              <a:gd name="connsiteX7" fmla="*/ 0 w 8624887"/>
              <a:gd name="connsiteY7" fmla="*/ 7615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4887" h="6858000">
                <a:moveTo>
                  <a:pt x="0" y="0"/>
                </a:moveTo>
                <a:lnTo>
                  <a:pt x="8624887" y="0"/>
                </a:lnTo>
                <a:lnTo>
                  <a:pt x="8624887" y="6858000"/>
                </a:lnTo>
                <a:lnTo>
                  <a:pt x="0" y="6858000"/>
                </a:lnTo>
                <a:lnTo>
                  <a:pt x="0" y="6207071"/>
                </a:lnTo>
                <a:lnTo>
                  <a:pt x="2885395" y="6207071"/>
                </a:lnTo>
                <a:lnTo>
                  <a:pt x="2885395" y="761516"/>
                </a:lnTo>
                <a:lnTo>
                  <a:pt x="0" y="761516"/>
                </a:lnTo>
                <a:close/>
              </a:path>
            </a:pathLst>
          </a:custGeom>
          <a:noFill/>
        </p:spPr>
        <p:txBody>
          <a:bodyPr wrap="square">
            <a:noAutofit/>
          </a:bodyPr>
          <a:lstStyle/>
          <a:p>
            <a:endParaRPr lang="en-US"/>
          </a:p>
        </p:txBody>
      </p:sp>
      <p:sp>
        <p:nvSpPr>
          <p:cNvPr id="4" name="Rectangle 3">
            <a:extLst>
              <a:ext uri="{FF2B5EF4-FFF2-40B4-BE49-F238E27FC236}">
                <a16:creationId xmlns:a16="http://schemas.microsoft.com/office/drawing/2014/main" id="{A64D538D-1FB2-4128-80B8-AAEF1BFD19A6}"/>
              </a:ext>
            </a:extLst>
          </p:cNvPr>
          <p:cNvSpPr/>
          <p:nvPr userDrawn="1"/>
        </p:nvSpPr>
        <p:spPr>
          <a:xfrm>
            <a:off x="0" y="0"/>
            <a:ext cx="3566607" cy="6858000"/>
          </a:xfrm>
          <a:prstGeom prst="rect">
            <a:avLst/>
          </a:prstGeom>
          <a:solidFill>
            <a:srgbClr val="E7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879BA287-CC3F-40E6-88C7-75263A164642}"/>
              </a:ext>
            </a:extLst>
          </p:cNvPr>
          <p:cNvSpPr/>
          <p:nvPr userDrawn="1"/>
        </p:nvSpPr>
        <p:spPr>
          <a:xfrm>
            <a:off x="805912" y="767167"/>
            <a:ext cx="5641383" cy="543990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4760DA0-919A-4C06-A701-64B054A25F62}"/>
              </a:ext>
            </a:extLst>
          </p:cNvPr>
          <p:cNvSpPr>
            <a:spLocks noGrp="1"/>
          </p:cNvSpPr>
          <p:nvPr>
            <p:ph type="title"/>
          </p:nvPr>
        </p:nvSpPr>
        <p:spPr>
          <a:xfrm>
            <a:off x="7519176" y="2432762"/>
            <a:ext cx="4165414" cy="1325563"/>
          </a:xfrm>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A41ACEC-D055-4219-994B-FA8ECE729B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26" name="Slide Number Placeholder 40">
            <a:extLst>
              <a:ext uri="{FF2B5EF4-FFF2-40B4-BE49-F238E27FC236}">
                <a16:creationId xmlns:a16="http://schemas.microsoft.com/office/drawing/2014/main" id="{A5173ECB-F88A-4733-8F53-3BAD9EE31253}"/>
              </a:ext>
            </a:extLst>
          </p:cNvPr>
          <p:cNvSpPr txBox="1">
            <a:spLocks/>
          </p:cNvSpPr>
          <p:nvPr userDrawn="1"/>
        </p:nvSpPr>
        <p:spPr>
          <a:xfrm>
            <a:off x="11515060" y="6366983"/>
            <a:ext cx="52985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gradFill>
                  <a:gsLst>
                    <a:gs pos="0">
                      <a:srgbClr val="CEB87B"/>
                    </a:gs>
                    <a:gs pos="80000">
                      <a:srgbClr val="B08456"/>
                    </a:gs>
                  </a:gsLst>
                  <a:lin ang="5400000" scaled="1"/>
                </a:gradFill>
                <a:latin typeface="Arial" panose="020B0604020202020204" pitchFamily="34" charset="0"/>
                <a:ea typeface="Gulim" panose="020B0600000101010101" pitchFamily="34"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61" name="Text Placeholder 60">
            <a:extLst>
              <a:ext uri="{FF2B5EF4-FFF2-40B4-BE49-F238E27FC236}">
                <a16:creationId xmlns:a16="http://schemas.microsoft.com/office/drawing/2014/main" id="{318433E2-BB9F-44D9-8029-DED1E7C859FE}"/>
              </a:ext>
            </a:extLst>
          </p:cNvPr>
          <p:cNvSpPr>
            <a:spLocks noGrp="1"/>
          </p:cNvSpPr>
          <p:nvPr>
            <p:ph type="body" sz="quarter" idx="12"/>
          </p:nvPr>
        </p:nvSpPr>
        <p:spPr>
          <a:xfrm>
            <a:off x="7911268" y="4318581"/>
            <a:ext cx="2487168" cy="347472"/>
          </a:xfrm>
          <a:gradFill>
            <a:gsLst>
              <a:gs pos="0">
                <a:srgbClr val="CEB87B"/>
              </a:gs>
              <a:gs pos="99000">
                <a:srgbClr val="B08456"/>
              </a:gs>
            </a:gsLst>
            <a:lin ang="0" scaled="1"/>
          </a:gradFill>
        </p:spPr>
        <p:txBody>
          <a:bodyPr/>
          <a:lstStyle>
            <a:lvl1pPr algn="ctr">
              <a:defRPr sz="1800"/>
            </a:lvl1pPr>
            <a:lvl2pPr algn="ctr">
              <a:defRPr sz="1800"/>
            </a:lvl2pPr>
            <a:lvl3pPr algn="ctr">
              <a:defRPr sz="1800"/>
            </a:lvl3pPr>
            <a:lvl4pPr algn="ctr">
              <a:defRPr sz="1800"/>
            </a:lvl4pPr>
            <a:lvl5pPr algn="ctr">
              <a:defRPr sz="1800"/>
            </a:lvl5pPr>
          </a:lstStyle>
          <a:p>
            <a:pPr lvl="0"/>
            <a:endParaRPr lang="en-US"/>
          </a:p>
        </p:txBody>
      </p:sp>
      <p:sp>
        <p:nvSpPr>
          <p:cNvPr id="65" name="Text Placeholder 64">
            <a:extLst>
              <a:ext uri="{FF2B5EF4-FFF2-40B4-BE49-F238E27FC236}">
                <a16:creationId xmlns:a16="http://schemas.microsoft.com/office/drawing/2014/main" id="{F7A36E4E-256B-46F0-9BFE-400245566468}"/>
              </a:ext>
            </a:extLst>
          </p:cNvPr>
          <p:cNvSpPr>
            <a:spLocks noGrp="1"/>
          </p:cNvSpPr>
          <p:nvPr>
            <p:ph type="body" sz="quarter" idx="14"/>
          </p:nvPr>
        </p:nvSpPr>
        <p:spPr>
          <a:xfrm>
            <a:off x="1299838" y="1849820"/>
            <a:ext cx="2313432" cy="1502979"/>
          </a:xfrm>
        </p:spPr>
        <p:txBody>
          <a:bodyPr/>
          <a:lstStyle>
            <a:lvl1pPr>
              <a:defRPr sz="1800"/>
            </a:lvl1pPr>
            <a:lvl2pPr>
              <a:defRPr sz="1800"/>
            </a:lvl2pPr>
            <a:lvl3pPr>
              <a:defRPr sz="1800"/>
            </a:lvl3pPr>
            <a:lvl4pPr>
              <a:defRPr sz="1800"/>
            </a:lvl4pPr>
            <a:lvl5pPr>
              <a:defRPr sz="1800"/>
            </a:lvl5pPr>
          </a:lstStyle>
          <a:p>
            <a:pPr lvl="0"/>
            <a:endParaRPr lang="en-US"/>
          </a:p>
        </p:txBody>
      </p:sp>
      <p:sp>
        <p:nvSpPr>
          <p:cNvPr id="67" name="Text Placeholder 64">
            <a:extLst>
              <a:ext uri="{FF2B5EF4-FFF2-40B4-BE49-F238E27FC236}">
                <a16:creationId xmlns:a16="http://schemas.microsoft.com/office/drawing/2014/main" id="{F9AC42C4-68CC-43FE-B75C-735FA076FF85}"/>
              </a:ext>
            </a:extLst>
          </p:cNvPr>
          <p:cNvSpPr>
            <a:spLocks noGrp="1"/>
          </p:cNvSpPr>
          <p:nvPr>
            <p:ph type="body" sz="quarter" idx="16"/>
          </p:nvPr>
        </p:nvSpPr>
        <p:spPr>
          <a:xfrm>
            <a:off x="3782451" y="1849820"/>
            <a:ext cx="2313432" cy="1502979"/>
          </a:xfrm>
        </p:spPr>
        <p:txBody>
          <a:bodyPr/>
          <a:lstStyle>
            <a:lvl1pPr>
              <a:defRPr sz="1800"/>
            </a:lvl1pPr>
            <a:lvl2pPr>
              <a:defRPr sz="1800"/>
            </a:lvl2pPr>
            <a:lvl3pPr>
              <a:defRPr sz="1800"/>
            </a:lvl3pPr>
            <a:lvl4pPr>
              <a:defRPr sz="1800"/>
            </a:lvl4pPr>
            <a:lvl5pPr>
              <a:defRPr sz="1800"/>
            </a:lvl5pPr>
          </a:lstStyle>
          <a:p>
            <a:pPr lvl="0"/>
            <a:endParaRPr lang="en-US"/>
          </a:p>
        </p:txBody>
      </p:sp>
      <p:sp>
        <p:nvSpPr>
          <p:cNvPr id="69" name="Text Placeholder 64">
            <a:extLst>
              <a:ext uri="{FF2B5EF4-FFF2-40B4-BE49-F238E27FC236}">
                <a16:creationId xmlns:a16="http://schemas.microsoft.com/office/drawing/2014/main" id="{0B77C8DA-A6E9-4C2F-A83B-EF82A730F3F4}"/>
              </a:ext>
            </a:extLst>
          </p:cNvPr>
          <p:cNvSpPr>
            <a:spLocks noGrp="1"/>
          </p:cNvSpPr>
          <p:nvPr>
            <p:ph type="body" sz="quarter" idx="18"/>
          </p:nvPr>
        </p:nvSpPr>
        <p:spPr>
          <a:xfrm>
            <a:off x="1299838" y="4119966"/>
            <a:ext cx="2313432" cy="1503068"/>
          </a:xfrm>
        </p:spPr>
        <p:txBody>
          <a:bodyPr/>
          <a:lstStyle>
            <a:lvl1pPr>
              <a:defRPr sz="1800"/>
            </a:lvl1pPr>
            <a:lvl2pPr>
              <a:defRPr sz="1800"/>
            </a:lvl2pPr>
            <a:lvl3pPr>
              <a:defRPr sz="1800"/>
            </a:lvl3pPr>
            <a:lvl4pPr>
              <a:defRPr sz="1800"/>
            </a:lvl4pPr>
            <a:lvl5pPr>
              <a:defRPr sz="1800"/>
            </a:lvl5pPr>
          </a:lstStyle>
          <a:p>
            <a:pPr lvl="0"/>
            <a:endParaRPr lang="en-US"/>
          </a:p>
        </p:txBody>
      </p:sp>
      <p:sp>
        <p:nvSpPr>
          <p:cNvPr id="71" name="Text Placeholder 64">
            <a:extLst>
              <a:ext uri="{FF2B5EF4-FFF2-40B4-BE49-F238E27FC236}">
                <a16:creationId xmlns:a16="http://schemas.microsoft.com/office/drawing/2014/main" id="{B5A1AC07-48CF-4E37-8CC7-D23460917F7B}"/>
              </a:ext>
            </a:extLst>
          </p:cNvPr>
          <p:cNvSpPr>
            <a:spLocks noGrp="1"/>
          </p:cNvSpPr>
          <p:nvPr>
            <p:ph type="body" sz="quarter" idx="20"/>
          </p:nvPr>
        </p:nvSpPr>
        <p:spPr>
          <a:xfrm>
            <a:off x="3782451" y="4119966"/>
            <a:ext cx="2313432" cy="1503068"/>
          </a:xfrm>
        </p:spPr>
        <p:txBody>
          <a:bodyPr/>
          <a:lstStyle>
            <a:lvl1pPr>
              <a:defRPr sz="1800"/>
            </a:lvl1pPr>
            <a:lvl2pPr>
              <a:defRPr sz="1800"/>
            </a:lvl2pPr>
            <a:lvl3pPr>
              <a:defRPr sz="1800"/>
            </a:lvl3pPr>
            <a:lvl4pPr>
              <a:defRPr sz="1800"/>
            </a:lvl4pPr>
            <a:lvl5pPr>
              <a:defRPr sz="1800"/>
            </a:lvl5pPr>
          </a:lstStyle>
          <a:p>
            <a:pPr lvl="0"/>
            <a:endParaRPr lang="en-US"/>
          </a:p>
        </p:txBody>
      </p:sp>
      <p:pic>
        <p:nvPicPr>
          <p:cNvPr id="16" name="Picture 15">
            <a:extLst>
              <a:ext uri="{FF2B5EF4-FFF2-40B4-BE49-F238E27FC236}">
                <a16:creationId xmlns:a16="http://schemas.microsoft.com/office/drawing/2014/main" id="{44005AB9-5D40-9040-905B-4042201BF84F}"/>
              </a:ext>
            </a:extLst>
          </p:cNvPr>
          <p:cNvPicPr>
            <a:picLocks noChangeAspect="1"/>
          </p:cNvPicPr>
          <p:nvPr userDrawn="1"/>
        </p:nvPicPr>
        <p:blipFill>
          <a:blip r:embed="rId2"/>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739688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8451-6AFD-2647-8EE2-42CA62E6ECE5}"/>
              </a:ext>
            </a:extLst>
          </p:cNvPr>
          <p:cNvSpPr>
            <a:spLocks noGrp="1"/>
          </p:cNvSpPr>
          <p:nvPr>
            <p:ph type="title"/>
          </p:nvPr>
        </p:nvSpPr>
        <p:spPr/>
        <p:txBody>
          <a:bodyPr>
            <a:noAutofit/>
          </a:bodyPr>
          <a:lstStyle>
            <a:lvl1pPr>
              <a:defRPr>
                <a:solidFill>
                  <a:schemeClr val="tx1"/>
                </a:solidFill>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B29FB7-7C5D-FE43-9771-A6C8291D1F93}"/>
              </a:ext>
            </a:extLst>
          </p:cNvPr>
          <p:cNvSpPr>
            <a:spLocks noGrp="1"/>
          </p:cNvSpPr>
          <p:nvPr>
            <p:ph idx="1" hasCustomPrompt="1"/>
          </p:nvPr>
        </p:nvSpPr>
        <p:spPr/>
        <p:txBody>
          <a:bodyPr>
            <a:noAutofit/>
          </a:bodyPr>
          <a:lstStyle>
            <a:lvl1pPr marL="0" indent="0">
              <a:buNone/>
              <a:defRPr sz="1400">
                <a:solidFill>
                  <a:schemeClr val="tx1"/>
                </a:solidFill>
              </a:defRPr>
            </a:lvl1pPr>
            <a:lvl2pPr marL="457200" indent="0">
              <a:buNone/>
              <a:defRPr sz="1400">
                <a:solidFill>
                  <a:schemeClr val="tx1"/>
                </a:solidFill>
              </a:defRPr>
            </a:lvl2pPr>
            <a:lvl3pPr marL="914400" indent="0">
              <a:buNone/>
              <a:defRPr sz="14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92F2163-C4C1-1A4A-84CF-7FD072BABA49}"/>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Tree>
    <p:extLst>
      <p:ext uri="{BB962C8B-B14F-4D97-AF65-F5344CB8AC3E}">
        <p14:creationId xmlns:p14="http://schemas.microsoft.com/office/powerpoint/2010/main" val="2306041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364A-FAF5-0448-AC65-9D604A537DB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7E82E59-D5B2-B04C-A3BC-D61ACAE8D799}"/>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Tree>
    <p:extLst>
      <p:ext uri="{BB962C8B-B14F-4D97-AF65-F5344CB8AC3E}">
        <p14:creationId xmlns:p14="http://schemas.microsoft.com/office/powerpoint/2010/main" val="3656604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7B063A8D-9653-094E-B341-431D52E664A0}"/>
              </a:ext>
            </a:extLst>
          </p:cNvPr>
          <p:cNvSpPr/>
          <p:nvPr userDrawn="1"/>
        </p:nvSpPr>
        <p:spPr>
          <a:xfrm>
            <a:off x="289368" y="277792"/>
            <a:ext cx="6609143" cy="31512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B2045A07-C78D-F64A-9C00-87A8BB67AF92}"/>
              </a:ext>
            </a:extLst>
          </p:cNvPr>
          <p:cNvSpPr txBox="1">
            <a:spLocks/>
          </p:cNvSpPr>
          <p:nvPr userDrawn="1"/>
        </p:nvSpPr>
        <p:spPr>
          <a:xfrm>
            <a:off x="549275" y="527833"/>
            <a:ext cx="6898511" cy="755767"/>
          </a:xfrm>
          <a:prstGeom prst="rect">
            <a:avLst/>
          </a:prstGeom>
        </p:spPr>
        <p:txBody>
          <a:bodyPr/>
          <a:lstStyle>
            <a:lvl1pPr marL="0" algn="l"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a:lstStyle>
          <a:p>
            <a:r>
              <a:rPr lang="en-US" dirty="0"/>
              <a:t>Quiet Spaces + Minds</a:t>
            </a:r>
          </a:p>
        </p:txBody>
      </p:sp>
      <p:sp>
        <p:nvSpPr>
          <p:cNvPr id="16" name="Text Placeholder 2">
            <a:extLst>
              <a:ext uri="{FF2B5EF4-FFF2-40B4-BE49-F238E27FC236}">
                <a16:creationId xmlns:a16="http://schemas.microsoft.com/office/drawing/2014/main" id="{EEE4616F-BCA8-1A44-B448-409F5297B086}"/>
              </a:ext>
            </a:extLst>
          </p:cNvPr>
          <p:cNvSpPr txBox="1">
            <a:spLocks/>
          </p:cNvSpPr>
          <p:nvPr userDrawn="1"/>
        </p:nvSpPr>
        <p:spPr>
          <a:xfrm>
            <a:off x="577850" y="1292225"/>
            <a:ext cx="5911052" cy="461963"/>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200" b="0" i="0" kern="1200">
                <a:solidFill>
                  <a:schemeClr val="tx2"/>
                </a:solidFill>
                <a:latin typeface="Georgia" panose="02040502050405020303" pitchFamily="18"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Your Headline Goes Here</a:t>
            </a:r>
          </a:p>
        </p:txBody>
      </p:sp>
      <p:sp>
        <p:nvSpPr>
          <p:cNvPr id="17" name="Text Placeholder 2">
            <a:extLst>
              <a:ext uri="{FF2B5EF4-FFF2-40B4-BE49-F238E27FC236}">
                <a16:creationId xmlns:a16="http://schemas.microsoft.com/office/drawing/2014/main" id="{5432F85C-85C3-FE45-B28E-66A85DB261E2}"/>
              </a:ext>
            </a:extLst>
          </p:cNvPr>
          <p:cNvSpPr txBox="1">
            <a:spLocks/>
          </p:cNvSpPr>
          <p:nvPr userDrawn="1"/>
        </p:nvSpPr>
        <p:spPr>
          <a:xfrm>
            <a:off x="577850" y="1820914"/>
            <a:ext cx="5911052" cy="134321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800" b="0" i="1"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is where your text goes and it can be about this long. This is where your text goes and it can be about this long. This is where your text goes and it can be about this long. </a:t>
            </a:r>
          </a:p>
        </p:txBody>
      </p:sp>
    </p:spTree>
    <p:extLst>
      <p:ext uri="{BB962C8B-B14F-4D97-AF65-F5344CB8AC3E}">
        <p14:creationId xmlns:p14="http://schemas.microsoft.com/office/powerpoint/2010/main" val="3137949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
        <p:nvSpPr>
          <p:cNvPr id="9" name="Rectangle 8">
            <a:extLst>
              <a:ext uri="{FF2B5EF4-FFF2-40B4-BE49-F238E27FC236}">
                <a16:creationId xmlns:a16="http://schemas.microsoft.com/office/drawing/2014/main" id="{1000E7E2-4307-934C-8DFF-5091D56D3653}"/>
              </a:ext>
            </a:extLst>
          </p:cNvPr>
          <p:cNvSpPr/>
          <p:nvPr userDrawn="1"/>
        </p:nvSpPr>
        <p:spPr>
          <a:xfrm>
            <a:off x="6861628" y="1478504"/>
            <a:ext cx="4178300" cy="537949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 Placeholder 2">
            <a:extLst>
              <a:ext uri="{FF2B5EF4-FFF2-40B4-BE49-F238E27FC236}">
                <a16:creationId xmlns:a16="http://schemas.microsoft.com/office/drawing/2014/main" id="{EEE4616F-BCA8-1A44-B448-409F5297B086}"/>
              </a:ext>
            </a:extLst>
          </p:cNvPr>
          <p:cNvSpPr>
            <a:spLocks noGrp="1"/>
          </p:cNvSpPr>
          <p:nvPr>
            <p:ph type="body" sz="quarter" idx="14"/>
          </p:nvPr>
        </p:nvSpPr>
        <p:spPr>
          <a:xfrm>
            <a:off x="7209598" y="1809774"/>
            <a:ext cx="3521690" cy="461963"/>
          </a:xfrm>
        </p:spPr>
        <p:txBody>
          <a:bodyPr anchor="t"/>
          <a:lstStyle>
            <a:lvl1pPr>
              <a:defRPr sz="2200" i="0">
                <a:solidFill>
                  <a:srgbClr val="CEB87B"/>
                </a:solidFill>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2" name="Text Placeholder 2">
            <a:extLst>
              <a:ext uri="{FF2B5EF4-FFF2-40B4-BE49-F238E27FC236}">
                <a16:creationId xmlns:a16="http://schemas.microsoft.com/office/drawing/2014/main" id="{5432F85C-85C3-FE45-B28E-66A85DB261E2}"/>
              </a:ext>
            </a:extLst>
          </p:cNvPr>
          <p:cNvSpPr>
            <a:spLocks noGrp="1"/>
          </p:cNvSpPr>
          <p:nvPr>
            <p:ph type="body" sz="quarter" idx="16"/>
          </p:nvPr>
        </p:nvSpPr>
        <p:spPr>
          <a:xfrm>
            <a:off x="7209598" y="2431790"/>
            <a:ext cx="3521690" cy="4045210"/>
          </a:xfrm>
        </p:spPr>
        <p:txBody>
          <a:bodyPr anchor="t"/>
          <a:lstStyle>
            <a:lvl1pPr algn="l">
              <a:defRPr sz="2000" i="0">
                <a:solidFill>
                  <a:schemeClr val="bg1"/>
                </a:solidFill>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 name="Title 1">
            <a:extLst>
              <a:ext uri="{FF2B5EF4-FFF2-40B4-BE49-F238E27FC236}">
                <a16:creationId xmlns:a16="http://schemas.microsoft.com/office/drawing/2014/main" id="{3D7FEE38-E4CB-0546-8B13-12B6052843AA}"/>
              </a:ext>
            </a:extLst>
          </p:cNvPr>
          <p:cNvSpPr>
            <a:spLocks noGrp="1"/>
          </p:cNvSpPr>
          <p:nvPr>
            <p:ph type="title"/>
          </p:nvPr>
        </p:nvSpPr>
        <p:spPr>
          <a:xfrm>
            <a:off x="667336" y="3127068"/>
            <a:ext cx="4426131"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3170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92BB-A243-381B-DDD0-9B960FFDC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597D0-163C-12AF-F0B5-87EDFEDBC5AB}"/>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4" name="Footer Placeholder 3">
            <a:extLst>
              <a:ext uri="{FF2B5EF4-FFF2-40B4-BE49-F238E27FC236}">
                <a16:creationId xmlns:a16="http://schemas.microsoft.com/office/drawing/2014/main" id="{9F3F32C8-BB35-8B95-399E-EDB0379E51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80AD06-69B9-E1D4-C3DF-D130CF6C36C9}"/>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2094704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
        <p:nvSpPr>
          <p:cNvPr id="11" name="Text Placeholder 2">
            <a:extLst>
              <a:ext uri="{FF2B5EF4-FFF2-40B4-BE49-F238E27FC236}">
                <a16:creationId xmlns:a16="http://schemas.microsoft.com/office/drawing/2014/main" id="{B77ECF37-6443-1446-B453-9FD35EA87192}"/>
              </a:ext>
            </a:extLst>
          </p:cNvPr>
          <p:cNvSpPr>
            <a:spLocks noGrp="1"/>
          </p:cNvSpPr>
          <p:nvPr>
            <p:ph type="body" sz="quarter" idx="15"/>
          </p:nvPr>
        </p:nvSpPr>
        <p:spPr>
          <a:xfrm>
            <a:off x="576819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3" name="Text Placeholder 2">
            <a:extLst>
              <a:ext uri="{FF2B5EF4-FFF2-40B4-BE49-F238E27FC236}">
                <a16:creationId xmlns:a16="http://schemas.microsoft.com/office/drawing/2014/main" id="{5CAA693F-902A-9441-9895-67BDD7E75182}"/>
              </a:ext>
            </a:extLst>
          </p:cNvPr>
          <p:cNvSpPr>
            <a:spLocks noGrp="1"/>
          </p:cNvSpPr>
          <p:nvPr>
            <p:ph type="body" sz="quarter" idx="17"/>
          </p:nvPr>
        </p:nvSpPr>
        <p:spPr>
          <a:xfrm>
            <a:off x="575858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1" name="Text Placeholder 2">
            <a:extLst>
              <a:ext uri="{FF2B5EF4-FFF2-40B4-BE49-F238E27FC236}">
                <a16:creationId xmlns:a16="http://schemas.microsoft.com/office/drawing/2014/main" id="{C053921F-53DC-1C47-BD0B-C2E1A998C973}"/>
              </a:ext>
            </a:extLst>
          </p:cNvPr>
          <p:cNvSpPr>
            <a:spLocks noGrp="1"/>
          </p:cNvSpPr>
          <p:nvPr>
            <p:ph type="body" sz="quarter" idx="18"/>
          </p:nvPr>
        </p:nvSpPr>
        <p:spPr>
          <a:xfrm>
            <a:off x="903137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2" name="Text Placeholder 2">
            <a:extLst>
              <a:ext uri="{FF2B5EF4-FFF2-40B4-BE49-F238E27FC236}">
                <a16:creationId xmlns:a16="http://schemas.microsoft.com/office/drawing/2014/main" id="{534FCBDB-7D67-2948-9409-FB774F5A2782}"/>
              </a:ext>
            </a:extLst>
          </p:cNvPr>
          <p:cNvSpPr>
            <a:spLocks noGrp="1"/>
          </p:cNvSpPr>
          <p:nvPr>
            <p:ph type="body" sz="quarter" idx="19"/>
          </p:nvPr>
        </p:nvSpPr>
        <p:spPr>
          <a:xfrm>
            <a:off x="902176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2" name="Text Placeholder 2">
            <a:extLst>
              <a:ext uri="{FF2B5EF4-FFF2-40B4-BE49-F238E27FC236}">
                <a16:creationId xmlns:a16="http://schemas.microsoft.com/office/drawing/2014/main" id="{7BD76189-B1F4-ED4D-867B-98FA27427ED0}"/>
              </a:ext>
            </a:extLst>
          </p:cNvPr>
          <p:cNvSpPr>
            <a:spLocks noGrp="1"/>
          </p:cNvSpPr>
          <p:nvPr>
            <p:ph type="body" sz="quarter" idx="20"/>
          </p:nvPr>
        </p:nvSpPr>
        <p:spPr>
          <a:xfrm>
            <a:off x="574198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3" name="Text Placeholder 2">
            <a:extLst>
              <a:ext uri="{FF2B5EF4-FFF2-40B4-BE49-F238E27FC236}">
                <a16:creationId xmlns:a16="http://schemas.microsoft.com/office/drawing/2014/main" id="{B677342E-3415-954A-9FE6-D1C13CC29AFD}"/>
              </a:ext>
            </a:extLst>
          </p:cNvPr>
          <p:cNvSpPr>
            <a:spLocks noGrp="1"/>
          </p:cNvSpPr>
          <p:nvPr>
            <p:ph type="body" sz="quarter" idx="21"/>
          </p:nvPr>
        </p:nvSpPr>
        <p:spPr>
          <a:xfrm>
            <a:off x="573237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4" name="Text Placeholder 2">
            <a:extLst>
              <a:ext uri="{FF2B5EF4-FFF2-40B4-BE49-F238E27FC236}">
                <a16:creationId xmlns:a16="http://schemas.microsoft.com/office/drawing/2014/main" id="{FDF35204-BE5B-5E46-A0AF-6053180AA504}"/>
              </a:ext>
            </a:extLst>
          </p:cNvPr>
          <p:cNvSpPr>
            <a:spLocks noGrp="1"/>
          </p:cNvSpPr>
          <p:nvPr>
            <p:ph type="body" sz="quarter" idx="22"/>
          </p:nvPr>
        </p:nvSpPr>
        <p:spPr>
          <a:xfrm>
            <a:off x="900516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5" name="Text Placeholder 2">
            <a:extLst>
              <a:ext uri="{FF2B5EF4-FFF2-40B4-BE49-F238E27FC236}">
                <a16:creationId xmlns:a16="http://schemas.microsoft.com/office/drawing/2014/main" id="{1EA6DEC7-2B88-7042-9C85-BA1A843A7EC0}"/>
              </a:ext>
            </a:extLst>
          </p:cNvPr>
          <p:cNvSpPr>
            <a:spLocks noGrp="1"/>
          </p:cNvSpPr>
          <p:nvPr>
            <p:ph type="body" sz="quarter" idx="23"/>
          </p:nvPr>
        </p:nvSpPr>
        <p:spPr>
          <a:xfrm>
            <a:off x="899555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6" name="Title 1">
            <a:extLst>
              <a:ext uri="{FF2B5EF4-FFF2-40B4-BE49-F238E27FC236}">
                <a16:creationId xmlns:a16="http://schemas.microsoft.com/office/drawing/2014/main" id="{611AF84E-B333-594D-BC6F-10AECB809292}"/>
              </a:ext>
            </a:extLst>
          </p:cNvPr>
          <p:cNvSpPr>
            <a:spLocks noGrp="1"/>
          </p:cNvSpPr>
          <p:nvPr>
            <p:ph type="title"/>
          </p:nvPr>
        </p:nvSpPr>
        <p:spPr>
          <a:xfrm>
            <a:off x="411080" y="631048"/>
            <a:ext cx="4833875" cy="1325563"/>
          </a:xfrm>
        </p:spPr>
        <p:txBody>
          <a:bodyPr anchor="t"/>
          <a:lstStyle/>
          <a:p>
            <a:r>
              <a:rPr lang="en-US"/>
              <a:t>Click to edit Master title style</a:t>
            </a:r>
          </a:p>
        </p:txBody>
      </p:sp>
    </p:spTree>
    <p:extLst>
      <p:ext uri="{BB962C8B-B14F-4D97-AF65-F5344CB8AC3E}">
        <p14:creationId xmlns:p14="http://schemas.microsoft.com/office/powerpoint/2010/main" val="2010647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7B063A8D-9653-094E-B341-431D52E664A0}"/>
              </a:ext>
            </a:extLst>
          </p:cNvPr>
          <p:cNvSpPr/>
          <p:nvPr userDrawn="1"/>
        </p:nvSpPr>
        <p:spPr>
          <a:xfrm>
            <a:off x="289368" y="277792"/>
            <a:ext cx="6609143" cy="31512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a:extLst>
              <a:ext uri="{FF2B5EF4-FFF2-40B4-BE49-F238E27FC236}">
                <a16:creationId xmlns:a16="http://schemas.microsoft.com/office/drawing/2014/main" id="{F79E7B3C-F693-D94F-8A5B-A0EDF30B7991}"/>
              </a:ext>
            </a:extLst>
          </p:cNvPr>
          <p:cNvSpPr txBox="1"/>
          <p:nvPr userDrawn="1"/>
        </p:nvSpPr>
        <p:spPr>
          <a:xfrm>
            <a:off x="548920" y="4917804"/>
            <a:ext cx="2854037" cy="1200329"/>
          </a:xfrm>
          <a:prstGeom prst="rect">
            <a:avLst/>
          </a:prstGeom>
          <a:noFill/>
        </p:spPr>
        <p:txBody>
          <a:bodyPr wrap="square" rtlCol="0">
            <a:spAutoFit/>
          </a:bodyPr>
          <a:lstStyle/>
          <a:p>
            <a:pPr>
              <a:spcBef>
                <a:spcPts val="1800"/>
              </a:spcBef>
              <a:buClr>
                <a:schemeClr val="accent1"/>
              </a:buClr>
            </a:pPr>
            <a:r>
              <a:rPr lang="en-US" sz="1200" dirty="0">
                <a:solidFill>
                  <a:schemeClr val="bg1"/>
                </a:solidFill>
                <a:latin typeface="Arial" panose="020B0604020202020204" pitchFamily="34" charset="0"/>
                <a:cs typeface="Arial" panose="020B0604020202020204" pitchFamily="34" charset="0"/>
              </a:rPr>
              <a:t>This is where your text goes and it can be about this long. This is where your text goes and it can be about this long. This is where your text goes and it can be about this long. This is where your text goes and it can be about this long. </a:t>
            </a:r>
          </a:p>
        </p:txBody>
      </p:sp>
      <p:sp>
        <p:nvSpPr>
          <p:cNvPr id="14" name="TextBox 13">
            <a:extLst>
              <a:ext uri="{FF2B5EF4-FFF2-40B4-BE49-F238E27FC236}">
                <a16:creationId xmlns:a16="http://schemas.microsoft.com/office/drawing/2014/main" id="{7DC33E47-0705-DD48-8027-85514B6C5549}"/>
              </a:ext>
            </a:extLst>
          </p:cNvPr>
          <p:cNvSpPr txBox="1"/>
          <p:nvPr userDrawn="1"/>
        </p:nvSpPr>
        <p:spPr>
          <a:xfrm>
            <a:off x="548920" y="2796772"/>
            <a:ext cx="2854037" cy="1200329"/>
          </a:xfrm>
          <a:prstGeom prst="rect">
            <a:avLst/>
          </a:prstGeom>
          <a:noFill/>
        </p:spPr>
        <p:txBody>
          <a:bodyPr wrap="square" rtlCol="0">
            <a:spAutoFit/>
          </a:bodyPr>
          <a:lstStyle/>
          <a:p>
            <a:pPr>
              <a:spcBef>
                <a:spcPts val="1800"/>
              </a:spcBef>
              <a:buClr>
                <a:schemeClr val="accent1"/>
              </a:buClr>
            </a:pPr>
            <a:r>
              <a:rPr lang="en-US" sz="1200" dirty="0">
                <a:solidFill>
                  <a:schemeClr val="bg1"/>
                </a:solidFill>
                <a:latin typeface="Arial" panose="020B0604020202020204" pitchFamily="34" charset="0"/>
                <a:cs typeface="Arial" panose="020B0604020202020204" pitchFamily="34" charset="0"/>
              </a:rPr>
              <a:t>This is where your text goes and it can be about this long. This is where your text goes and it can be about this long. This is where your text goes and it can be about this long. This is where your text goes and it can be about this long. </a:t>
            </a:r>
          </a:p>
        </p:txBody>
      </p:sp>
      <p:sp>
        <p:nvSpPr>
          <p:cNvPr id="16" name="Title 1">
            <a:extLst>
              <a:ext uri="{FF2B5EF4-FFF2-40B4-BE49-F238E27FC236}">
                <a16:creationId xmlns:a16="http://schemas.microsoft.com/office/drawing/2014/main" id="{C82499BF-BD7A-3544-9ECD-33ADDA6C96F9}"/>
              </a:ext>
            </a:extLst>
          </p:cNvPr>
          <p:cNvSpPr txBox="1">
            <a:spLocks/>
          </p:cNvSpPr>
          <p:nvPr userDrawn="1"/>
        </p:nvSpPr>
        <p:spPr>
          <a:xfrm>
            <a:off x="421599" y="1240332"/>
            <a:ext cx="7333439" cy="1325563"/>
          </a:xfrm>
          <a:prstGeom prst="rect">
            <a:avLst/>
          </a:prstGeom>
        </p:spPr>
        <p:txBody>
          <a:bodyPr/>
          <a:lstStyle>
            <a:lvl1pPr marL="0" algn="l"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a:lstStyle>
          <a:p>
            <a:r>
              <a:rPr lang="en-US" dirty="0">
                <a:solidFill>
                  <a:schemeClr val="bg1"/>
                </a:solidFill>
              </a:rPr>
              <a:t>This is Your Headline </a:t>
            </a:r>
          </a:p>
        </p:txBody>
      </p:sp>
      <p:sp>
        <p:nvSpPr>
          <p:cNvPr id="17" name="Text Placeholder 2">
            <a:extLst>
              <a:ext uri="{FF2B5EF4-FFF2-40B4-BE49-F238E27FC236}">
                <a16:creationId xmlns:a16="http://schemas.microsoft.com/office/drawing/2014/main" id="{2A715157-AB71-C94A-8933-3D73A15DCBC9}"/>
              </a:ext>
            </a:extLst>
          </p:cNvPr>
          <p:cNvSpPr>
            <a:spLocks noGrp="1"/>
          </p:cNvSpPr>
          <p:nvPr>
            <p:ph type="body" sz="quarter" idx="14"/>
          </p:nvPr>
        </p:nvSpPr>
        <p:spPr>
          <a:xfrm>
            <a:off x="548920" y="2415880"/>
            <a:ext cx="2749550" cy="461963"/>
          </a:xfrm>
        </p:spPr>
        <p:txBody>
          <a:bodyPr anchor="t"/>
          <a:lstStyle>
            <a:lvl1pPr>
              <a:defRPr sz="1800" i="1">
                <a:gradFill>
                  <a:gsLst>
                    <a:gs pos="0">
                      <a:srgbClr val="CEB87B"/>
                    </a:gs>
                    <a:gs pos="99000">
                      <a:srgbClr val="B08456"/>
                    </a:gs>
                  </a:gsLst>
                  <a:lin ang="5400000" scaled="1"/>
                </a:gradFill>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8" name="Text Placeholder 2">
            <a:extLst>
              <a:ext uri="{FF2B5EF4-FFF2-40B4-BE49-F238E27FC236}">
                <a16:creationId xmlns:a16="http://schemas.microsoft.com/office/drawing/2014/main" id="{A18FCEF4-F2A5-224E-A65A-DEBA0856A0D9}"/>
              </a:ext>
            </a:extLst>
          </p:cNvPr>
          <p:cNvSpPr>
            <a:spLocks noGrp="1"/>
          </p:cNvSpPr>
          <p:nvPr>
            <p:ph type="body" sz="quarter" idx="15"/>
          </p:nvPr>
        </p:nvSpPr>
        <p:spPr>
          <a:xfrm>
            <a:off x="548920" y="4537939"/>
            <a:ext cx="2749550" cy="461963"/>
          </a:xfrm>
        </p:spPr>
        <p:txBody>
          <a:bodyPr anchor="t"/>
          <a:lstStyle>
            <a:lvl1pPr>
              <a:defRPr sz="1800" i="1">
                <a:gradFill>
                  <a:gsLst>
                    <a:gs pos="0">
                      <a:srgbClr val="CEB87B"/>
                    </a:gs>
                    <a:gs pos="99000">
                      <a:srgbClr val="B08456"/>
                    </a:gs>
                  </a:gsLst>
                  <a:lin ang="5400000" scaled="1"/>
                </a:gradFill>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9" name="Text Placeholder 2">
            <a:extLst>
              <a:ext uri="{FF2B5EF4-FFF2-40B4-BE49-F238E27FC236}">
                <a16:creationId xmlns:a16="http://schemas.microsoft.com/office/drawing/2014/main" id="{55A5D775-42B2-6C4E-AFC0-A81FFB54D4E8}"/>
              </a:ext>
            </a:extLst>
          </p:cNvPr>
          <p:cNvSpPr>
            <a:spLocks noGrp="1"/>
          </p:cNvSpPr>
          <p:nvPr>
            <p:ph type="body" sz="quarter" idx="16"/>
          </p:nvPr>
        </p:nvSpPr>
        <p:spPr>
          <a:xfrm>
            <a:off x="548920" y="3037896"/>
            <a:ext cx="2749550" cy="1343219"/>
          </a:xfrm>
        </p:spPr>
        <p:txBody>
          <a:bodyPr anchor="t"/>
          <a:lstStyle>
            <a:lvl1pPr algn="l">
              <a:defRPr sz="1200" i="0">
                <a:solidFill>
                  <a:schemeClr val="bg1"/>
                </a:solidFill>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0" name="Text Placeholder 2">
            <a:extLst>
              <a:ext uri="{FF2B5EF4-FFF2-40B4-BE49-F238E27FC236}">
                <a16:creationId xmlns:a16="http://schemas.microsoft.com/office/drawing/2014/main" id="{94DF730A-3D4A-004C-9E3E-A8BD72E1643A}"/>
              </a:ext>
            </a:extLst>
          </p:cNvPr>
          <p:cNvSpPr>
            <a:spLocks noGrp="1"/>
          </p:cNvSpPr>
          <p:nvPr>
            <p:ph type="body" sz="quarter" idx="17"/>
          </p:nvPr>
        </p:nvSpPr>
        <p:spPr>
          <a:xfrm>
            <a:off x="539315" y="5180066"/>
            <a:ext cx="2749550" cy="1343219"/>
          </a:xfrm>
        </p:spPr>
        <p:txBody>
          <a:bodyPr anchor="t"/>
          <a:lstStyle>
            <a:lvl1pPr algn="l">
              <a:defRPr sz="1200" i="0">
                <a:solidFill>
                  <a:schemeClr val="bg1"/>
                </a:solidFill>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1" name="Title 1">
            <a:extLst>
              <a:ext uri="{FF2B5EF4-FFF2-40B4-BE49-F238E27FC236}">
                <a16:creationId xmlns:a16="http://schemas.microsoft.com/office/drawing/2014/main" id="{CC143791-BCAC-7A4E-86F1-135C53A0112B}"/>
              </a:ext>
            </a:extLst>
          </p:cNvPr>
          <p:cNvSpPr>
            <a:spLocks noGrp="1"/>
          </p:cNvSpPr>
          <p:nvPr>
            <p:ph type="title"/>
          </p:nvPr>
        </p:nvSpPr>
        <p:spPr>
          <a:xfrm>
            <a:off x="548920" y="1059217"/>
            <a:ext cx="5331019"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61284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91200" y="0"/>
            <a:ext cx="6400800" cy="6858000"/>
          </a:xfrm>
          <a:prstGeom prst="rect">
            <a:avLst/>
          </a:prstGeom>
        </p:spPr>
      </p:pic>
      <p:sp>
        <p:nvSpPr>
          <p:cNvPr id="3" name="Text Placeholder 2">
            <a:extLst>
              <a:ext uri="{FF2B5EF4-FFF2-40B4-BE49-F238E27FC236}">
                <a16:creationId xmlns:a16="http://schemas.microsoft.com/office/drawing/2014/main" id="{EEE4616F-BCA8-1A44-B448-409F5297B086}"/>
              </a:ext>
            </a:extLst>
          </p:cNvPr>
          <p:cNvSpPr>
            <a:spLocks noGrp="1"/>
          </p:cNvSpPr>
          <p:nvPr>
            <p:ph type="body" sz="quarter" idx="14"/>
          </p:nvPr>
        </p:nvSpPr>
        <p:spPr>
          <a:xfrm>
            <a:off x="8102780" y="1103436"/>
            <a:ext cx="3518202" cy="685722"/>
          </a:xfrm>
        </p:spPr>
        <p:txBody>
          <a:bodyPr anchor="t"/>
          <a:lstStyle>
            <a:lvl1pPr>
              <a:defRPr sz="2200" i="0">
                <a:solidFill>
                  <a:srgbClr val="CEB87B"/>
                </a:solidFill>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2" name="Text Placeholder 2">
            <a:extLst>
              <a:ext uri="{FF2B5EF4-FFF2-40B4-BE49-F238E27FC236}">
                <a16:creationId xmlns:a16="http://schemas.microsoft.com/office/drawing/2014/main" id="{5432F85C-85C3-FE45-B28E-66A85DB261E2}"/>
              </a:ext>
            </a:extLst>
          </p:cNvPr>
          <p:cNvSpPr>
            <a:spLocks noGrp="1"/>
          </p:cNvSpPr>
          <p:nvPr>
            <p:ph type="body" sz="quarter" idx="16"/>
          </p:nvPr>
        </p:nvSpPr>
        <p:spPr>
          <a:xfrm>
            <a:off x="8102780" y="1971642"/>
            <a:ext cx="3518202" cy="3610008"/>
          </a:xfrm>
        </p:spPr>
        <p:txBody>
          <a:bodyPr anchor="t"/>
          <a:lstStyle>
            <a:lvl1pPr algn="l">
              <a:defRPr sz="2000" i="0">
                <a:solidFill>
                  <a:schemeClr val="bg1"/>
                </a:solidFill>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9" name="Rectangle 8">
            <a:extLst>
              <a:ext uri="{FF2B5EF4-FFF2-40B4-BE49-F238E27FC236}">
                <a16:creationId xmlns:a16="http://schemas.microsoft.com/office/drawing/2014/main" id="{B81E6269-BE80-554E-9BF6-B5EAC0438B90}"/>
              </a:ext>
            </a:extLst>
          </p:cNvPr>
          <p:cNvSpPr/>
          <p:nvPr userDrawn="1"/>
        </p:nvSpPr>
        <p:spPr>
          <a:xfrm>
            <a:off x="7562888" y="697193"/>
            <a:ext cx="4699321" cy="5487306"/>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A1BC8B88-226A-5E44-A510-95452B93B0F7}"/>
              </a:ext>
            </a:extLst>
          </p:cNvPr>
          <p:cNvSpPr/>
          <p:nvPr userDrawn="1"/>
        </p:nvSpPr>
        <p:spPr>
          <a:xfrm>
            <a:off x="7726863" y="514709"/>
            <a:ext cx="4699321" cy="5487306"/>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94553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2003289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Tree>
    <p:extLst>
      <p:ext uri="{BB962C8B-B14F-4D97-AF65-F5344CB8AC3E}">
        <p14:creationId xmlns:p14="http://schemas.microsoft.com/office/powerpoint/2010/main" val="575682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1DC413-17DC-2D4F-A3BC-5C761D3FE5AF}"/>
              </a:ext>
            </a:extLst>
          </p:cNvPr>
          <p:cNvSpPr/>
          <p:nvPr userDrawn="1"/>
        </p:nvSpPr>
        <p:spPr>
          <a:xfrm>
            <a:off x="-1" y="0"/>
            <a:ext cx="4499789" cy="373794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Picture Placeholder 10">
            <a:extLst>
              <a:ext uri="{FF2B5EF4-FFF2-40B4-BE49-F238E27FC236}">
                <a16:creationId xmlns:a16="http://schemas.microsoft.com/office/drawing/2014/main" id="{C6922450-8B6B-5940-9CAF-D9D15D65376A}"/>
              </a:ext>
            </a:extLst>
          </p:cNvPr>
          <p:cNvSpPr>
            <a:spLocks noGrp="1"/>
          </p:cNvSpPr>
          <p:nvPr>
            <p:ph type="pic" sz="quarter" idx="14"/>
          </p:nvPr>
        </p:nvSpPr>
        <p:spPr>
          <a:xfrm>
            <a:off x="4876118" y="4097881"/>
            <a:ext cx="7315881" cy="2760119"/>
          </a:xfrm>
        </p:spPr>
        <p:txBody>
          <a:bodyPr/>
          <a:lstStyle/>
          <a:p>
            <a:endParaRPr lang="en-US"/>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8" name="Rectangle 7">
            <a:extLst>
              <a:ext uri="{FF2B5EF4-FFF2-40B4-BE49-F238E27FC236}">
                <a16:creationId xmlns:a16="http://schemas.microsoft.com/office/drawing/2014/main" id="{245A26EE-E3C0-8D46-9432-436B9FB6DBC7}"/>
              </a:ext>
            </a:extLst>
          </p:cNvPr>
          <p:cNvSpPr/>
          <p:nvPr userDrawn="1"/>
        </p:nvSpPr>
        <p:spPr>
          <a:xfrm rot="16200000">
            <a:off x="1970668" y="2127898"/>
            <a:ext cx="398371" cy="43397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Picture Placeholder 10">
            <a:extLst>
              <a:ext uri="{FF2B5EF4-FFF2-40B4-BE49-F238E27FC236}">
                <a16:creationId xmlns:a16="http://schemas.microsoft.com/office/drawing/2014/main" id="{F958E07E-FFB9-8A4E-B902-746367F27113}"/>
              </a:ext>
            </a:extLst>
          </p:cNvPr>
          <p:cNvSpPr>
            <a:spLocks noGrp="1"/>
          </p:cNvSpPr>
          <p:nvPr>
            <p:ph type="pic" sz="quarter" idx="15"/>
          </p:nvPr>
        </p:nvSpPr>
        <p:spPr>
          <a:xfrm>
            <a:off x="4876119" y="-4976"/>
            <a:ext cx="7315878" cy="3742919"/>
          </a:xfrm>
        </p:spPr>
        <p:txBody>
          <a:bodyPr/>
          <a:lstStyle/>
          <a:p>
            <a:endParaRPr lang="en-US"/>
          </a:p>
        </p:txBody>
      </p:sp>
      <p:sp>
        <p:nvSpPr>
          <p:cNvPr id="13" name="Picture Placeholder 10">
            <a:extLst>
              <a:ext uri="{FF2B5EF4-FFF2-40B4-BE49-F238E27FC236}">
                <a16:creationId xmlns:a16="http://schemas.microsoft.com/office/drawing/2014/main" id="{DA292AD4-7380-364A-BCBF-53F9BD04A670}"/>
              </a:ext>
            </a:extLst>
          </p:cNvPr>
          <p:cNvSpPr>
            <a:spLocks noGrp="1"/>
          </p:cNvSpPr>
          <p:nvPr>
            <p:ph type="pic" sz="quarter" idx="16"/>
          </p:nvPr>
        </p:nvSpPr>
        <p:spPr>
          <a:xfrm>
            <a:off x="-1" y="4098566"/>
            <a:ext cx="4499791" cy="2759434"/>
          </a:xfrm>
        </p:spPr>
        <p:txBody>
          <a:bodyPr/>
          <a:lstStyle/>
          <a:p>
            <a:endParaRPr lang="en-US"/>
          </a:p>
        </p:txBody>
      </p:sp>
      <p:sp>
        <p:nvSpPr>
          <p:cNvPr id="19" name="Rectangle 18">
            <a:extLst>
              <a:ext uri="{FF2B5EF4-FFF2-40B4-BE49-F238E27FC236}">
                <a16:creationId xmlns:a16="http://schemas.microsoft.com/office/drawing/2014/main" id="{F4EE68CE-51B7-CD42-B9A2-22FE5C673053}"/>
              </a:ext>
            </a:extLst>
          </p:cNvPr>
          <p:cNvSpPr/>
          <p:nvPr userDrawn="1"/>
        </p:nvSpPr>
        <p:spPr>
          <a:xfrm>
            <a:off x="2409849" y="2946737"/>
            <a:ext cx="4616593" cy="241674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Title 1">
            <a:extLst>
              <a:ext uri="{FF2B5EF4-FFF2-40B4-BE49-F238E27FC236}">
                <a16:creationId xmlns:a16="http://schemas.microsoft.com/office/drawing/2014/main" id="{2F4CDAFC-30E3-614B-B12C-86B455DE31A2}"/>
              </a:ext>
            </a:extLst>
          </p:cNvPr>
          <p:cNvSpPr>
            <a:spLocks noGrp="1"/>
          </p:cNvSpPr>
          <p:nvPr>
            <p:ph type="title"/>
          </p:nvPr>
        </p:nvSpPr>
        <p:spPr>
          <a:xfrm>
            <a:off x="2729731" y="3439306"/>
            <a:ext cx="3976827" cy="1325563"/>
          </a:xfrm>
        </p:spPr>
        <p:txBody>
          <a:bodyPr/>
          <a:lstStyle/>
          <a:p>
            <a:r>
              <a:rPr lang="en-US" dirty="0"/>
              <a:t>Click to edit Master title style</a:t>
            </a:r>
          </a:p>
        </p:txBody>
      </p:sp>
      <p:sp>
        <p:nvSpPr>
          <p:cNvPr id="22" name="Text Placeholder 15">
            <a:extLst>
              <a:ext uri="{FF2B5EF4-FFF2-40B4-BE49-F238E27FC236}">
                <a16:creationId xmlns:a16="http://schemas.microsoft.com/office/drawing/2014/main" id="{4DF249F5-7031-EA43-8A50-A9DBF610A381}"/>
              </a:ext>
            </a:extLst>
          </p:cNvPr>
          <p:cNvSpPr>
            <a:spLocks noGrp="1"/>
          </p:cNvSpPr>
          <p:nvPr>
            <p:ph type="body" sz="quarter" idx="13" hasCustomPrompt="1"/>
          </p:nvPr>
        </p:nvSpPr>
        <p:spPr>
          <a:xfrm>
            <a:off x="584605" y="177417"/>
            <a:ext cx="3140075" cy="2386810"/>
          </a:xfrm>
        </p:spPr>
        <p:txBody>
          <a:bodyPr/>
          <a:lstStyle>
            <a:lvl1pPr algn="ctr">
              <a:defRPr sz="19900">
                <a:gradFill>
                  <a:gsLst>
                    <a:gs pos="0">
                      <a:srgbClr val="B08456"/>
                    </a:gs>
                    <a:gs pos="99000">
                      <a:srgbClr val="CEB87B"/>
                    </a:gs>
                  </a:gsLst>
                  <a:lin ang="5400000" scaled="1"/>
                </a:gradFill>
              </a:defRPr>
            </a:lvl1pPr>
            <a:lvl2pPr>
              <a:defRPr sz="19900">
                <a:gradFill>
                  <a:gsLst>
                    <a:gs pos="0">
                      <a:srgbClr val="B08456"/>
                    </a:gs>
                    <a:gs pos="99000">
                      <a:srgbClr val="CEB87B"/>
                    </a:gs>
                  </a:gsLst>
                  <a:lin ang="5400000" scaled="1"/>
                </a:gradFill>
              </a:defRPr>
            </a:lvl2pPr>
            <a:lvl3pPr algn="ctr">
              <a:defRPr sz="19900">
                <a:gradFill>
                  <a:gsLst>
                    <a:gs pos="0">
                      <a:srgbClr val="B08456"/>
                    </a:gs>
                    <a:gs pos="99000">
                      <a:srgbClr val="CEB87B"/>
                    </a:gs>
                  </a:gsLst>
                  <a:lin ang="5400000" scaled="1"/>
                </a:gradFill>
              </a:defRPr>
            </a:lvl3pPr>
            <a:lvl4pPr algn="ctr">
              <a:defRPr sz="19900">
                <a:gradFill>
                  <a:gsLst>
                    <a:gs pos="0">
                      <a:srgbClr val="B08456"/>
                    </a:gs>
                    <a:gs pos="99000">
                      <a:srgbClr val="CEB87B"/>
                    </a:gs>
                  </a:gsLst>
                  <a:lin ang="5400000" scaled="1"/>
                </a:gradFill>
              </a:defRPr>
            </a:lvl4pPr>
            <a:lvl5pPr algn="ctr">
              <a:defRPr sz="19900">
                <a:gradFill>
                  <a:gsLst>
                    <a:gs pos="0">
                      <a:srgbClr val="B08456"/>
                    </a:gs>
                    <a:gs pos="99000">
                      <a:srgbClr val="CEB87B"/>
                    </a:gs>
                  </a:gsLst>
                  <a:lin ang="5400000" scaled="1"/>
                </a:gradFill>
              </a:defRPr>
            </a:lvl5pPr>
          </a:lstStyle>
          <a:p>
            <a:pPr lvl="0"/>
            <a:r>
              <a:rPr lang="en-US" dirty="0"/>
              <a:t>M 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97768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B7CBF85-6F98-E742-9117-C876E0530BE8}"/>
              </a:ext>
            </a:extLst>
          </p:cNvPr>
          <p:cNvSpPr>
            <a:spLocks noGrp="1"/>
          </p:cNvSpPr>
          <p:nvPr>
            <p:ph type="pic" sz="quarter" idx="11"/>
          </p:nvPr>
        </p:nvSpPr>
        <p:spPr>
          <a:xfrm>
            <a:off x="0" y="0"/>
            <a:ext cx="12192000" cy="6858000"/>
          </a:xfrm>
        </p:spPr>
        <p:txBody>
          <a:bodyPr/>
          <a:lstStyle/>
          <a:p>
            <a:endParaRPr lang="en-US"/>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9" name="Title 1">
            <a:extLst>
              <a:ext uri="{FF2B5EF4-FFF2-40B4-BE49-F238E27FC236}">
                <a16:creationId xmlns:a16="http://schemas.microsoft.com/office/drawing/2014/main" id="{A92CB4B1-E037-C643-A419-7CACA5351D59}"/>
              </a:ext>
            </a:extLst>
          </p:cNvPr>
          <p:cNvSpPr>
            <a:spLocks noGrp="1"/>
          </p:cNvSpPr>
          <p:nvPr>
            <p:ph type="title"/>
          </p:nvPr>
        </p:nvSpPr>
        <p:spPr>
          <a:xfrm>
            <a:off x="838200" y="3784612"/>
            <a:ext cx="10515600" cy="1325563"/>
          </a:xfrm>
        </p:spPr>
        <p:txBody>
          <a:bodyPr/>
          <a:lstStyle>
            <a:lvl1pPr algn="ctr">
              <a:defRPr>
                <a:solidFill>
                  <a:schemeClr val="bg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32D619BD-3DC1-0C47-87FD-2F8E576CC526}"/>
              </a:ext>
            </a:extLst>
          </p:cNvPr>
          <p:cNvSpPr/>
          <p:nvPr userDrawn="1"/>
        </p:nvSpPr>
        <p:spPr>
          <a:xfrm>
            <a:off x="728855" y="692574"/>
            <a:ext cx="10795000" cy="5457686"/>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15">
            <a:extLst>
              <a:ext uri="{FF2B5EF4-FFF2-40B4-BE49-F238E27FC236}">
                <a16:creationId xmlns:a16="http://schemas.microsoft.com/office/drawing/2014/main" id="{1B6110A5-570A-1144-9136-5B28F03E9911}"/>
              </a:ext>
            </a:extLst>
          </p:cNvPr>
          <p:cNvSpPr>
            <a:spLocks noGrp="1"/>
          </p:cNvSpPr>
          <p:nvPr>
            <p:ph type="body" sz="quarter" idx="13" hasCustomPrompt="1"/>
          </p:nvPr>
        </p:nvSpPr>
        <p:spPr>
          <a:xfrm>
            <a:off x="4330700" y="1397802"/>
            <a:ext cx="3530600" cy="2386810"/>
          </a:xfrm>
        </p:spPr>
        <p:txBody>
          <a:bodyPr/>
          <a:lstStyle>
            <a:lvl1pPr algn="ctr">
              <a:defRPr sz="19900">
                <a:solidFill>
                  <a:schemeClr val="bg1"/>
                </a:solidFill>
              </a:defRPr>
            </a:lvl1pPr>
            <a:lvl2pPr>
              <a:defRPr sz="19900">
                <a:gradFill>
                  <a:gsLst>
                    <a:gs pos="0">
                      <a:srgbClr val="B08456"/>
                    </a:gs>
                    <a:gs pos="99000">
                      <a:srgbClr val="CEB87B"/>
                    </a:gs>
                  </a:gsLst>
                  <a:lin ang="5400000" scaled="1"/>
                </a:gradFill>
              </a:defRPr>
            </a:lvl2pPr>
            <a:lvl3pPr algn="ctr">
              <a:defRPr sz="19900">
                <a:solidFill>
                  <a:schemeClr val="bg1"/>
                </a:solidFill>
              </a:defRPr>
            </a:lvl3pPr>
            <a:lvl4pPr algn="ctr">
              <a:defRPr sz="19900">
                <a:solidFill>
                  <a:schemeClr val="bg1"/>
                </a:solidFill>
              </a:defRPr>
            </a:lvl4pPr>
            <a:lvl5pPr algn="ctr">
              <a:defRPr sz="19900">
                <a:solidFill>
                  <a:schemeClr val="bg1"/>
                </a:solidFill>
              </a:defRPr>
            </a:lvl5pPr>
          </a:lstStyle>
          <a:p>
            <a:pPr lvl="0"/>
            <a:r>
              <a:rPr lang="en-US" dirty="0"/>
              <a:t>M 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3253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2"/>
        </a:solidFill>
        <a:effectLst/>
      </p:bgPr>
    </p:bg>
    <p:spTree>
      <p:nvGrpSpPr>
        <p:cNvPr id="1" name=""/>
        <p:cNvGrpSpPr/>
        <p:nvPr/>
      </p:nvGrpSpPr>
      <p:grpSpPr>
        <a:xfrm>
          <a:off x="0" y="0"/>
          <a:ext cx="0" cy="0"/>
          <a:chOff x="0" y="0"/>
          <a:chExt cx="0" cy="0"/>
        </a:xfrm>
      </p:grpSpPr>
      <p:sp>
        <p:nvSpPr>
          <p:cNvPr id="14" name="Rectangle 13"/>
          <p:cNvSpPr/>
          <p:nvPr userDrawn="1"/>
        </p:nvSpPr>
        <p:spPr>
          <a:xfrm>
            <a:off x="156411" y="6170372"/>
            <a:ext cx="1792705" cy="561736"/>
          </a:xfrm>
          <a:prstGeom prst="rect">
            <a:avLst/>
          </a:prstGeom>
          <a:solidFill>
            <a:srgbClr val="1D1D1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A close up of a map&#10;&#10;Description automatically generated">
            <a:extLst>
              <a:ext uri="{FF2B5EF4-FFF2-40B4-BE49-F238E27FC236}">
                <a16:creationId xmlns:a16="http://schemas.microsoft.com/office/drawing/2014/main" id="{05803A84-1A38-0440-A4D8-2B60F36F50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81001" y="380997"/>
            <a:ext cx="6858002" cy="6096001"/>
          </a:xfrm>
          <a:prstGeom prst="rect">
            <a:avLst/>
          </a:prstGeom>
        </p:spPr>
      </p:pic>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7483143" y="2755152"/>
            <a:ext cx="4279567" cy="1325563"/>
          </a:xfrm>
        </p:spPr>
        <p:txBody>
          <a:bodyPr/>
          <a:lstStyle>
            <a:lvl1pPr>
              <a:defRPr>
                <a:solidFill>
                  <a:schemeClr val="bg1"/>
                </a:solidFill>
              </a:defRPr>
            </a:lvl1pPr>
          </a:lstStyle>
          <a:p>
            <a:r>
              <a:rPr lang="en-US" dirty="0"/>
              <a:t>Click to edit Master title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3" name="Text Placeholder 34">
            <a:extLst>
              <a:ext uri="{FF2B5EF4-FFF2-40B4-BE49-F238E27FC236}">
                <a16:creationId xmlns:a16="http://schemas.microsoft.com/office/drawing/2014/main" id="{012C6132-6F46-7E4C-A465-04A95F938230}"/>
              </a:ext>
            </a:extLst>
          </p:cNvPr>
          <p:cNvSpPr>
            <a:spLocks noGrp="1"/>
          </p:cNvSpPr>
          <p:nvPr>
            <p:ph type="body" sz="quarter" idx="12"/>
          </p:nvPr>
        </p:nvSpPr>
        <p:spPr>
          <a:xfrm>
            <a:off x="7483142" y="4236209"/>
            <a:ext cx="4279567" cy="905954"/>
          </a:xfrm>
        </p:spPr>
        <p:txBody>
          <a:bodyPr/>
          <a:lstStyle>
            <a:lvl1pPr algn="l">
              <a:defRPr sz="2200" i="0" baseline="0">
                <a:solidFill>
                  <a:srgbClr val="CEB87B"/>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
        <p:nvSpPr>
          <p:cNvPr id="16" name="Text Placeholder 15">
            <a:extLst>
              <a:ext uri="{FF2B5EF4-FFF2-40B4-BE49-F238E27FC236}">
                <a16:creationId xmlns:a16="http://schemas.microsoft.com/office/drawing/2014/main" id="{0C0AB6AC-7CBA-A545-ADC1-636AEDE11211}"/>
              </a:ext>
            </a:extLst>
          </p:cNvPr>
          <p:cNvSpPr>
            <a:spLocks noGrp="1"/>
          </p:cNvSpPr>
          <p:nvPr>
            <p:ph type="body" sz="quarter" idx="13" hasCustomPrompt="1"/>
          </p:nvPr>
        </p:nvSpPr>
        <p:spPr>
          <a:xfrm>
            <a:off x="4343068" y="1708732"/>
            <a:ext cx="3140075" cy="2386810"/>
          </a:xfrm>
        </p:spPr>
        <p:txBody>
          <a:bodyPr/>
          <a:lstStyle>
            <a:lvl1pPr>
              <a:defRPr sz="19900">
                <a:gradFill>
                  <a:gsLst>
                    <a:gs pos="0">
                      <a:srgbClr val="B08456"/>
                    </a:gs>
                    <a:gs pos="99000">
                      <a:srgbClr val="CEB87B"/>
                    </a:gs>
                  </a:gsLst>
                  <a:lin ang="5400000" scaled="1"/>
                </a:gradFill>
              </a:defRPr>
            </a:lvl1pPr>
            <a:lvl2pPr>
              <a:defRPr sz="19900">
                <a:gradFill>
                  <a:gsLst>
                    <a:gs pos="0">
                      <a:srgbClr val="B08456"/>
                    </a:gs>
                    <a:gs pos="99000">
                      <a:srgbClr val="CEB87B"/>
                    </a:gs>
                  </a:gsLst>
                  <a:lin ang="5400000" scaled="1"/>
                </a:gradFill>
              </a:defRPr>
            </a:lvl2pPr>
            <a:lvl3pPr>
              <a:defRPr sz="19900">
                <a:gradFill>
                  <a:gsLst>
                    <a:gs pos="0">
                      <a:srgbClr val="B08456"/>
                    </a:gs>
                    <a:gs pos="99000">
                      <a:srgbClr val="CEB87B"/>
                    </a:gs>
                  </a:gsLst>
                  <a:lin ang="5400000" scaled="1"/>
                </a:gradFill>
              </a:defRPr>
            </a:lvl3pPr>
            <a:lvl4pPr>
              <a:defRPr sz="19900">
                <a:gradFill>
                  <a:gsLst>
                    <a:gs pos="0">
                      <a:srgbClr val="B08456"/>
                    </a:gs>
                    <a:gs pos="99000">
                      <a:srgbClr val="CEB87B"/>
                    </a:gs>
                  </a:gsLst>
                  <a:lin ang="5400000" scaled="1"/>
                </a:gradFill>
              </a:defRPr>
            </a:lvl4pPr>
            <a:lvl5pPr>
              <a:defRPr sz="19900">
                <a:gradFill>
                  <a:gsLst>
                    <a:gs pos="0">
                      <a:srgbClr val="B08456"/>
                    </a:gs>
                    <a:gs pos="99000">
                      <a:srgbClr val="CEB87B"/>
                    </a:gs>
                  </a:gsLst>
                  <a:lin ang="5400000" scaled="1"/>
                </a:gradFill>
              </a:defRPr>
            </a:lvl5pPr>
          </a:lstStyle>
          <a:p>
            <a:pPr lvl="0"/>
            <a:r>
              <a:rPr lang="en-US" dirty="0"/>
              <a:t>M 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3A008C-D572-9B4C-BDB7-8E02FDD28386}"/>
              </a:ext>
            </a:extLst>
          </p:cNvPr>
          <p:cNvPicPr>
            <a:picLocks noChangeAspect="1"/>
          </p:cNvPicPr>
          <p:nvPr userDrawn="1"/>
        </p:nvPicPr>
        <p:blipFill>
          <a:blip r:embed="rId3"/>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020184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rizontal Imag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56411"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a:extLst>
              <a:ext uri="{FF2B5EF4-FFF2-40B4-BE49-F238E27FC236}">
                <a16:creationId xmlns:a16="http://schemas.microsoft.com/office/drawing/2014/main" id="{21E93289-8F70-44EC-896F-3F66D5B34438}"/>
              </a:ext>
            </a:extLst>
          </p:cNvPr>
          <p:cNvSpPr/>
          <p:nvPr userDrawn="1"/>
        </p:nvSpPr>
        <p:spPr>
          <a:xfrm>
            <a:off x="6096000" y="0"/>
            <a:ext cx="6095999"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a:extLst>
              <a:ext uri="{FF2B5EF4-FFF2-40B4-BE49-F238E27FC236}">
                <a16:creationId xmlns:a16="http://schemas.microsoft.com/office/drawing/2014/main" id="{5ABCFCAA-8D44-4EEB-9872-98662755C93C}"/>
              </a:ext>
            </a:extLst>
          </p:cNvPr>
          <p:cNvGrpSpPr/>
          <p:nvPr userDrawn="1"/>
        </p:nvGrpSpPr>
        <p:grpSpPr>
          <a:xfrm>
            <a:off x="698966" y="482651"/>
            <a:ext cx="10806667" cy="5687721"/>
            <a:chOff x="708393" y="482651"/>
            <a:chExt cx="10806667" cy="5687721"/>
          </a:xfrm>
        </p:grpSpPr>
        <p:sp>
          <p:nvSpPr>
            <p:cNvPr id="10" name="Rectangle 9">
              <a:extLst>
                <a:ext uri="{FF2B5EF4-FFF2-40B4-BE49-F238E27FC236}">
                  <a16:creationId xmlns:a16="http://schemas.microsoft.com/office/drawing/2014/main" id="{CC81AA0B-DEDC-4094-B5AC-745C0EC47914}"/>
                </a:ext>
              </a:extLst>
            </p:cNvPr>
            <p:cNvSpPr/>
            <p:nvPr/>
          </p:nvSpPr>
          <p:spPr>
            <a:xfrm>
              <a:off x="5227385" y="482651"/>
              <a:ext cx="6287675" cy="4732131"/>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562142EF-542A-4952-BD7D-E53E6054C19D}"/>
                </a:ext>
              </a:extLst>
            </p:cNvPr>
            <p:cNvSpPr/>
            <p:nvPr/>
          </p:nvSpPr>
          <p:spPr>
            <a:xfrm>
              <a:off x="708393" y="1438241"/>
              <a:ext cx="6287675" cy="4732131"/>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3" name="Slide Number Placeholder 2">
            <a:extLst>
              <a:ext uri="{FF2B5EF4-FFF2-40B4-BE49-F238E27FC236}">
                <a16:creationId xmlns:a16="http://schemas.microsoft.com/office/drawing/2014/main" id="{37DE6F95-DCB7-411B-B006-AEA174281164}"/>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2" name="Title 1">
            <a:extLst>
              <a:ext uri="{FF2B5EF4-FFF2-40B4-BE49-F238E27FC236}">
                <a16:creationId xmlns:a16="http://schemas.microsoft.com/office/drawing/2014/main" id="{9E101D1B-33AC-41C7-9B0A-909D8999DEEC}"/>
              </a:ext>
            </a:extLst>
          </p:cNvPr>
          <p:cNvSpPr>
            <a:spLocks noGrp="1"/>
          </p:cNvSpPr>
          <p:nvPr>
            <p:ph type="title" hasCustomPrompt="1"/>
          </p:nvPr>
        </p:nvSpPr>
        <p:spPr>
          <a:xfrm>
            <a:off x="1121344" y="1839902"/>
            <a:ext cx="3612861" cy="1325563"/>
          </a:xfrm>
        </p:spPr>
        <p:txBody>
          <a:bodyPr/>
          <a:lstStyle>
            <a:lvl1pPr>
              <a:defRPr/>
            </a:lvl1pPr>
          </a:lstStyle>
          <a:p>
            <a:r>
              <a:rPr lang="en-US" dirty="0">
                <a:solidFill>
                  <a:srgbClr val="191919"/>
                </a:solidFill>
                <a:latin typeface="Georgia" panose="02040502050405020303" pitchFamily="18" charset="0"/>
              </a:rPr>
              <a:t>This is a slide title</a:t>
            </a:r>
          </a:p>
        </p:txBody>
      </p:sp>
      <p:sp>
        <p:nvSpPr>
          <p:cNvPr id="14" name="Picture Placeholder 13">
            <a:extLst>
              <a:ext uri="{FF2B5EF4-FFF2-40B4-BE49-F238E27FC236}">
                <a16:creationId xmlns:a16="http://schemas.microsoft.com/office/drawing/2014/main" id="{041236E6-839F-4858-B1A1-343973B58391}"/>
              </a:ext>
            </a:extLst>
          </p:cNvPr>
          <p:cNvSpPr>
            <a:spLocks noGrp="1"/>
          </p:cNvSpPr>
          <p:nvPr>
            <p:ph type="pic" sz="quarter" idx="11"/>
          </p:nvPr>
        </p:nvSpPr>
        <p:spPr>
          <a:xfrm>
            <a:off x="4953000" y="820738"/>
            <a:ext cx="6288088" cy="4730750"/>
          </a:xfrm>
          <a:noFill/>
        </p:spPr>
        <p:txBody>
          <a:bodyPr/>
          <a:lstStyle/>
          <a:p>
            <a:endParaRPr lang="en-US"/>
          </a:p>
        </p:txBody>
      </p:sp>
      <p:sp>
        <p:nvSpPr>
          <p:cNvPr id="18" name="Text Placeholder 17">
            <a:extLst>
              <a:ext uri="{FF2B5EF4-FFF2-40B4-BE49-F238E27FC236}">
                <a16:creationId xmlns:a16="http://schemas.microsoft.com/office/drawing/2014/main" id="{F64CE03A-04B7-4EBB-9410-C0DC30F4F5A9}"/>
              </a:ext>
            </a:extLst>
          </p:cNvPr>
          <p:cNvSpPr>
            <a:spLocks noGrp="1"/>
          </p:cNvSpPr>
          <p:nvPr>
            <p:ph type="body" sz="quarter" idx="13"/>
          </p:nvPr>
        </p:nvSpPr>
        <p:spPr>
          <a:xfrm>
            <a:off x="1120775" y="3321552"/>
            <a:ext cx="3613150" cy="646112"/>
          </a:xfrm>
        </p:spPr>
        <p:txBody>
          <a:bodyPr/>
          <a:lstStyle>
            <a:lvl1pPr>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pic>
        <p:nvPicPr>
          <p:cNvPr id="9" name="Picture 8">
            <a:extLst>
              <a:ext uri="{FF2B5EF4-FFF2-40B4-BE49-F238E27FC236}">
                <a16:creationId xmlns:a16="http://schemas.microsoft.com/office/drawing/2014/main" id="{2CD6B7D3-148E-4146-BC58-09A90389A4B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94561" y="4704249"/>
            <a:ext cx="3262845" cy="548620"/>
          </a:xfrm>
          <a:prstGeom prst="rect">
            <a:avLst/>
          </a:prstGeom>
        </p:spPr>
      </p:pic>
    </p:spTree>
    <p:extLst>
      <p:ext uri="{BB962C8B-B14F-4D97-AF65-F5344CB8AC3E}">
        <p14:creationId xmlns:p14="http://schemas.microsoft.com/office/powerpoint/2010/main" val="6532523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9D76DB8-7286-0F4F-96C7-E77EC4862D85}"/>
              </a:ext>
            </a:extLst>
          </p:cNvPr>
          <p:cNvSpPr/>
          <p:nvPr userDrawn="1"/>
        </p:nvSpPr>
        <p:spPr>
          <a:xfrm>
            <a:off x="5443194" y="861958"/>
            <a:ext cx="3657602" cy="5003295"/>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12011" y="861959"/>
            <a:ext cx="4646069" cy="1680074"/>
          </a:xfrm>
        </p:spPr>
        <p:txBody>
          <a:bodyPr anchor="t"/>
          <a:lstStyle>
            <a:lvl1pPr algn="ctr">
              <a:defRPr/>
            </a:lvl1pPr>
          </a:lstStyle>
          <a:p>
            <a:r>
              <a:rPr lang="en-US" dirty="0"/>
              <a:t>Click to edit Master title</a:t>
            </a: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Rectangle 3">
            <a:extLst>
              <a:ext uri="{FF2B5EF4-FFF2-40B4-BE49-F238E27FC236}">
                <a16:creationId xmlns:a16="http://schemas.microsoft.com/office/drawing/2014/main" id="{26818058-D175-C043-B494-DCA56ADB8480}"/>
              </a:ext>
            </a:extLst>
          </p:cNvPr>
          <p:cNvSpPr/>
          <p:nvPr userDrawn="1"/>
        </p:nvSpPr>
        <p:spPr>
          <a:xfrm>
            <a:off x="5808956" y="447421"/>
            <a:ext cx="5971032" cy="5807075"/>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ext Placeholder 36">
            <a:extLst>
              <a:ext uri="{FF2B5EF4-FFF2-40B4-BE49-F238E27FC236}">
                <a16:creationId xmlns:a16="http://schemas.microsoft.com/office/drawing/2014/main" id="{A11C3F68-75AD-8E41-9679-5D70E21DB533}"/>
              </a:ext>
            </a:extLst>
          </p:cNvPr>
          <p:cNvSpPr>
            <a:spLocks noGrp="1"/>
          </p:cNvSpPr>
          <p:nvPr>
            <p:ph type="body" sz="quarter" idx="13"/>
          </p:nvPr>
        </p:nvSpPr>
        <p:spPr>
          <a:xfrm>
            <a:off x="412011" y="4408607"/>
            <a:ext cx="4646069" cy="1374350"/>
          </a:xfrm>
        </p:spPr>
        <p:txBody>
          <a:bodyPr/>
          <a:lstStyle>
            <a:lvl1pPr algn="ctr">
              <a:lnSpc>
                <a:spcPct val="90000"/>
              </a:lnSpc>
              <a:spcBef>
                <a:spcPts val="1000"/>
              </a:spcBef>
              <a:defRPr sz="2000"/>
            </a:lvl1pPr>
          </a:lstStyle>
          <a:p>
            <a:pPr lvl="0"/>
            <a:endParaRPr lang="en-US" dirty="0"/>
          </a:p>
        </p:txBody>
      </p:sp>
      <p:sp>
        <p:nvSpPr>
          <p:cNvPr id="6" name="Text Placeholder 41">
            <a:extLst>
              <a:ext uri="{FF2B5EF4-FFF2-40B4-BE49-F238E27FC236}">
                <a16:creationId xmlns:a16="http://schemas.microsoft.com/office/drawing/2014/main" id="{9D441530-5A52-2C4E-ACD1-DBF99F9231C4}"/>
              </a:ext>
            </a:extLst>
          </p:cNvPr>
          <p:cNvSpPr>
            <a:spLocks noGrp="1"/>
          </p:cNvSpPr>
          <p:nvPr>
            <p:ph type="body" sz="quarter" idx="17"/>
          </p:nvPr>
        </p:nvSpPr>
        <p:spPr>
          <a:xfrm>
            <a:off x="412011" y="3543273"/>
            <a:ext cx="4646067" cy="728156"/>
          </a:xfrm>
        </p:spPr>
        <p:txBody>
          <a:bodyPr anchor="b"/>
          <a:lstStyle>
            <a:lvl1pPr algn="ctr">
              <a:defRPr sz="2200">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sp>
        <p:nvSpPr>
          <p:cNvPr id="9" name="Picture Placeholder 32">
            <a:extLst>
              <a:ext uri="{FF2B5EF4-FFF2-40B4-BE49-F238E27FC236}">
                <a16:creationId xmlns:a16="http://schemas.microsoft.com/office/drawing/2014/main" id="{FC24F6AA-D84D-F641-AB90-4F6FCC840D2D}"/>
              </a:ext>
            </a:extLst>
          </p:cNvPr>
          <p:cNvSpPr>
            <a:spLocks noGrp="1"/>
          </p:cNvSpPr>
          <p:nvPr>
            <p:ph type="pic" sz="quarter" idx="11"/>
          </p:nvPr>
        </p:nvSpPr>
        <p:spPr>
          <a:xfrm>
            <a:off x="6293588" y="0"/>
            <a:ext cx="4992623" cy="3021989"/>
          </a:xfrm>
          <a:noFill/>
        </p:spPr>
        <p:txBody>
          <a:bodyPr/>
          <a:lstStyle/>
          <a:p>
            <a:endParaRPr lang="en-US"/>
          </a:p>
        </p:txBody>
      </p:sp>
      <p:sp>
        <p:nvSpPr>
          <p:cNvPr id="10" name="Text Placeholder 34">
            <a:extLst>
              <a:ext uri="{FF2B5EF4-FFF2-40B4-BE49-F238E27FC236}">
                <a16:creationId xmlns:a16="http://schemas.microsoft.com/office/drawing/2014/main" id="{B0B6B249-C057-E54F-98E6-98034BBEB5E7}"/>
              </a:ext>
            </a:extLst>
          </p:cNvPr>
          <p:cNvSpPr>
            <a:spLocks noGrp="1"/>
          </p:cNvSpPr>
          <p:nvPr>
            <p:ph type="body" sz="quarter" idx="12"/>
          </p:nvPr>
        </p:nvSpPr>
        <p:spPr>
          <a:xfrm>
            <a:off x="6293588" y="3502653"/>
            <a:ext cx="2306402"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
        <p:nvSpPr>
          <p:cNvPr id="11" name="Text Placeholder 34">
            <a:extLst>
              <a:ext uri="{FF2B5EF4-FFF2-40B4-BE49-F238E27FC236}">
                <a16:creationId xmlns:a16="http://schemas.microsoft.com/office/drawing/2014/main" id="{9DEF6993-C2D0-7A4E-BCED-89BA8B2ECBE0}"/>
              </a:ext>
            </a:extLst>
          </p:cNvPr>
          <p:cNvSpPr>
            <a:spLocks noGrp="1"/>
          </p:cNvSpPr>
          <p:nvPr>
            <p:ph type="body" sz="quarter" idx="20"/>
          </p:nvPr>
        </p:nvSpPr>
        <p:spPr>
          <a:xfrm>
            <a:off x="6293588" y="4851353"/>
            <a:ext cx="2306402"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
        <p:nvSpPr>
          <p:cNvPr id="14" name="Text Placeholder 34">
            <a:extLst>
              <a:ext uri="{FF2B5EF4-FFF2-40B4-BE49-F238E27FC236}">
                <a16:creationId xmlns:a16="http://schemas.microsoft.com/office/drawing/2014/main" id="{798561AF-CE65-144E-AD8D-050B56A86A47}"/>
              </a:ext>
            </a:extLst>
          </p:cNvPr>
          <p:cNvSpPr>
            <a:spLocks noGrp="1"/>
          </p:cNvSpPr>
          <p:nvPr>
            <p:ph type="body" sz="quarter" idx="21"/>
          </p:nvPr>
        </p:nvSpPr>
        <p:spPr>
          <a:xfrm>
            <a:off x="8965851" y="3502653"/>
            <a:ext cx="2320360"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
        <p:nvSpPr>
          <p:cNvPr id="15" name="Text Placeholder 34">
            <a:extLst>
              <a:ext uri="{FF2B5EF4-FFF2-40B4-BE49-F238E27FC236}">
                <a16:creationId xmlns:a16="http://schemas.microsoft.com/office/drawing/2014/main" id="{84EAA877-CF6D-2647-A07F-D23655DAB88E}"/>
              </a:ext>
            </a:extLst>
          </p:cNvPr>
          <p:cNvSpPr>
            <a:spLocks noGrp="1"/>
          </p:cNvSpPr>
          <p:nvPr>
            <p:ph type="body" sz="quarter" idx="22"/>
          </p:nvPr>
        </p:nvSpPr>
        <p:spPr>
          <a:xfrm>
            <a:off x="8965851" y="4851353"/>
            <a:ext cx="2320360" cy="905954"/>
          </a:xfrm>
        </p:spPr>
        <p:txBody>
          <a:bodyPr/>
          <a:lstStyle>
            <a:lvl1pPr algn="ctr">
              <a:defRPr sz="2000" i="0" baseline="0">
                <a:solidFill>
                  <a:srgbClr val="CEB87B"/>
                </a:solidFill>
                <a:latin typeface="Arial" panose="020B0604020202020204" pitchFamily="34" charset="0"/>
                <a:cs typeface="Arial" panose="020B0604020202020204" pitchFamily="34"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Tree>
    <p:extLst>
      <p:ext uri="{BB962C8B-B14F-4D97-AF65-F5344CB8AC3E}">
        <p14:creationId xmlns:p14="http://schemas.microsoft.com/office/powerpoint/2010/main" val="41695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2D8A-4A79-EB17-4D8D-5103F4FFE8AA}"/>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3" name="Footer Placeholder 2">
            <a:extLst>
              <a:ext uri="{FF2B5EF4-FFF2-40B4-BE49-F238E27FC236}">
                <a16:creationId xmlns:a16="http://schemas.microsoft.com/office/drawing/2014/main" id="{6D912F5D-CC3B-4FD4-FDFF-83CB1731AB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66B73-472D-83F1-453C-BA77FF6E279C}"/>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3334885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Picture Placeholder 4">
            <a:extLst>
              <a:ext uri="{FF2B5EF4-FFF2-40B4-BE49-F238E27FC236}">
                <a16:creationId xmlns:a16="http://schemas.microsoft.com/office/drawing/2014/main" id="{E7FA2112-895C-7141-9E46-A6FBC506D949}"/>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00602" y="5041420"/>
            <a:ext cx="11644314" cy="1325563"/>
          </a:xfrm>
        </p:spPr>
        <p:txBody>
          <a:bodyPr anchor="t"/>
          <a:lstStyle/>
          <a:p>
            <a:r>
              <a:rPr lang="en-US"/>
              <a:t>Click to edit Master title style</a:t>
            </a:r>
          </a:p>
        </p:txBody>
      </p:sp>
      <p:sp>
        <p:nvSpPr>
          <p:cNvPr id="6" name="Text Placeholder 30">
            <a:extLst>
              <a:ext uri="{FF2B5EF4-FFF2-40B4-BE49-F238E27FC236}">
                <a16:creationId xmlns:a16="http://schemas.microsoft.com/office/drawing/2014/main" id="{69BE46B3-D873-AF47-8AC8-D3E0C30EE23A}"/>
              </a:ext>
            </a:extLst>
          </p:cNvPr>
          <p:cNvSpPr>
            <a:spLocks noGrp="1"/>
          </p:cNvSpPr>
          <p:nvPr>
            <p:ph type="body" sz="quarter" idx="14"/>
          </p:nvPr>
        </p:nvSpPr>
        <p:spPr>
          <a:xfrm>
            <a:off x="400602" y="4533283"/>
            <a:ext cx="5962098" cy="347472"/>
          </a:xfrm>
          <a:solidFill>
            <a:schemeClr val="tx2"/>
          </a:solidFill>
        </p:spPr>
        <p:txBody>
          <a:bodyPr anchor="ctr"/>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spTree>
    <p:extLst>
      <p:ext uri="{BB962C8B-B14F-4D97-AF65-F5344CB8AC3E}">
        <p14:creationId xmlns:p14="http://schemas.microsoft.com/office/powerpoint/2010/main" val="987141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389219" y="340962"/>
            <a:ext cx="6774746" cy="759418"/>
          </a:xfrm>
        </p:spPr>
        <p:txBody>
          <a:bodyPr anchor="t"/>
          <a:lstStyle>
            <a:lvl1pPr algn="l">
              <a:defRPr>
                <a:solidFill>
                  <a:schemeClr val="bg2"/>
                </a:solidFill>
              </a:defRPr>
            </a:lvl1pPr>
          </a:lstStyle>
          <a:p>
            <a:r>
              <a:rPr lang="en-US" dirty="0"/>
              <a:t>Click to edit Master title</a:t>
            </a: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lvl1pPr>
              <a:defRPr>
                <a:solidFill>
                  <a:schemeClr val="bg2"/>
                </a:solidFill>
              </a:defRPr>
            </a:lvl1pPr>
          </a:lstStyle>
          <a:p>
            <a:fld id="{9692582C-7B32-F941-9865-9B5BBD66E383}" type="slidenum">
              <a:rPr lang="en-US" smtClean="0"/>
              <a:pPr/>
              <a:t>‹#›</a:t>
            </a:fld>
            <a:endParaRPr lang="en-US" dirty="0"/>
          </a:p>
        </p:txBody>
      </p:sp>
      <p:sp>
        <p:nvSpPr>
          <p:cNvPr id="57" name="Picture Placeholder 32">
            <a:extLst>
              <a:ext uri="{FF2B5EF4-FFF2-40B4-BE49-F238E27FC236}">
                <a16:creationId xmlns:a16="http://schemas.microsoft.com/office/drawing/2014/main" id="{80667415-ED94-8D47-B341-C624A451EA90}"/>
              </a:ext>
            </a:extLst>
          </p:cNvPr>
          <p:cNvSpPr>
            <a:spLocks noGrp="1"/>
          </p:cNvSpPr>
          <p:nvPr>
            <p:ph type="pic" sz="quarter" idx="11"/>
          </p:nvPr>
        </p:nvSpPr>
        <p:spPr>
          <a:xfrm>
            <a:off x="7501180" y="340962"/>
            <a:ext cx="4334359" cy="6207071"/>
          </a:xfrm>
          <a:noFill/>
        </p:spPr>
        <p:txBody>
          <a:bodyPr/>
          <a:lstStyle>
            <a:lvl1pPr>
              <a:defRPr>
                <a:solidFill>
                  <a:schemeClr val="bg2"/>
                </a:solidFill>
              </a:defRPr>
            </a:lvl1pPr>
          </a:lstStyle>
          <a:p>
            <a:endParaRPr lang="en-US"/>
          </a:p>
        </p:txBody>
      </p:sp>
      <p:sp>
        <p:nvSpPr>
          <p:cNvPr id="59" name="Text Placeholder 36">
            <a:extLst>
              <a:ext uri="{FF2B5EF4-FFF2-40B4-BE49-F238E27FC236}">
                <a16:creationId xmlns:a16="http://schemas.microsoft.com/office/drawing/2014/main" id="{818261CF-C4AB-4A42-81F3-6A04DB10244F}"/>
              </a:ext>
            </a:extLst>
          </p:cNvPr>
          <p:cNvSpPr>
            <a:spLocks noGrp="1"/>
          </p:cNvSpPr>
          <p:nvPr>
            <p:ph type="body" sz="quarter" idx="13"/>
          </p:nvPr>
        </p:nvSpPr>
        <p:spPr>
          <a:xfrm>
            <a:off x="389219" y="1705938"/>
            <a:ext cx="6774746" cy="4434710"/>
          </a:xfrm>
        </p:spPr>
        <p:txBody>
          <a:bodyPr/>
          <a:lstStyle>
            <a:lvl1pPr>
              <a:lnSpc>
                <a:spcPct val="90000"/>
              </a:lnSpc>
              <a:spcBef>
                <a:spcPts val="1000"/>
              </a:spcBef>
              <a:defRPr sz="2000">
                <a:solidFill>
                  <a:schemeClr val="bg2"/>
                </a:solidFill>
              </a:defRPr>
            </a:lvl1pPr>
          </a:lstStyle>
          <a:p>
            <a:pPr lvl="0"/>
            <a:endParaRPr lang="en-US" dirty="0"/>
          </a:p>
        </p:txBody>
      </p:sp>
      <p:sp>
        <p:nvSpPr>
          <p:cNvPr id="60" name="Text Placeholder 41">
            <a:extLst>
              <a:ext uri="{FF2B5EF4-FFF2-40B4-BE49-F238E27FC236}">
                <a16:creationId xmlns:a16="http://schemas.microsoft.com/office/drawing/2014/main" id="{0F2B9154-83A2-A045-998C-B7E37A83EB3C}"/>
              </a:ext>
            </a:extLst>
          </p:cNvPr>
          <p:cNvSpPr>
            <a:spLocks noGrp="1"/>
          </p:cNvSpPr>
          <p:nvPr>
            <p:ph type="body" sz="quarter" idx="17"/>
          </p:nvPr>
        </p:nvSpPr>
        <p:spPr>
          <a:xfrm>
            <a:off x="389219" y="1335636"/>
            <a:ext cx="6774746" cy="337059"/>
          </a:xfrm>
        </p:spPr>
        <p:txBody>
          <a:bodyPr/>
          <a:lstStyle>
            <a:lvl1pPr>
              <a:defRPr sz="2200">
                <a:solidFill>
                  <a:schemeClr val="bg2"/>
                </a:solidFill>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spTree>
    <p:extLst>
      <p:ext uri="{BB962C8B-B14F-4D97-AF65-F5344CB8AC3E}">
        <p14:creationId xmlns:p14="http://schemas.microsoft.com/office/powerpoint/2010/main" val="2405602968"/>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Picture Placeholder 32">
            <a:extLst>
              <a:ext uri="{FF2B5EF4-FFF2-40B4-BE49-F238E27FC236}">
                <a16:creationId xmlns:a16="http://schemas.microsoft.com/office/drawing/2014/main" id="{BB5F7FBB-C5A3-B04F-A64C-95809920541D}"/>
              </a:ext>
            </a:extLst>
          </p:cNvPr>
          <p:cNvSpPr>
            <a:spLocks noGrp="1"/>
          </p:cNvSpPr>
          <p:nvPr>
            <p:ph type="pic" sz="quarter" idx="12"/>
          </p:nvPr>
        </p:nvSpPr>
        <p:spPr>
          <a:xfrm>
            <a:off x="6235428" y="188201"/>
            <a:ext cx="5772912" cy="3112147"/>
          </a:xfrm>
          <a:noFill/>
        </p:spPr>
        <p:txBody>
          <a:bodyPr/>
          <a:lstStyle/>
          <a:p>
            <a:endParaRPr lang="en-US"/>
          </a:p>
        </p:txBody>
      </p:sp>
      <p:sp>
        <p:nvSpPr>
          <p:cNvPr id="6" name="Picture Placeholder 32">
            <a:extLst>
              <a:ext uri="{FF2B5EF4-FFF2-40B4-BE49-F238E27FC236}">
                <a16:creationId xmlns:a16="http://schemas.microsoft.com/office/drawing/2014/main" id="{348923E0-328D-4C48-AABC-AD7AF5DBEF47}"/>
              </a:ext>
            </a:extLst>
          </p:cNvPr>
          <p:cNvSpPr>
            <a:spLocks noGrp="1"/>
          </p:cNvSpPr>
          <p:nvPr>
            <p:ph type="pic" sz="quarter" idx="13"/>
          </p:nvPr>
        </p:nvSpPr>
        <p:spPr>
          <a:xfrm>
            <a:off x="189757" y="3546096"/>
            <a:ext cx="5772912" cy="3112147"/>
          </a:xfrm>
          <a:noFill/>
        </p:spPr>
        <p:txBody>
          <a:bodyPr/>
          <a:lstStyle/>
          <a:p>
            <a:endParaRPr lang="en-US"/>
          </a:p>
        </p:txBody>
      </p:sp>
      <p:sp>
        <p:nvSpPr>
          <p:cNvPr id="7" name="Picture Placeholder 32">
            <a:extLst>
              <a:ext uri="{FF2B5EF4-FFF2-40B4-BE49-F238E27FC236}">
                <a16:creationId xmlns:a16="http://schemas.microsoft.com/office/drawing/2014/main" id="{89F09CD9-7024-1F41-A867-8DBC50811953}"/>
              </a:ext>
            </a:extLst>
          </p:cNvPr>
          <p:cNvSpPr>
            <a:spLocks noGrp="1"/>
          </p:cNvSpPr>
          <p:nvPr>
            <p:ph type="pic" sz="quarter" idx="14"/>
          </p:nvPr>
        </p:nvSpPr>
        <p:spPr>
          <a:xfrm>
            <a:off x="6235428" y="3554604"/>
            <a:ext cx="5772912" cy="3112147"/>
          </a:xfrm>
          <a:noFill/>
        </p:spPr>
        <p:txBody>
          <a:bodyPr/>
          <a:lstStyle/>
          <a:p>
            <a:endParaRPr lang="en-US"/>
          </a:p>
        </p:txBody>
      </p:sp>
      <p:sp>
        <p:nvSpPr>
          <p:cNvPr id="31" name="Freeform 30">
            <a:extLst>
              <a:ext uri="{FF2B5EF4-FFF2-40B4-BE49-F238E27FC236}">
                <a16:creationId xmlns:a16="http://schemas.microsoft.com/office/drawing/2014/main" id="{079C118C-8CB7-C54B-B8BA-75BC16B94163}"/>
              </a:ext>
            </a:extLst>
          </p:cNvPr>
          <p:cNvSpPr txBox="1">
            <a:spLocks/>
          </p:cNvSpPr>
          <p:nvPr/>
        </p:nvSpPr>
        <p:spPr>
          <a:xfrm>
            <a:off x="189757" y="179693"/>
            <a:ext cx="5772912" cy="3112147"/>
          </a:xfrm>
          <a:custGeom>
            <a:avLst/>
            <a:gdLst>
              <a:gd name="connsiteX0" fmla="*/ 0 w 5772912"/>
              <a:gd name="connsiteY0" fmla="*/ 0 h 3112147"/>
              <a:gd name="connsiteX1" fmla="*/ 5772912 w 5772912"/>
              <a:gd name="connsiteY1" fmla="*/ 0 h 3112147"/>
              <a:gd name="connsiteX2" fmla="*/ 5772912 w 5772912"/>
              <a:gd name="connsiteY2" fmla="*/ 1615275 h 3112147"/>
              <a:gd name="connsiteX3" fmla="*/ 4278346 w 5772912"/>
              <a:gd name="connsiteY3" fmla="*/ 1615275 h 3112147"/>
              <a:gd name="connsiteX4" fmla="*/ 4278346 w 5772912"/>
              <a:gd name="connsiteY4" fmla="*/ 3112147 h 3112147"/>
              <a:gd name="connsiteX5" fmla="*/ 0 w 5772912"/>
              <a:gd name="connsiteY5" fmla="*/ 3112147 h 3112147"/>
              <a:gd name="connsiteX6" fmla="*/ 0 w 5772912"/>
              <a:gd name="connsiteY6" fmla="*/ 0 h 31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2912" h="3112147">
                <a:moveTo>
                  <a:pt x="0" y="0"/>
                </a:moveTo>
                <a:lnTo>
                  <a:pt x="5772912" y="0"/>
                </a:lnTo>
                <a:lnTo>
                  <a:pt x="5772912" y="1615275"/>
                </a:lnTo>
                <a:lnTo>
                  <a:pt x="4278346" y="1615275"/>
                </a:lnTo>
                <a:lnTo>
                  <a:pt x="4278346" y="3112147"/>
                </a:lnTo>
                <a:lnTo>
                  <a:pt x="0" y="3112147"/>
                </a:lnTo>
                <a:lnTo>
                  <a:pt x="0" y="0"/>
                </a:lnTo>
                <a:close/>
              </a:path>
            </a:pathLst>
          </a:custGeom>
          <a:noFill/>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0" name="Freeform 29">
            <a:extLst>
              <a:ext uri="{FF2B5EF4-FFF2-40B4-BE49-F238E27FC236}">
                <a16:creationId xmlns:a16="http://schemas.microsoft.com/office/drawing/2014/main" id="{A4E28606-829C-CB4A-83DA-E09B2FE3558C}"/>
              </a:ext>
            </a:extLst>
          </p:cNvPr>
          <p:cNvSpPr txBox="1">
            <a:spLocks/>
          </p:cNvSpPr>
          <p:nvPr/>
        </p:nvSpPr>
        <p:spPr>
          <a:xfrm>
            <a:off x="4468103" y="3291840"/>
            <a:ext cx="1494566" cy="7461"/>
          </a:xfrm>
          <a:custGeom>
            <a:avLst/>
            <a:gdLst>
              <a:gd name="connsiteX0" fmla="*/ 0 w 1494566"/>
              <a:gd name="connsiteY0" fmla="*/ 0 h 7461"/>
              <a:gd name="connsiteX1" fmla="*/ 1494566 w 1494566"/>
              <a:gd name="connsiteY1" fmla="*/ 0 h 7461"/>
              <a:gd name="connsiteX2" fmla="*/ 1494566 w 1494566"/>
              <a:gd name="connsiteY2" fmla="*/ 7461 h 7461"/>
              <a:gd name="connsiteX3" fmla="*/ 0 w 1494566"/>
              <a:gd name="connsiteY3" fmla="*/ 7461 h 7461"/>
              <a:gd name="connsiteX4" fmla="*/ 0 w 1494566"/>
              <a:gd name="connsiteY4" fmla="*/ 0 h 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566" h="7461">
                <a:moveTo>
                  <a:pt x="0" y="0"/>
                </a:moveTo>
                <a:lnTo>
                  <a:pt x="1494566" y="0"/>
                </a:lnTo>
                <a:lnTo>
                  <a:pt x="1494566" y="7461"/>
                </a:lnTo>
                <a:lnTo>
                  <a:pt x="0" y="7461"/>
                </a:lnTo>
                <a:lnTo>
                  <a:pt x="0" y="0"/>
                </a:lnTo>
                <a:close/>
              </a:path>
            </a:pathLst>
          </a:custGeom>
          <a:noFill/>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2" name="Picture Placeholder 32">
            <a:extLst>
              <a:ext uri="{FF2B5EF4-FFF2-40B4-BE49-F238E27FC236}">
                <a16:creationId xmlns:a16="http://schemas.microsoft.com/office/drawing/2014/main" id="{1D981DF1-5B3C-E144-B527-D0B2073FA9CB}"/>
              </a:ext>
            </a:extLst>
          </p:cNvPr>
          <p:cNvSpPr>
            <a:spLocks noGrp="1"/>
          </p:cNvSpPr>
          <p:nvPr>
            <p:ph type="pic" sz="quarter" idx="16"/>
          </p:nvPr>
        </p:nvSpPr>
        <p:spPr>
          <a:xfrm>
            <a:off x="189757" y="187154"/>
            <a:ext cx="5772912" cy="3112147"/>
          </a:xfrm>
          <a:noFill/>
        </p:spPr>
        <p:txBody>
          <a:bodyPr/>
          <a:lstStyle/>
          <a:p>
            <a:endParaRPr lang="en-US"/>
          </a:p>
        </p:txBody>
      </p:sp>
      <p:sp>
        <p:nvSpPr>
          <p:cNvPr id="23" name="Rectangle 22">
            <a:extLst>
              <a:ext uri="{FF2B5EF4-FFF2-40B4-BE49-F238E27FC236}">
                <a16:creationId xmlns:a16="http://schemas.microsoft.com/office/drawing/2014/main" id="{885A979A-43DC-1041-B916-38C3D4FBBF28}"/>
              </a:ext>
            </a:extLst>
          </p:cNvPr>
          <p:cNvSpPr/>
          <p:nvPr userDrawn="1"/>
        </p:nvSpPr>
        <p:spPr>
          <a:xfrm>
            <a:off x="4468103" y="1794968"/>
            <a:ext cx="3261891" cy="3263969"/>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4589526" y="1943178"/>
            <a:ext cx="3031236" cy="2156183"/>
          </a:xfrm>
        </p:spPr>
        <p:txBody>
          <a:bodyPr/>
          <a:lstStyle>
            <a:lvl1pPr algn="ctr">
              <a:defRPr>
                <a:solidFill>
                  <a:schemeClr val="bg1"/>
                </a:solidFill>
              </a:defRPr>
            </a:lvl1pPr>
          </a:lstStyle>
          <a:p>
            <a:r>
              <a:rPr lang="en-US" dirty="0"/>
              <a:t>Click to edit Master</a:t>
            </a:r>
          </a:p>
        </p:txBody>
      </p:sp>
      <p:sp>
        <p:nvSpPr>
          <p:cNvPr id="9" name="Text Placeholder 34">
            <a:extLst>
              <a:ext uri="{FF2B5EF4-FFF2-40B4-BE49-F238E27FC236}">
                <a16:creationId xmlns:a16="http://schemas.microsoft.com/office/drawing/2014/main" id="{ACFBC603-68C3-7746-842A-1CC0E2B6258E}"/>
              </a:ext>
            </a:extLst>
          </p:cNvPr>
          <p:cNvSpPr>
            <a:spLocks noGrp="1"/>
          </p:cNvSpPr>
          <p:nvPr>
            <p:ph type="body" sz="quarter" idx="15"/>
          </p:nvPr>
        </p:nvSpPr>
        <p:spPr>
          <a:xfrm>
            <a:off x="4589790" y="4157879"/>
            <a:ext cx="3030971" cy="745624"/>
          </a:xfrm>
        </p:spPr>
        <p:txBody>
          <a:bodyPr/>
          <a:lstStyle>
            <a:lvl1pPr algn="ctr">
              <a:defRPr sz="2200" i="0" baseline="0">
                <a:solidFill>
                  <a:srgbClr val="CEB87B"/>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Tree>
    <p:extLst>
      <p:ext uri="{BB962C8B-B14F-4D97-AF65-F5344CB8AC3E}">
        <p14:creationId xmlns:p14="http://schemas.microsoft.com/office/powerpoint/2010/main" val="338665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B1FBFC-14E1-B649-B99C-F2FA6385859A}"/>
              </a:ext>
            </a:extLst>
          </p:cNvPr>
          <p:cNvSpPr/>
          <p:nvPr userDrawn="1"/>
        </p:nvSpPr>
        <p:spPr>
          <a:xfrm>
            <a:off x="0" y="3697173"/>
            <a:ext cx="8176073" cy="3160827"/>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Rectangle 107">
            <a:extLst>
              <a:ext uri="{FF2B5EF4-FFF2-40B4-BE49-F238E27FC236}">
                <a16:creationId xmlns:a16="http://schemas.microsoft.com/office/drawing/2014/main" id="{07DC0B31-6C64-8F4C-8A81-FED607A39EE8}"/>
              </a:ext>
            </a:extLst>
          </p:cNvPr>
          <p:cNvSpPr/>
          <p:nvPr userDrawn="1"/>
        </p:nvSpPr>
        <p:spPr>
          <a:xfrm>
            <a:off x="0" y="0"/>
            <a:ext cx="12192000" cy="3429000"/>
          </a:xfrm>
          <a:prstGeom prst="rect">
            <a:avLst/>
          </a:prstGeom>
          <a:solidFill>
            <a:srgbClr val="E7E5E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97" name="Rectangle 96">
            <a:extLst>
              <a:ext uri="{FF2B5EF4-FFF2-40B4-BE49-F238E27FC236}">
                <a16:creationId xmlns:a16="http://schemas.microsoft.com/office/drawing/2014/main" id="{3CFE4E54-C2F5-154A-971B-1BA0FC5C7A9B}"/>
              </a:ext>
            </a:extLst>
          </p:cNvPr>
          <p:cNvSpPr/>
          <p:nvPr/>
        </p:nvSpPr>
        <p:spPr>
          <a:xfrm>
            <a:off x="4942390" y="358814"/>
            <a:ext cx="6894844" cy="33383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3E5E63D-5A97-0744-B843-8C58688B5804}"/>
              </a:ext>
            </a:extLst>
          </p:cNvPr>
          <p:cNvSpPr>
            <a:spLocks noGrp="1"/>
          </p:cNvSpPr>
          <p:nvPr userDrawn="1">
            <p:ph type="title"/>
          </p:nvPr>
        </p:nvSpPr>
        <p:spPr>
          <a:xfrm>
            <a:off x="362248" y="5027946"/>
            <a:ext cx="7382218" cy="718623"/>
          </a:xfrm>
        </p:spPr>
        <p:txBody>
          <a:bodyPr anchor="t"/>
          <a:lstStyle>
            <a:lvl1pPr algn="l">
              <a:defRPr/>
            </a:lvl1pPr>
          </a:lstStyle>
          <a:p>
            <a:r>
              <a:rPr lang="en-US" dirty="0"/>
              <a:t>Click to edit Master title </a:t>
            </a:r>
          </a:p>
        </p:txBody>
      </p:sp>
      <p:sp>
        <p:nvSpPr>
          <p:cNvPr id="102" name="Text Placeholder 17">
            <a:extLst>
              <a:ext uri="{FF2B5EF4-FFF2-40B4-BE49-F238E27FC236}">
                <a16:creationId xmlns:a16="http://schemas.microsoft.com/office/drawing/2014/main" id="{DE30AF5E-EEE8-CF47-A241-4091DA935BF6}"/>
              </a:ext>
            </a:extLst>
          </p:cNvPr>
          <p:cNvSpPr>
            <a:spLocks noGrp="1"/>
          </p:cNvSpPr>
          <p:nvPr userDrawn="1">
            <p:ph type="body" sz="quarter" idx="13"/>
          </p:nvPr>
        </p:nvSpPr>
        <p:spPr>
          <a:xfrm>
            <a:off x="362248" y="5756329"/>
            <a:ext cx="7382217" cy="646112"/>
          </a:xfrm>
        </p:spPr>
        <p:txBody>
          <a:bodyPr anchor="t"/>
          <a:lstStyle>
            <a:lvl1pPr algn="l">
              <a:defRPr sz="1800" i="1"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105" name="Text Placeholder 36">
            <a:extLst>
              <a:ext uri="{FF2B5EF4-FFF2-40B4-BE49-F238E27FC236}">
                <a16:creationId xmlns:a16="http://schemas.microsoft.com/office/drawing/2014/main" id="{FE350100-E48C-DB48-84F4-62CBFB62218D}"/>
              </a:ext>
            </a:extLst>
          </p:cNvPr>
          <p:cNvSpPr>
            <a:spLocks noGrp="1"/>
          </p:cNvSpPr>
          <p:nvPr userDrawn="1">
            <p:ph type="body" sz="quarter" idx="18"/>
          </p:nvPr>
        </p:nvSpPr>
        <p:spPr>
          <a:xfrm>
            <a:off x="8544632" y="1230401"/>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endParaRPr lang="en-US" dirty="0"/>
          </a:p>
        </p:txBody>
      </p:sp>
      <p:sp>
        <p:nvSpPr>
          <p:cNvPr id="106" name="Text Placeholder 41">
            <a:extLst>
              <a:ext uri="{FF2B5EF4-FFF2-40B4-BE49-F238E27FC236}">
                <a16:creationId xmlns:a16="http://schemas.microsoft.com/office/drawing/2014/main" id="{56F53881-1375-B44B-BA36-3FE7AC3095E9}"/>
              </a:ext>
            </a:extLst>
          </p:cNvPr>
          <p:cNvSpPr>
            <a:spLocks noGrp="1"/>
          </p:cNvSpPr>
          <p:nvPr userDrawn="1">
            <p:ph type="body" sz="quarter" idx="19"/>
          </p:nvPr>
        </p:nvSpPr>
        <p:spPr>
          <a:xfrm>
            <a:off x="8535116" y="640133"/>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sp>
        <p:nvSpPr>
          <p:cNvPr id="142" name="Picture Placeholder 141">
            <a:extLst>
              <a:ext uri="{FF2B5EF4-FFF2-40B4-BE49-F238E27FC236}">
                <a16:creationId xmlns:a16="http://schemas.microsoft.com/office/drawing/2014/main" id="{41E167D3-D745-D64F-ADD4-B38FB711F29E}"/>
              </a:ext>
            </a:extLst>
          </p:cNvPr>
          <p:cNvSpPr>
            <a:spLocks noGrp="1"/>
          </p:cNvSpPr>
          <p:nvPr userDrawn="1">
            <p:ph type="pic" sz="quarter" idx="20"/>
          </p:nvPr>
        </p:nvSpPr>
        <p:spPr>
          <a:xfrm>
            <a:off x="362248" y="358815"/>
            <a:ext cx="4211583" cy="4213572"/>
          </a:xfrm>
        </p:spPr>
        <p:txBody>
          <a:bodyPr/>
          <a:lstStyle/>
          <a:p>
            <a:endParaRPr lang="en-US"/>
          </a:p>
        </p:txBody>
      </p:sp>
      <p:sp>
        <p:nvSpPr>
          <p:cNvPr id="75" name="Text Placeholder 36">
            <a:extLst>
              <a:ext uri="{FF2B5EF4-FFF2-40B4-BE49-F238E27FC236}">
                <a16:creationId xmlns:a16="http://schemas.microsoft.com/office/drawing/2014/main" id="{03F859FA-DE87-014D-8C98-4FC0B3303FFE}"/>
              </a:ext>
            </a:extLst>
          </p:cNvPr>
          <p:cNvSpPr>
            <a:spLocks noGrp="1"/>
          </p:cNvSpPr>
          <p:nvPr>
            <p:ph type="body" sz="quarter" idx="23"/>
          </p:nvPr>
        </p:nvSpPr>
        <p:spPr>
          <a:xfrm>
            <a:off x="8544632" y="4287441"/>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endParaRPr lang="en-US" dirty="0"/>
          </a:p>
        </p:txBody>
      </p:sp>
      <p:sp>
        <p:nvSpPr>
          <p:cNvPr id="76" name="Text Placeholder 41">
            <a:extLst>
              <a:ext uri="{FF2B5EF4-FFF2-40B4-BE49-F238E27FC236}">
                <a16:creationId xmlns:a16="http://schemas.microsoft.com/office/drawing/2014/main" id="{469B3CD2-5F3B-3442-9C1A-E194BF78422C}"/>
              </a:ext>
            </a:extLst>
          </p:cNvPr>
          <p:cNvSpPr>
            <a:spLocks noGrp="1"/>
          </p:cNvSpPr>
          <p:nvPr>
            <p:ph type="body" sz="quarter" idx="24"/>
          </p:nvPr>
        </p:nvSpPr>
        <p:spPr>
          <a:xfrm>
            <a:off x="8535116" y="3697173"/>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sp>
        <p:nvSpPr>
          <p:cNvPr id="77" name="Text Placeholder 36">
            <a:extLst>
              <a:ext uri="{FF2B5EF4-FFF2-40B4-BE49-F238E27FC236}">
                <a16:creationId xmlns:a16="http://schemas.microsoft.com/office/drawing/2014/main" id="{E59FFC7D-7F51-7D45-A56F-FCF5DA12992B}"/>
              </a:ext>
            </a:extLst>
          </p:cNvPr>
          <p:cNvSpPr>
            <a:spLocks noGrp="1"/>
          </p:cNvSpPr>
          <p:nvPr>
            <p:ph type="body" sz="quarter" idx="25"/>
          </p:nvPr>
        </p:nvSpPr>
        <p:spPr>
          <a:xfrm>
            <a:off x="5250824" y="1242504"/>
            <a:ext cx="2925249" cy="2198599"/>
          </a:xfrm>
        </p:spPr>
        <p:txBody>
          <a:bodyPr/>
          <a:lstStyle>
            <a:lvl1pPr marL="171450" indent="-171450" algn="l">
              <a:lnSpc>
                <a:spcPct val="90000"/>
              </a:lnSpc>
              <a:spcBef>
                <a:spcPts val="1000"/>
              </a:spcBef>
              <a:buClr>
                <a:schemeClr val="accent1"/>
              </a:buClr>
              <a:buFont typeface="Arial" panose="020B0604020202020204" pitchFamily="34" charset="0"/>
              <a:buChar char="•"/>
              <a:defRPr sz="1200"/>
            </a:lvl1pPr>
          </a:lstStyle>
          <a:p>
            <a:pPr lvl="0"/>
            <a:endParaRPr lang="en-US" dirty="0"/>
          </a:p>
        </p:txBody>
      </p:sp>
      <p:sp>
        <p:nvSpPr>
          <p:cNvPr id="98" name="Text Placeholder 41">
            <a:extLst>
              <a:ext uri="{FF2B5EF4-FFF2-40B4-BE49-F238E27FC236}">
                <a16:creationId xmlns:a16="http://schemas.microsoft.com/office/drawing/2014/main" id="{760484D9-4217-7947-BDA5-C1EA2B5BB35F}"/>
              </a:ext>
            </a:extLst>
          </p:cNvPr>
          <p:cNvSpPr>
            <a:spLocks noGrp="1"/>
          </p:cNvSpPr>
          <p:nvPr>
            <p:ph type="body" sz="quarter" idx="26"/>
          </p:nvPr>
        </p:nvSpPr>
        <p:spPr>
          <a:xfrm>
            <a:off x="5241308" y="652236"/>
            <a:ext cx="2925249" cy="337059"/>
          </a:xfrm>
        </p:spPr>
        <p:txBody>
          <a:bodyPr/>
          <a:lstStyle>
            <a:lvl1pPr algn="l">
              <a:defRPr sz="1800" i="1">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pic>
        <p:nvPicPr>
          <p:cNvPr id="15" name="Picture 14">
            <a:extLst>
              <a:ext uri="{FF2B5EF4-FFF2-40B4-BE49-F238E27FC236}">
                <a16:creationId xmlns:a16="http://schemas.microsoft.com/office/drawing/2014/main" id="{4CAB85A2-9B30-5D49-A7C0-EED7F0172305}"/>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4128269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5372B9-DF77-2641-A201-AD203E6BA511}"/>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2" name="Title 1">
            <a:extLst>
              <a:ext uri="{FF2B5EF4-FFF2-40B4-BE49-F238E27FC236}">
                <a16:creationId xmlns:a16="http://schemas.microsoft.com/office/drawing/2014/main" id="{A3E5E63D-5A97-0744-B843-8C58688B5804}"/>
              </a:ext>
            </a:extLst>
          </p:cNvPr>
          <p:cNvSpPr>
            <a:spLocks noGrp="1"/>
          </p:cNvSpPr>
          <p:nvPr>
            <p:ph type="title"/>
          </p:nvPr>
        </p:nvSpPr>
        <p:spPr>
          <a:xfrm>
            <a:off x="694643" y="810890"/>
            <a:ext cx="4755009" cy="718623"/>
          </a:xfrm>
        </p:spPr>
        <p:txBody>
          <a:bodyPr anchor="b"/>
          <a:lstStyle>
            <a:lvl1pPr algn="l">
              <a:defRPr/>
            </a:lvl1pPr>
          </a:lstStyle>
          <a:p>
            <a:r>
              <a:rPr lang="en-US" dirty="0"/>
              <a:t>Click to edit Master title </a:t>
            </a:r>
          </a:p>
        </p:txBody>
      </p:sp>
      <p:sp>
        <p:nvSpPr>
          <p:cNvPr id="103" name="Text Placeholder 36">
            <a:extLst>
              <a:ext uri="{FF2B5EF4-FFF2-40B4-BE49-F238E27FC236}">
                <a16:creationId xmlns:a16="http://schemas.microsoft.com/office/drawing/2014/main" id="{900D2722-9198-204F-B357-B1B27A77E825}"/>
              </a:ext>
            </a:extLst>
          </p:cNvPr>
          <p:cNvSpPr>
            <a:spLocks noGrp="1"/>
          </p:cNvSpPr>
          <p:nvPr>
            <p:ph type="body" sz="quarter" idx="14"/>
          </p:nvPr>
        </p:nvSpPr>
        <p:spPr>
          <a:xfrm>
            <a:off x="694643" y="1660634"/>
            <a:ext cx="4755009" cy="4045376"/>
          </a:xfrm>
        </p:spPr>
        <p:txBody>
          <a:bodyPr/>
          <a:lstStyle>
            <a:lvl1pPr marL="0" indent="0" algn="l">
              <a:lnSpc>
                <a:spcPct val="90000"/>
              </a:lnSpc>
              <a:spcBef>
                <a:spcPts val="1000"/>
              </a:spcBef>
              <a:buClr>
                <a:schemeClr val="accent1"/>
              </a:buClr>
              <a:buFont typeface="Arial" panose="020B0604020202020204" pitchFamily="34" charset="0"/>
              <a:buNone/>
              <a:defRPr sz="2000">
                <a:solidFill>
                  <a:schemeClr val="tx2"/>
                </a:solidFill>
              </a:defRPr>
            </a:lvl1pPr>
          </a:lstStyle>
          <a:p>
            <a:pPr lvl="0"/>
            <a:endParaRPr lang="en-US" dirty="0"/>
          </a:p>
        </p:txBody>
      </p:sp>
      <p:sp>
        <p:nvSpPr>
          <p:cNvPr id="142" name="Picture Placeholder 141">
            <a:extLst>
              <a:ext uri="{FF2B5EF4-FFF2-40B4-BE49-F238E27FC236}">
                <a16:creationId xmlns:a16="http://schemas.microsoft.com/office/drawing/2014/main" id="{41E167D3-D745-D64F-ADD4-B38FB711F29E}"/>
              </a:ext>
            </a:extLst>
          </p:cNvPr>
          <p:cNvSpPr>
            <a:spLocks noGrp="1"/>
          </p:cNvSpPr>
          <p:nvPr userDrawn="1">
            <p:ph type="pic" sz="quarter" idx="20"/>
          </p:nvPr>
        </p:nvSpPr>
        <p:spPr>
          <a:xfrm>
            <a:off x="6184245" y="894973"/>
            <a:ext cx="5043197" cy="5068054"/>
          </a:xfrm>
          <a:ln w="228600">
            <a:solidFill>
              <a:schemeClr val="bg1"/>
            </a:solidFill>
            <a:miter lim="800000"/>
          </a:ln>
          <a:effectLst>
            <a:outerShdw blurRad="241300" dist="38100" dir="2700000" algn="tl" rotWithShape="0">
              <a:prstClr val="black">
                <a:alpha val="40000"/>
              </a:prstClr>
            </a:outerShdw>
          </a:effectLst>
        </p:spPr>
        <p:txBody>
          <a:bodyPr/>
          <a:lstStyle/>
          <a:p>
            <a:endParaRPr lang="en-US" dirty="0"/>
          </a:p>
        </p:txBody>
      </p:sp>
      <p:cxnSp>
        <p:nvCxnSpPr>
          <p:cNvPr id="5" name="Straight Connector 4">
            <a:extLst>
              <a:ext uri="{FF2B5EF4-FFF2-40B4-BE49-F238E27FC236}">
                <a16:creationId xmlns:a16="http://schemas.microsoft.com/office/drawing/2014/main" id="{E23583CA-79E1-0D45-AC68-50B81EC2E956}"/>
              </a:ext>
            </a:extLst>
          </p:cNvPr>
          <p:cNvCxnSpPr/>
          <p:nvPr userDrawn="1"/>
        </p:nvCxnSpPr>
        <p:spPr>
          <a:xfrm>
            <a:off x="694643" y="1529513"/>
            <a:ext cx="4755009"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682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DD70B-7682-034F-8C07-A84E4D9E5A72}"/>
              </a:ext>
            </a:extLst>
          </p:cNvPr>
          <p:cNvSpPr/>
          <p:nvPr userDrawn="1"/>
        </p:nvSpPr>
        <p:spPr>
          <a:xfrm>
            <a:off x="0" y="0"/>
            <a:ext cx="2291787" cy="6858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AA9312D-B1A5-F04D-A9D5-1693079B6FF8}"/>
              </a:ext>
            </a:extLst>
          </p:cNvPr>
          <p:cNvSpPr>
            <a:spLocks noGrp="1"/>
          </p:cNvSpPr>
          <p:nvPr>
            <p:ph type="title"/>
          </p:nvPr>
        </p:nvSpPr>
        <p:spPr>
          <a:xfrm>
            <a:off x="4104134" y="991841"/>
            <a:ext cx="7363374" cy="605465"/>
          </a:xfrm>
        </p:spPr>
        <p:txBody>
          <a:bodyPr anchor="ctr"/>
          <a:lstStyle>
            <a:lvl1pPr algn="ctr">
              <a:defRPr/>
            </a:lvl1pPr>
          </a:lstStyle>
          <a:p>
            <a:r>
              <a:rPr lang="en-US" dirty="0"/>
              <a:t>Click to edit Master title </a:t>
            </a:r>
            <a:r>
              <a:rPr lang="en-US" dirty="0" err="1"/>
              <a:t>styl</a:t>
            </a:r>
            <a:endParaRPr lang="en-US" dirty="0"/>
          </a:p>
        </p:txBody>
      </p:sp>
      <p:sp>
        <p:nvSpPr>
          <p:cNvPr id="3" name="Slide Number Placeholder 2">
            <a:extLst>
              <a:ext uri="{FF2B5EF4-FFF2-40B4-BE49-F238E27FC236}">
                <a16:creationId xmlns:a16="http://schemas.microsoft.com/office/drawing/2014/main" id="{7B4A5007-3FB4-264B-B97D-5BD9328FF273}"/>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61" name="Text Placeholder 37">
            <a:extLst>
              <a:ext uri="{FF2B5EF4-FFF2-40B4-BE49-F238E27FC236}">
                <a16:creationId xmlns:a16="http://schemas.microsoft.com/office/drawing/2014/main" id="{A5DB8829-9AA2-F34D-8A50-495609A9D8F5}"/>
              </a:ext>
            </a:extLst>
          </p:cNvPr>
          <p:cNvSpPr>
            <a:spLocks noGrp="1"/>
          </p:cNvSpPr>
          <p:nvPr>
            <p:ph type="body" sz="quarter" idx="15"/>
          </p:nvPr>
        </p:nvSpPr>
        <p:spPr>
          <a:xfrm>
            <a:off x="4104134" y="2550416"/>
            <a:ext cx="7363374" cy="3266184"/>
          </a:xfrm>
        </p:spPr>
        <p:txBody>
          <a:bodyPr anchor="t"/>
          <a:lstStyle>
            <a:lvl1pPr algn="ctr">
              <a:lnSpc>
                <a:spcPct val="100000"/>
              </a:lnSpc>
              <a:spcBef>
                <a:spcPts val="1000"/>
              </a:spcBef>
              <a:defRPr sz="20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endParaRPr lang="en-US" dirty="0"/>
          </a:p>
        </p:txBody>
      </p:sp>
      <p:sp>
        <p:nvSpPr>
          <p:cNvPr id="62" name="Text Placeholder 30">
            <a:extLst>
              <a:ext uri="{FF2B5EF4-FFF2-40B4-BE49-F238E27FC236}">
                <a16:creationId xmlns:a16="http://schemas.microsoft.com/office/drawing/2014/main" id="{77460F38-6239-114F-9F11-5710DD07D40A}"/>
              </a:ext>
            </a:extLst>
          </p:cNvPr>
          <p:cNvSpPr>
            <a:spLocks noGrp="1"/>
          </p:cNvSpPr>
          <p:nvPr>
            <p:ph type="body" sz="quarter" idx="16"/>
          </p:nvPr>
        </p:nvSpPr>
        <p:spPr>
          <a:xfrm>
            <a:off x="4104134" y="1895441"/>
            <a:ext cx="7363374" cy="347472"/>
          </a:xfrm>
          <a:solidFill>
            <a:schemeClr val="tx2"/>
          </a:solidFill>
        </p:spPr>
        <p:txBody>
          <a:bodyPr anchor="ctr"/>
          <a:lstStyle>
            <a:lvl1pPr algn="ctr">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sp>
        <p:nvSpPr>
          <p:cNvPr id="19" name="Picture Placeholder 7"/>
          <p:cNvSpPr>
            <a:spLocks noGrp="1"/>
          </p:cNvSpPr>
          <p:nvPr>
            <p:ph type="pic" sz="quarter" idx="18"/>
          </p:nvPr>
        </p:nvSpPr>
        <p:spPr>
          <a:xfrm>
            <a:off x="1000355" y="991841"/>
            <a:ext cx="2582863" cy="4824759"/>
          </a:xfrm>
        </p:spPr>
        <p:txBody>
          <a:bodyPr/>
          <a:lstStyle/>
          <a:p>
            <a:endParaRPr lang="en-US"/>
          </a:p>
        </p:txBody>
      </p:sp>
      <p:pic>
        <p:nvPicPr>
          <p:cNvPr id="8" name="Picture 7">
            <a:extLst>
              <a:ext uri="{FF2B5EF4-FFF2-40B4-BE49-F238E27FC236}">
                <a16:creationId xmlns:a16="http://schemas.microsoft.com/office/drawing/2014/main" id="{D8634A76-15B0-D74B-A9B5-30060D548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373164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312D-B1A5-F04D-A9D5-1693079B6FF8}"/>
              </a:ext>
            </a:extLst>
          </p:cNvPr>
          <p:cNvSpPr>
            <a:spLocks noGrp="1"/>
          </p:cNvSpPr>
          <p:nvPr>
            <p:ph type="title"/>
          </p:nvPr>
        </p:nvSpPr>
        <p:spPr>
          <a:xfrm>
            <a:off x="648182" y="564278"/>
            <a:ext cx="5196875" cy="1403418"/>
          </a:xfrm>
        </p:spPr>
        <p:txBody>
          <a:bodyPr anchor="t"/>
          <a:lstStyle/>
          <a:p>
            <a:r>
              <a:rPr lang="en-US" dirty="0"/>
              <a:t>Click to edit Master title style</a:t>
            </a:r>
          </a:p>
        </p:txBody>
      </p:sp>
      <p:sp>
        <p:nvSpPr>
          <p:cNvPr id="3" name="Slide Number Placeholder 2">
            <a:extLst>
              <a:ext uri="{FF2B5EF4-FFF2-40B4-BE49-F238E27FC236}">
                <a16:creationId xmlns:a16="http://schemas.microsoft.com/office/drawing/2014/main" id="{7B4A5007-3FB4-264B-B97D-5BD9328FF273}"/>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62" name="Text Placeholder 30">
            <a:extLst>
              <a:ext uri="{FF2B5EF4-FFF2-40B4-BE49-F238E27FC236}">
                <a16:creationId xmlns:a16="http://schemas.microsoft.com/office/drawing/2014/main" id="{F9EF92BA-342C-CD4C-BE65-303A56E651A8}"/>
              </a:ext>
            </a:extLst>
          </p:cNvPr>
          <p:cNvSpPr>
            <a:spLocks noGrp="1"/>
          </p:cNvSpPr>
          <p:nvPr>
            <p:ph type="body" sz="quarter" idx="16"/>
          </p:nvPr>
        </p:nvSpPr>
        <p:spPr>
          <a:xfrm>
            <a:off x="6296966" y="564278"/>
            <a:ext cx="5196875" cy="347472"/>
          </a:xfrm>
          <a:solidFill>
            <a:schemeClr val="tx2"/>
          </a:solidFill>
        </p:spPr>
        <p:txBody>
          <a:bodyPr anchor="t"/>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sp>
        <p:nvSpPr>
          <p:cNvPr id="7" name="Text Placeholder 6">
            <a:extLst>
              <a:ext uri="{FF2B5EF4-FFF2-40B4-BE49-F238E27FC236}">
                <a16:creationId xmlns:a16="http://schemas.microsoft.com/office/drawing/2014/main" id="{7D983B6B-90DE-6349-8DB2-C286CC10B6D6}"/>
              </a:ext>
            </a:extLst>
          </p:cNvPr>
          <p:cNvSpPr>
            <a:spLocks noGrp="1"/>
          </p:cNvSpPr>
          <p:nvPr>
            <p:ph type="body" sz="quarter" idx="19"/>
          </p:nvPr>
        </p:nvSpPr>
        <p:spPr>
          <a:xfrm>
            <a:off x="6296966" y="1135303"/>
            <a:ext cx="5196876" cy="4906682"/>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9EBD200-1912-764D-9058-3CCAD0AC5F13}"/>
              </a:ext>
            </a:extLst>
          </p:cNvPr>
          <p:cNvSpPr>
            <a:spLocks noGrp="1"/>
          </p:cNvSpPr>
          <p:nvPr>
            <p:ph type="pic" sz="quarter" idx="21"/>
          </p:nvPr>
        </p:nvSpPr>
        <p:spPr>
          <a:xfrm>
            <a:off x="648182" y="2187616"/>
            <a:ext cx="5196875" cy="3854369"/>
          </a:xfrm>
        </p:spPr>
        <p:txBody>
          <a:bodyPr/>
          <a:lstStyle/>
          <a:p>
            <a:endParaRPr lang="en-US"/>
          </a:p>
        </p:txBody>
      </p:sp>
    </p:spTree>
    <p:extLst>
      <p:ext uri="{BB962C8B-B14F-4D97-AF65-F5344CB8AC3E}">
        <p14:creationId xmlns:p14="http://schemas.microsoft.com/office/powerpoint/2010/main" val="3689426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9166F-EF0A-48F4-B502-F9DBAA8B229B}"/>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Rectangle 3">
            <a:extLst>
              <a:ext uri="{FF2B5EF4-FFF2-40B4-BE49-F238E27FC236}">
                <a16:creationId xmlns:a16="http://schemas.microsoft.com/office/drawing/2014/main" id="{4B277D8D-BA7C-43FD-A6D6-107B8DBE391D}"/>
              </a:ext>
            </a:extLst>
          </p:cNvPr>
          <p:cNvSpPr/>
          <p:nvPr userDrawn="1"/>
        </p:nvSpPr>
        <p:spPr>
          <a:xfrm>
            <a:off x="0" y="0"/>
            <a:ext cx="12192000" cy="4376057"/>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6EA672DF-95D9-4DB6-8E78-DB1D2883820D}"/>
              </a:ext>
            </a:extLst>
          </p:cNvPr>
          <p:cNvSpPr>
            <a:spLocks noGrp="1"/>
          </p:cNvSpPr>
          <p:nvPr>
            <p:ph type="title" hasCustomPrompt="1"/>
          </p:nvPr>
        </p:nvSpPr>
        <p:spPr>
          <a:xfrm>
            <a:off x="1067692" y="1588740"/>
            <a:ext cx="4571107" cy="1331141"/>
          </a:xfrm>
        </p:spPr>
        <p:txBody>
          <a:bodyPr/>
          <a:lstStyle>
            <a:lvl1pPr>
              <a:defRPr>
                <a:solidFill>
                  <a:schemeClr val="bg1"/>
                </a:solidFill>
              </a:defRPr>
            </a:lvl1pPr>
          </a:lstStyle>
          <a:p>
            <a:r>
              <a:rPr lang="en-US" dirty="0">
                <a:solidFill>
                  <a:schemeClr val="bg1"/>
                </a:solidFill>
                <a:latin typeface="Georgia" panose="02040502050405020303" pitchFamily="18" charset="0"/>
              </a:rPr>
              <a:t>This is a slide title</a:t>
            </a:r>
          </a:p>
        </p:txBody>
      </p:sp>
      <p:sp>
        <p:nvSpPr>
          <p:cNvPr id="10" name="Rectangle 9">
            <a:extLst>
              <a:ext uri="{FF2B5EF4-FFF2-40B4-BE49-F238E27FC236}">
                <a16:creationId xmlns:a16="http://schemas.microsoft.com/office/drawing/2014/main" id="{4669ED6E-F4F9-4394-B47F-8E122C57DDB5}"/>
              </a:ext>
            </a:extLst>
          </p:cNvPr>
          <p:cNvSpPr/>
          <p:nvPr/>
        </p:nvSpPr>
        <p:spPr>
          <a:xfrm>
            <a:off x="6935845" y="1010912"/>
            <a:ext cx="4844143" cy="4818692"/>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3" name="Picture Placeholder 12">
            <a:extLst>
              <a:ext uri="{FF2B5EF4-FFF2-40B4-BE49-F238E27FC236}">
                <a16:creationId xmlns:a16="http://schemas.microsoft.com/office/drawing/2014/main" id="{D769DA62-8FC5-4FE0-A284-4EAC17975D10}"/>
              </a:ext>
            </a:extLst>
          </p:cNvPr>
          <p:cNvSpPr>
            <a:spLocks noGrp="1"/>
          </p:cNvSpPr>
          <p:nvPr>
            <p:ph type="pic" sz="quarter" idx="11"/>
          </p:nvPr>
        </p:nvSpPr>
        <p:spPr>
          <a:xfrm>
            <a:off x="7391400" y="1452563"/>
            <a:ext cx="3933825" cy="3933825"/>
          </a:xfrm>
          <a:noFill/>
        </p:spPr>
        <p:txBody>
          <a:bodyPr/>
          <a:lstStyle/>
          <a:p>
            <a:endParaRPr lang="en-US"/>
          </a:p>
        </p:txBody>
      </p:sp>
      <p:sp>
        <p:nvSpPr>
          <p:cNvPr id="16" name="Text Placeholder 15">
            <a:extLst>
              <a:ext uri="{FF2B5EF4-FFF2-40B4-BE49-F238E27FC236}">
                <a16:creationId xmlns:a16="http://schemas.microsoft.com/office/drawing/2014/main" id="{DA8FBFC7-443F-4CC1-AC09-E570EF42376D}"/>
              </a:ext>
            </a:extLst>
          </p:cNvPr>
          <p:cNvSpPr>
            <a:spLocks noGrp="1"/>
          </p:cNvSpPr>
          <p:nvPr>
            <p:ph type="body" sz="quarter" idx="13"/>
          </p:nvPr>
        </p:nvSpPr>
        <p:spPr>
          <a:xfrm>
            <a:off x="1089296" y="3067050"/>
            <a:ext cx="4549504" cy="646113"/>
          </a:xfrm>
        </p:spPr>
        <p:txBody>
          <a:bodyP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9" name="Rectangle 8"/>
          <p:cNvSpPr/>
          <p:nvPr userDrawn="1"/>
        </p:nvSpPr>
        <p:spPr>
          <a:xfrm>
            <a:off x="156411" y="6170372"/>
            <a:ext cx="1792705" cy="56173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26486A5B-5EE3-344C-B1EA-10455DA6FD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94897" y="4737484"/>
            <a:ext cx="3186185" cy="535730"/>
          </a:xfrm>
          <a:prstGeom prst="rect">
            <a:avLst/>
          </a:prstGeom>
        </p:spPr>
      </p:pic>
    </p:spTree>
    <p:extLst>
      <p:ext uri="{BB962C8B-B14F-4D97-AF65-F5344CB8AC3E}">
        <p14:creationId xmlns:p14="http://schemas.microsoft.com/office/powerpoint/2010/main" val="755126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D5EE-65E5-4F2D-9B9B-9899AF4A135E}"/>
              </a:ext>
            </a:extLst>
          </p:cNvPr>
          <p:cNvSpPr>
            <a:spLocks noGrp="1"/>
          </p:cNvSpPr>
          <p:nvPr>
            <p:ph type="title" hasCustomPrompt="1"/>
          </p:nvPr>
        </p:nvSpPr>
        <p:spPr>
          <a:xfrm>
            <a:off x="5695542" y="754329"/>
            <a:ext cx="4588185" cy="1307066"/>
          </a:xfrm>
        </p:spPr>
        <p:txBody>
          <a:bodyPr/>
          <a:lstStyle>
            <a:lvl1pPr>
              <a:defRPr/>
            </a:lvl1pPr>
          </a:lstStyle>
          <a:p>
            <a:r>
              <a:rPr lang="en-US" dirty="0">
                <a:solidFill>
                  <a:srgbClr val="191919"/>
                </a:solidFill>
              </a:rPr>
              <a:t>This is a slide title</a:t>
            </a:r>
          </a:p>
        </p:txBody>
      </p:sp>
      <p:sp>
        <p:nvSpPr>
          <p:cNvPr id="31" name="Text Placeholder 30">
            <a:extLst>
              <a:ext uri="{FF2B5EF4-FFF2-40B4-BE49-F238E27FC236}">
                <a16:creationId xmlns:a16="http://schemas.microsoft.com/office/drawing/2014/main" id="{CB46CE29-FA80-493F-BA91-53C5F9A955C9}"/>
              </a:ext>
            </a:extLst>
          </p:cNvPr>
          <p:cNvSpPr>
            <a:spLocks noGrp="1"/>
          </p:cNvSpPr>
          <p:nvPr>
            <p:ph type="body" sz="quarter" idx="12"/>
          </p:nvPr>
        </p:nvSpPr>
        <p:spPr>
          <a:xfrm>
            <a:off x="5695950" y="2194675"/>
            <a:ext cx="5920698" cy="2224572"/>
          </a:xfrm>
        </p:spPr>
        <p:txBody>
          <a:bodyPr/>
          <a:lstStyle>
            <a:lvl1pPr marL="0" indent="0">
              <a:buNone/>
              <a:defRPr sz="2000"/>
            </a:lvl1pPr>
          </a:lstStyle>
          <a:p>
            <a:pPr marL="0" indent="0">
              <a:buNone/>
            </a:pPr>
            <a:endParaRPr lang="en-US" sz="1400" dirty="0">
              <a:ea typeface="Gulim" panose="020B0600000101010101" pitchFamily="34" charset="-127"/>
            </a:endParaRPr>
          </a:p>
        </p:txBody>
      </p:sp>
      <p:sp>
        <p:nvSpPr>
          <p:cNvPr id="3" name="Slide Number Placeholder 2">
            <a:extLst>
              <a:ext uri="{FF2B5EF4-FFF2-40B4-BE49-F238E27FC236}">
                <a16:creationId xmlns:a16="http://schemas.microsoft.com/office/drawing/2014/main" id="{D61C2DD8-B058-4B35-8F9B-8AD14E789044}"/>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8" name="Rectangle 17">
            <a:extLst>
              <a:ext uri="{FF2B5EF4-FFF2-40B4-BE49-F238E27FC236}">
                <a16:creationId xmlns:a16="http://schemas.microsoft.com/office/drawing/2014/main" id="{6C2D55E9-CF70-43E0-928B-793B02794753}"/>
              </a:ext>
            </a:extLst>
          </p:cNvPr>
          <p:cNvSpPr/>
          <p:nvPr userDrawn="1"/>
        </p:nvSpPr>
        <p:spPr>
          <a:xfrm>
            <a:off x="0" y="-2326"/>
            <a:ext cx="4072647" cy="6858000"/>
          </a:xfrm>
          <a:prstGeom prst="rect">
            <a:avLst/>
          </a:pr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3" name="Elbow Connector 15">
            <a:extLst>
              <a:ext uri="{FF2B5EF4-FFF2-40B4-BE49-F238E27FC236}">
                <a16:creationId xmlns:a16="http://schemas.microsoft.com/office/drawing/2014/main" id="{66A8A917-53B0-4ADA-B406-C127AD5C0FD2}"/>
              </a:ext>
            </a:extLst>
          </p:cNvPr>
          <p:cNvCxnSpPr>
            <a:cxnSpLocks/>
          </p:cNvCxnSpPr>
          <p:nvPr userDrawn="1"/>
        </p:nvCxnSpPr>
        <p:spPr>
          <a:xfrm rot="10800000" flipH="1" flipV="1">
            <a:off x="7295696" y="5093761"/>
            <a:ext cx="520240" cy="627952"/>
          </a:xfrm>
          <a:prstGeom prst="bentConnector3">
            <a:avLst>
              <a:gd name="adj1" fmla="val -43941"/>
            </a:avLst>
          </a:prstGeom>
          <a:ln w="1905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Picture Placeholder 28">
            <a:extLst>
              <a:ext uri="{FF2B5EF4-FFF2-40B4-BE49-F238E27FC236}">
                <a16:creationId xmlns:a16="http://schemas.microsoft.com/office/drawing/2014/main" id="{4081BC30-A125-4A73-B1B7-02A6C5F708A5}"/>
              </a:ext>
            </a:extLst>
          </p:cNvPr>
          <p:cNvSpPr>
            <a:spLocks noGrp="1"/>
          </p:cNvSpPr>
          <p:nvPr>
            <p:ph type="pic" sz="quarter" idx="11"/>
          </p:nvPr>
        </p:nvSpPr>
        <p:spPr>
          <a:xfrm>
            <a:off x="823913" y="760413"/>
            <a:ext cx="4275137" cy="5337175"/>
          </a:xfrm>
          <a:noFill/>
        </p:spPr>
        <p:txBody>
          <a:bodyPr/>
          <a:lstStyle/>
          <a:p>
            <a:endParaRPr lang="en-US"/>
          </a:p>
        </p:txBody>
      </p:sp>
      <p:sp>
        <p:nvSpPr>
          <p:cNvPr id="33" name="Text Placeholder 32">
            <a:extLst>
              <a:ext uri="{FF2B5EF4-FFF2-40B4-BE49-F238E27FC236}">
                <a16:creationId xmlns:a16="http://schemas.microsoft.com/office/drawing/2014/main" id="{638610FF-0F3B-4790-B918-DF7CAA773B58}"/>
              </a:ext>
            </a:extLst>
          </p:cNvPr>
          <p:cNvSpPr>
            <a:spLocks noGrp="1"/>
          </p:cNvSpPr>
          <p:nvPr>
            <p:ph type="body" sz="quarter" idx="13"/>
          </p:nvPr>
        </p:nvSpPr>
        <p:spPr>
          <a:xfrm>
            <a:off x="7296777" y="4928832"/>
            <a:ext cx="2489200" cy="342900"/>
          </a:xfrm>
          <a:solidFill>
            <a:schemeClr val="tx2"/>
          </a:solidFill>
        </p:spPr>
        <p:txBody>
          <a:bodyPr anchor="ctr"/>
          <a:lstStyle>
            <a:lvl1pPr marL="0" algn="ctr" defTabSz="914400" rtl="0" eaLnBrk="1" latinLnBrk="0" hangingPunct="1">
              <a:defRPr lang="en-US" sz="2000" kern="1200" dirty="0" smtClean="0">
                <a:solidFill>
                  <a:srgbClr val="CEB87B"/>
                </a:solidFill>
                <a:latin typeface="Arial" panose="020B0604020202020204" pitchFamily="34" charset="0"/>
                <a:ea typeface="Gulim" panose="020B0600000101010101" pitchFamily="34" charset="-127"/>
                <a:cs typeface="+mj-cs"/>
              </a:defRPr>
            </a:lvl1pPr>
            <a:lvl2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2pPr>
            <a:lvl3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3pPr>
            <a:lvl4pPr marL="0" algn="ctr" defTabSz="914400" rtl="0" eaLnBrk="1" latinLnBrk="0" hangingPunct="1">
              <a:defRPr lang="en-US" sz="1800" kern="1200" dirty="0" smtClean="0">
                <a:solidFill>
                  <a:schemeClr val="bg1"/>
                </a:solidFill>
                <a:latin typeface="Arial" panose="020B0604020202020204" pitchFamily="34" charset="0"/>
                <a:ea typeface="Gulim" panose="020B0600000101010101" pitchFamily="34" charset="-127"/>
                <a:cs typeface="+mj-cs"/>
              </a:defRPr>
            </a:lvl4pPr>
            <a:lvl5pPr marL="0" algn="ctr" defTabSz="914400" rtl="0" eaLnBrk="1" latinLnBrk="0" hangingPunct="1">
              <a:defRPr lang="en-US" sz="1800" kern="1200" dirty="0">
                <a:solidFill>
                  <a:schemeClr val="bg1"/>
                </a:solidFill>
                <a:latin typeface="Arial" panose="020B0604020202020204" pitchFamily="34" charset="0"/>
                <a:ea typeface="Gulim" panose="020B0600000101010101" pitchFamily="34" charset="-127"/>
                <a:cs typeface="+mj-cs"/>
              </a:defRPr>
            </a:lvl5pPr>
          </a:lstStyle>
          <a:p>
            <a:pPr lvl="0"/>
            <a:endParaRPr lang="en-US" dirty="0"/>
          </a:p>
        </p:txBody>
      </p:sp>
      <p:sp>
        <p:nvSpPr>
          <p:cNvPr id="37" name="Text Placeholder 17">
            <a:extLst>
              <a:ext uri="{FF2B5EF4-FFF2-40B4-BE49-F238E27FC236}">
                <a16:creationId xmlns:a16="http://schemas.microsoft.com/office/drawing/2014/main" id="{4908A628-F683-40DA-A85D-24F4173FA9D2}"/>
              </a:ext>
            </a:extLst>
          </p:cNvPr>
          <p:cNvSpPr>
            <a:spLocks noGrp="1"/>
          </p:cNvSpPr>
          <p:nvPr>
            <p:ph type="body" sz="quarter" idx="15"/>
          </p:nvPr>
        </p:nvSpPr>
        <p:spPr>
          <a:xfrm>
            <a:off x="7815936" y="5409374"/>
            <a:ext cx="3800712" cy="684283"/>
          </a:xfrm>
          <a:solidFill>
            <a:schemeClr val="bg1"/>
          </a:solidFill>
        </p:spPr>
        <p:txBody>
          <a:bodyPr/>
          <a:lstStyle>
            <a:lvl1pPr>
              <a:defRPr sz="2200" b="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pic>
        <p:nvPicPr>
          <p:cNvPr id="13" name="Picture 12">
            <a:extLst>
              <a:ext uri="{FF2B5EF4-FFF2-40B4-BE49-F238E27FC236}">
                <a16:creationId xmlns:a16="http://schemas.microsoft.com/office/drawing/2014/main" id="{B54C07D6-B547-8141-AAC4-50DE49D6BBD6}"/>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140501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256675" y="319636"/>
            <a:ext cx="11534272" cy="1325563"/>
          </a:xfrm>
        </p:spPr>
        <p:txBody>
          <a:bodyPr/>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Tree>
    <p:extLst>
      <p:ext uri="{BB962C8B-B14F-4D97-AF65-F5344CB8AC3E}">
        <p14:creationId xmlns:p14="http://schemas.microsoft.com/office/powerpoint/2010/main" val="387248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D5CB-BC7B-93EF-A85F-139CC2F1F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6543F-0229-9911-7610-87114B929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815C53-AE06-C6ED-2903-C5E79C001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9C115-187C-8AB8-B249-F8B72A731657}"/>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6" name="Footer Placeholder 5">
            <a:extLst>
              <a:ext uri="{FF2B5EF4-FFF2-40B4-BE49-F238E27FC236}">
                <a16:creationId xmlns:a16="http://schemas.microsoft.com/office/drawing/2014/main" id="{10217ED8-8C23-4698-43CC-3DE690499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7FCF5-9CC9-F663-7B4F-2796D608EC74}"/>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2236861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Rectangle 3">
            <a:extLst>
              <a:ext uri="{FF2B5EF4-FFF2-40B4-BE49-F238E27FC236}">
                <a16:creationId xmlns:a16="http://schemas.microsoft.com/office/drawing/2014/main" id="{7F8E734B-665E-A44B-B651-99E3EF024E69}"/>
              </a:ext>
            </a:extLst>
          </p:cNvPr>
          <p:cNvSpPr/>
          <p:nvPr userDrawn="1"/>
        </p:nvSpPr>
        <p:spPr>
          <a:xfrm>
            <a:off x="5173884" y="4243287"/>
            <a:ext cx="7018116" cy="261471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1107467" y="2833165"/>
            <a:ext cx="3699688" cy="1325563"/>
          </a:xfrm>
        </p:spPr>
        <p:txBody>
          <a:bodyPr/>
          <a:lstStyle>
            <a:lvl1pPr algn="l">
              <a:defRPr>
                <a:solidFill>
                  <a:schemeClr val="bg1"/>
                </a:solidFill>
              </a:defRPr>
            </a:lvl1pPr>
          </a:lstStyle>
          <a:p>
            <a:r>
              <a:rPr lang="en-US" dirty="0"/>
              <a:t>Click to edit Master title style</a:t>
            </a:r>
          </a:p>
        </p:txBody>
      </p:sp>
      <p:sp>
        <p:nvSpPr>
          <p:cNvPr id="20" name="Text Placeholder 17">
            <a:extLst>
              <a:ext uri="{FF2B5EF4-FFF2-40B4-BE49-F238E27FC236}">
                <a16:creationId xmlns:a16="http://schemas.microsoft.com/office/drawing/2014/main" id="{71CEE127-B5F9-2140-B754-D105E4F25552}"/>
              </a:ext>
            </a:extLst>
          </p:cNvPr>
          <p:cNvSpPr>
            <a:spLocks noGrp="1"/>
          </p:cNvSpPr>
          <p:nvPr>
            <p:ph type="body" sz="quarter" idx="13"/>
          </p:nvPr>
        </p:nvSpPr>
        <p:spPr>
          <a:xfrm>
            <a:off x="6095999" y="370249"/>
            <a:ext cx="5430260" cy="520312"/>
          </a:xfrm>
        </p:spPr>
        <p:txBody>
          <a:bodyPr anchor="ctr"/>
          <a:lstStyle>
            <a:lvl1pPr algn="l">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21" name="Text Placeholder 36">
            <a:extLst>
              <a:ext uri="{FF2B5EF4-FFF2-40B4-BE49-F238E27FC236}">
                <a16:creationId xmlns:a16="http://schemas.microsoft.com/office/drawing/2014/main" id="{21C4A5BF-0FF9-3644-9B2E-E5AAE6457682}"/>
              </a:ext>
            </a:extLst>
          </p:cNvPr>
          <p:cNvSpPr>
            <a:spLocks noGrp="1"/>
          </p:cNvSpPr>
          <p:nvPr>
            <p:ph type="body" sz="quarter" idx="14"/>
          </p:nvPr>
        </p:nvSpPr>
        <p:spPr>
          <a:xfrm>
            <a:off x="6100384" y="1019394"/>
            <a:ext cx="5425875" cy="5462429"/>
          </a:xfrm>
        </p:spPr>
        <p:txBody>
          <a:bodyPr/>
          <a:lstStyle>
            <a:lvl1pPr marL="0" indent="0" algn="l">
              <a:lnSpc>
                <a:spcPct val="90000"/>
              </a:lnSpc>
              <a:spcBef>
                <a:spcPts val="1000"/>
              </a:spcBef>
              <a:buClr>
                <a:schemeClr val="accent1"/>
              </a:buClr>
              <a:buFont typeface="Arial" panose="020B0604020202020204" pitchFamily="34" charset="0"/>
              <a:buNone/>
              <a:defRPr sz="2000"/>
            </a:lvl1pPr>
          </a:lstStyle>
          <a:p>
            <a:pPr lvl="0"/>
            <a:endParaRPr lang="en-US" dirty="0"/>
          </a:p>
        </p:txBody>
      </p:sp>
      <p:sp>
        <p:nvSpPr>
          <p:cNvPr id="31" name="Picture Placeholder 30">
            <a:extLst>
              <a:ext uri="{FF2B5EF4-FFF2-40B4-BE49-F238E27FC236}">
                <a16:creationId xmlns:a16="http://schemas.microsoft.com/office/drawing/2014/main" id="{90744FB7-BB90-9045-B489-4F4C9AC234BC}"/>
              </a:ext>
            </a:extLst>
          </p:cNvPr>
          <p:cNvSpPr>
            <a:spLocks noGrp="1"/>
          </p:cNvSpPr>
          <p:nvPr>
            <p:ph type="pic" sz="quarter" idx="23"/>
          </p:nvPr>
        </p:nvSpPr>
        <p:spPr>
          <a:xfrm>
            <a:off x="0" y="209227"/>
            <a:ext cx="5173663" cy="6858000"/>
          </a:xfrm>
        </p:spPr>
        <p:txBody>
          <a:bodyPr/>
          <a:lstStyle/>
          <a:p>
            <a:endParaRPr lang="en-US"/>
          </a:p>
        </p:txBody>
      </p:sp>
      <p:sp>
        <p:nvSpPr>
          <p:cNvPr id="32" name="Rectangle 31">
            <a:extLst>
              <a:ext uri="{FF2B5EF4-FFF2-40B4-BE49-F238E27FC236}">
                <a16:creationId xmlns:a16="http://schemas.microsoft.com/office/drawing/2014/main" id="{BC7BA9CA-0718-CB4D-AC84-6E08CB5790CA}"/>
              </a:ext>
            </a:extLst>
          </p:cNvPr>
          <p:cNvSpPr/>
          <p:nvPr userDrawn="1"/>
        </p:nvSpPr>
        <p:spPr>
          <a:xfrm>
            <a:off x="274307" y="277792"/>
            <a:ext cx="5212092" cy="6204031"/>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9025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36884" y="365125"/>
            <a:ext cx="11502190" cy="1325563"/>
          </a:xfrm>
        </p:spPr>
        <p:txBody>
          <a:bodyPr/>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9692582C-7B32-F941-9865-9B5BBD66E383}" type="slidenum">
              <a:rPr lang="en-US" smtClean="0"/>
              <a:pPr/>
              <a:t>‹#›</a:t>
            </a:fld>
            <a:endParaRPr lang="en-US" dirty="0"/>
          </a:p>
        </p:txBody>
      </p:sp>
    </p:spTree>
    <p:extLst>
      <p:ext uri="{BB962C8B-B14F-4D97-AF65-F5344CB8AC3E}">
        <p14:creationId xmlns:p14="http://schemas.microsoft.com/office/powerpoint/2010/main" val="2037611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hasCustomPrompt="1"/>
          </p:nvPr>
        </p:nvSpPr>
        <p:spPr>
          <a:xfrm>
            <a:off x="0" y="1"/>
            <a:ext cx="12192000" cy="1287495"/>
          </a:xfrm>
          <a:solidFill>
            <a:schemeClr val="bg2"/>
          </a:solidFill>
        </p:spPr>
        <p:txBody>
          <a:bodyPr/>
          <a:lstStyle>
            <a:lvl1pPr algn="l">
              <a:defRPr/>
            </a:lvl1pPr>
          </a:lstStyle>
          <a:p>
            <a:r>
              <a:rPr lang="en-US" dirty="0"/>
              <a:t>       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1" name="Text Placeholder 17">
            <a:extLst>
              <a:ext uri="{FF2B5EF4-FFF2-40B4-BE49-F238E27FC236}">
                <a16:creationId xmlns:a16="http://schemas.microsoft.com/office/drawing/2014/main" id="{AEB89528-112E-2740-B991-FAB85AF0310C}"/>
              </a:ext>
            </a:extLst>
          </p:cNvPr>
          <p:cNvSpPr>
            <a:spLocks noGrp="1"/>
          </p:cNvSpPr>
          <p:nvPr>
            <p:ph type="body" sz="quarter" idx="13"/>
          </p:nvPr>
        </p:nvSpPr>
        <p:spPr>
          <a:xfrm>
            <a:off x="1093047" y="1119511"/>
            <a:ext cx="3337687" cy="520312"/>
          </a:xfrm>
          <a:solidFill>
            <a:schemeClr val="tx2"/>
          </a:solidFill>
        </p:spPr>
        <p:txBody>
          <a:bodyPr anchor="ctr"/>
          <a:lstStyle>
            <a:lvl1pPr algn="l">
              <a:defRPr sz="2200" i="0" baseline="0">
                <a:solidFill>
                  <a:srgbClr val="CEB87B"/>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12" name="Text Placeholder 36">
            <a:extLst>
              <a:ext uri="{FF2B5EF4-FFF2-40B4-BE49-F238E27FC236}">
                <a16:creationId xmlns:a16="http://schemas.microsoft.com/office/drawing/2014/main" id="{D0D3EA02-A9A8-1B4D-83EA-1D14CFCF1E9D}"/>
              </a:ext>
            </a:extLst>
          </p:cNvPr>
          <p:cNvSpPr>
            <a:spLocks noGrp="1"/>
          </p:cNvSpPr>
          <p:nvPr>
            <p:ph type="body" sz="quarter" idx="14"/>
          </p:nvPr>
        </p:nvSpPr>
        <p:spPr>
          <a:xfrm>
            <a:off x="608706" y="1971130"/>
            <a:ext cx="11005225" cy="3990638"/>
          </a:xfrm>
        </p:spPr>
        <p:txBody>
          <a:bodyPr/>
          <a:lstStyle>
            <a:lvl1pPr marL="0" indent="0" algn="l">
              <a:lnSpc>
                <a:spcPct val="100000"/>
              </a:lnSpc>
              <a:spcBef>
                <a:spcPts val="1000"/>
              </a:spcBef>
              <a:buClr>
                <a:schemeClr val="accent1"/>
              </a:buClr>
              <a:buFont typeface="Arial" panose="020B0604020202020204" pitchFamily="34" charset="0"/>
              <a:buNone/>
              <a:defRPr sz="2000"/>
            </a:lvl1pPr>
          </a:lstStyle>
          <a:p>
            <a:pPr lvl="0"/>
            <a:endParaRPr lang="en-US" dirty="0"/>
          </a:p>
        </p:txBody>
      </p:sp>
    </p:spTree>
    <p:extLst>
      <p:ext uri="{BB962C8B-B14F-4D97-AF65-F5344CB8AC3E}">
        <p14:creationId xmlns:p14="http://schemas.microsoft.com/office/powerpoint/2010/main" val="4286280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36884" y="365125"/>
            <a:ext cx="11502190" cy="758281"/>
          </a:xfrm>
        </p:spPr>
        <p:txBody>
          <a:bodyPr/>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7" name="Content Placeholder 6">
            <a:extLst>
              <a:ext uri="{FF2B5EF4-FFF2-40B4-BE49-F238E27FC236}">
                <a16:creationId xmlns:a16="http://schemas.microsoft.com/office/drawing/2014/main" id="{3B696ED4-6E0C-3E4F-9908-98F1A57F63A5}"/>
              </a:ext>
            </a:extLst>
          </p:cNvPr>
          <p:cNvSpPr>
            <a:spLocks noGrp="1"/>
          </p:cNvSpPr>
          <p:nvPr>
            <p:ph sz="quarter" idx="11"/>
          </p:nvPr>
        </p:nvSpPr>
        <p:spPr>
          <a:xfrm>
            <a:off x="336550" y="1450975"/>
            <a:ext cx="11503025"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137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4B13-A886-1643-A1CA-E6BDD0669945}"/>
              </a:ext>
            </a:extLst>
          </p:cNvPr>
          <p:cNvSpPr>
            <a:spLocks noGrp="1"/>
          </p:cNvSpPr>
          <p:nvPr>
            <p:ph type="title"/>
          </p:nvPr>
        </p:nvSpPr>
        <p:spPr>
          <a:xfrm>
            <a:off x="395646" y="365126"/>
            <a:ext cx="11400318" cy="719092"/>
          </a:xfrm>
        </p:spPr>
        <p:txBody>
          <a:bodyPr/>
          <a:lstStyle>
            <a:lvl1pPr algn="ct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28CFE2B-292B-3C41-82D4-B195444CAE52}"/>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2" name="Text Placeholder 17">
            <a:extLst>
              <a:ext uri="{FF2B5EF4-FFF2-40B4-BE49-F238E27FC236}">
                <a16:creationId xmlns:a16="http://schemas.microsoft.com/office/drawing/2014/main" id="{E2525C72-003E-5143-859D-28DF9E0CD3F5}"/>
              </a:ext>
            </a:extLst>
          </p:cNvPr>
          <p:cNvSpPr>
            <a:spLocks noGrp="1"/>
          </p:cNvSpPr>
          <p:nvPr>
            <p:ph type="body" sz="quarter" idx="13"/>
          </p:nvPr>
        </p:nvSpPr>
        <p:spPr>
          <a:xfrm>
            <a:off x="395646" y="1265856"/>
            <a:ext cx="4218395" cy="520312"/>
          </a:xfrm>
        </p:spPr>
        <p:txBody>
          <a:bodyPr anchor="ctr"/>
          <a:lstStyle>
            <a:lvl1pPr algn="l">
              <a:defRPr sz="2200" i="0" baseline="0">
                <a:solidFill>
                  <a:srgbClr val="CEB87B"/>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13" name="Text Placeholder 36">
            <a:extLst>
              <a:ext uri="{FF2B5EF4-FFF2-40B4-BE49-F238E27FC236}">
                <a16:creationId xmlns:a16="http://schemas.microsoft.com/office/drawing/2014/main" id="{BE80192F-74A0-4E4A-AE6C-D6251E295BCC}"/>
              </a:ext>
            </a:extLst>
          </p:cNvPr>
          <p:cNvSpPr>
            <a:spLocks noGrp="1"/>
          </p:cNvSpPr>
          <p:nvPr>
            <p:ph type="body" sz="quarter" idx="14"/>
          </p:nvPr>
        </p:nvSpPr>
        <p:spPr>
          <a:xfrm>
            <a:off x="400032" y="1967807"/>
            <a:ext cx="11395932" cy="4355614"/>
          </a:xfrm>
        </p:spPr>
        <p:txBody>
          <a:bodyPr/>
          <a:lstStyle>
            <a:lvl1pPr marL="0" indent="0" algn="l">
              <a:lnSpc>
                <a:spcPct val="90000"/>
              </a:lnSpc>
              <a:spcBef>
                <a:spcPts val="1600"/>
              </a:spcBef>
              <a:buClr>
                <a:schemeClr val="accent1"/>
              </a:buClr>
              <a:buFont typeface="Arial" panose="020B0604020202020204" pitchFamily="34" charset="0"/>
              <a:buNone/>
              <a:defRPr sz="2000"/>
            </a:lvl1pPr>
          </a:lstStyle>
          <a:p>
            <a:pPr lvl="0"/>
            <a:endParaRPr lang="en-US" dirty="0"/>
          </a:p>
        </p:txBody>
      </p:sp>
      <p:pic>
        <p:nvPicPr>
          <p:cNvPr id="7" name="Picture 6">
            <a:extLst>
              <a:ext uri="{FF2B5EF4-FFF2-40B4-BE49-F238E27FC236}">
                <a16:creationId xmlns:a16="http://schemas.microsoft.com/office/drawing/2014/main" id="{B9D18CE4-77B9-604A-9FE2-D6B7E6B10918}"/>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2481306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9FBA2-7EB2-7046-9BE2-E404DE47CBB2}"/>
              </a:ext>
            </a:extLst>
          </p:cNvPr>
          <p:cNvSpPr/>
          <p:nvPr userDrawn="1"/>
        </p:nvSpPr>
        <p:spPr>
          <a:xfrm>
            <a:off x="0" y="0"/>
            <a:ext cx="338115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6203951" y="892158"/>
            <a:ext cx="5295012"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Text Placeholder 17">
            <a:extLst>
              <a:ext uri="{FF2B5EF4-FFF2-40B4-BE49-F238E27FC236}">
                <a16:creationId xmlns:a16="http://schemas.microsoft.com/office/drawing/2014/main" id="{8A68B806-1789-9A4C-9EC6-7CE9FB29B759}"/>
              </a:ext>
            </a:extLst>
          </p:cNvPr>
          <p:cNvSpPr>
            <a:spLocks noGrp="1"/>
          </p:cNvSpPr>
          <p:nvPr>
            <p:ph type="body" sz="quarter" idx="13"/>
          </p:nvPr>
        </p:nvSpPr>
        <p:spPr>
          <a:xfrm>
            <a:off x="6203950" y="2361235"/>
            <a:ext cx="5297073" cy="3416266"/>
          </a:xfrm>
        </p:spPr>
        <p:txBody>
          <a:bodyPr anchor="t"/>
          <a:lstStyle>
            <a:lvl1pPr algn="l">
              <a:defRPr sz="2200" i="0" baseline="0">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8" name="Picture Placeholder 7">
            <a:extLst>
              <a:ext uri="{FF2B5EF4-FFF2-40B4-BE49-F238E27FC236}">
                <a16:creationId xmlns:a16="http://schemas.microsoft.com/office/drawing/2014/main" id="{0091166C-CF1F-6044-B30E-19744645D9B3}"/>
              </a:ext>
            </a:extLst>
          </p:cNvPr>
          <p:cNvSpPr>
            <a:spLocks noGrp="1"/>
          </p:cNvSpPr>
          <p:nvPr>
            <p:ph type="pic" sz="quarter" idx="15"/>
          </p:nvPr>
        </p:nvSpPr>
        <p:spPr>
          <a:xfrm>
            <a:off x="752052" y="892158"/>
            <a:ext cx="5083301" cy="4885343"/>
          </a:xfrm>
        </p:spPr>
        <p:txBody>
          <a:bodyPr/>
          <a:lstStyle/>
          <a:p>
            <a:endParaRPr lang="en-US"/>
          </a:p>
        </p:txBody>
      </p:sp>
      <p:pic>
        <p:nvPicPr>
          <p:cNvPr id="7" name="Picture 6">
            <a:extLst>
              <a:ext uri="{FF2B5EF4-FFF2-40B4-BE49-F238E27FC236}">
                <a16:creationId xmlns:a16="http://schemas.microsoft.com/office/drawing/2014/main" id="{66468FD1-9F8C-694E-8F77-207CB7AA8D34}"/>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708203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5C4BE1-D50E-E945-B554-09426587B522}"/>
              </a:ext>
            </a:extLst>
          </p:cNvPr>
          <p:cNvSpPr/>
          <p:nvPr userDrawn="1"/>
        </p:nvSpPr>
        <p:spPr>
          <a:xfrm>
            <a:off x="-1" y="3904034"/>
            <a:ext cx="12192000" cy="295396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488003" y="365126"/>
            <a:ext cx="11215991" cy="672492"/>
          </a:xfrm>
        </p:spPr>
        <p:txBody>
          <a:bodyPr anchor="t"/>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Text Placeholder 42">
            <a:extLst>
              <a:ext uri="{FF2B5EF4-FFF2-40B4-BE49-F238E27FC236}">
                <a16:creationId xmlns:a16="http://schemas.microsoft.com/office/drawing/2014/main" id="{19D17077-EEAB-6C49-BFDF-B6491235AAB7}"/>
              </a:ext>
            </a:extLst>
          </p:cNvPr>
          <p:cNvSpPr>
            <a:spLocks noGrp="1"/>
          </p:cNvSpPr>
          <p:nvPr>
            <p:ph type="body" sz="quarter" idx="13"/>
          </p:nvPr>
        </p:nvSpPr>
        <p:spPr>
          <a:xfrm>
            <a:off x="488004" y="1673746"/>
            <a:ext cx="11215992" cy="431849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vl1pPr>
          </a:lstStyle>
          <a:p>
            <a:endParaRPr lang="en-US" dirty="0"/>
          </a:p>
        </p:txBody>
      </p:sp>
      <p:sp>
        <p:nvSpPr>
          <p:cNvPr id="11" name="Text Placeholder 30">
            <a:extLst>
              <a:ext uri="{FF2B5EF4-FFF2-40B4-BE49-F238E27FC236}">
                <a16:creationId xmlns:a16="http://schemas.microsoft.com/office/drawing/2014/main" id="{6A0CBAE1-C850-A349-8294-45FA71BF9BD1}"/>
              </a:ext>
            </a:extLst>
          </p:cNvPr>
          <p:cNvSpPr>
            <a:spLocks noGrp="1"/>
          </p:cNvSpPr>
          <p:nvPr>
            <p:ph type="body" sz="quarter" idx="14"/>
          </p:nvPr>
        </p:nvSpPr>
        <p:spPr>
          <a:xfrm>
            <a:off x="488003" y="1181946"/>
            <a:ext cx="3424240" cy="347472"/>
          </a:xfrm>
          <a:solidFill>
            <a:schemeClr val="tx2"/>
          </a:solidFill>
        </p:spPr>
        <p:txBody>
          <a:bodyPr anchor="ctr"/>
          <a:lstStyle>
            <a:lvl1pPr algn="l">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pic>
        <p:nvPicPr>
          <p:cNvPr id="7" name="Picture 6">
            <a:extLst>
              <a:ext uri="{FF2B5EF4-FFF2-40B4-BE49-F238E27FC236}">
                <a16:creationId xmlns:a16="http://schemas.microsoft.com/office/drawing/2014/main" id="{6CC236FB-C562-3945-860F-68E054A957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17202267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9" name="Picture Placeholder 8">
            <a:extLst>
              <a:ext uri="{FF2B5EF4-FFF2-40B4-BE49-F238E27FC236}">
                <a16:creationId xmlns:a16="http://schemas.microsoft.com/office/drawing/2014/main" id="{D1B7E0A3-0998-D744-B556-E089E415FCA3}"/>
              </a:ext>
            </a:extLst>
          </p:cNvPr>
          <p:cNvSpPr>
            <a:spLocks noGrp="1"/>
          </p:cNvSpPr>
          <p:nvPr>
            <p:ph type="pic" sz="quarter" idx="11"/>
          </p:nvPr>
        </p:nvSpPr>
        <p:spPr>
          <a:xfrm>
            <a:off x="8128000" y="0"/>
            <a:ext cx="4064000" cy="6858000"/>
          </a:xfrm>
        </p:spPr>
        <p:txBody>
          <a:bodyPr/>
          <a:lstStyle/>
          <a:p>
            <a:endParaRPr lang="en-US"/>
          </a:p>
        </p:txBody>
      </p:sp>
      <p:sp>
        <p:nvSpPr>
          <p:cNvPr id="18" name="Text Placeholder 13">
            <a:extLst>
              <a:ext uri="{FF2B5EF4-FFF2-40B4-BE49-F238E27FC236}">
                <a16:creationId xmlns:a16="http://schemas.microsoft.com/office/drawing/2014/main" id="{553B8C1E-2CFD-3E4F-BE87-50EF22984C74}"/>
              </a:ext>
            </a:extLst>
          </p:cNvPr>
          <p:cNvSpPr>
            <a:spLocks noGrp="1"/>
          </p:cNvSpPr>
          <p:nvPr>
            <p:ph type="body" sz="quarter" idx="4294967295"/>
          </p:nvPr>
        </p:nvSpPr>
        <p:spPr>
          <a:xfrm>
            <a:off x="473290" y="3720961"/>
            <a:ext cx="7248551" cy="2601410"/>
          </a:xfrm>
        </p:spPr>
        <p:txBody>
          <a:bodyPr/>
          <a:lstStyle/>
          <a:p>
            <a:pPr algn="ctr"/>
            <a:r>
              <a:rPr lang="en-US" sz="1800" dirty="0">
                <a:solidFill>
                  <a:schemeClr val="tx2"/>
                </a:solidFill>
              </a:rPr>
              <a:t>Develop forward looking leaders who make an important economic and social impact</a:t>
            </a:r>
          </a:p>
          <a:p>
            <a:pPr algn="ctr"/>
            <a:endParaRPr lang="en-US" sz="1800" dirty="0">
              <a:solidFill>
                <a:schemeClr val="tx2"/>
              </a:solidFill>
            </a:endParaRPr>
          </a:p>
          <a:p>
            <a:pPr algn="ctr"/>
            <a:r>
              <a:rPr lang="en-US" sz="1800" dirty="0">
                <a:solidFill>
                  <a:schemeClr val="tx2"/>
                </a:solidFill>
              </a:rPr>
              <a:t>Create and share world-class research </a:t>
            </a:r>
          </a:p>
          <a:p>
            <a:pPr algn="ctr"/>
            <a:endParaRPr lang="en-US" sz="1800" dirty="0">
              <a:solidFill>
                <a:schemeClr val="tx2"/>
              </a:solidFill>
            </a:endParaRPr>
          </a:p>
          <a:p>
            <a:pPr algn="ctr"/>
            <a:r>
              <a:rPr lang="en-US" sz="1800" dirty="0">
                <a:solidFill>
                  <a:schemeClr val="tx2"/>
                </a:solidFill>
              </a:rPr>
              <a:t>Foster and leverage partnerships locally, nationally and globally</a:t>
            </a:r>
          </a:p>
          <a:p>
            <a:pPr algn="ctr"/>
            <a:endParaRPr lang="en-US" sz="1800" dirty="0">
              <a:solidFill>
                <a:schemeClr val="tx2"/>
              </a:solidFill>
            </a:endParaRPr>
          </a:p>
          <a:p>
            <a:pPr algn="ctr"/>
            <a:r>
              <a:rPr lang="en-US" sz="1800" dirty="0">
                <a:solidFill>
                  <a:schemeClr val="tx2"/>
                </a:solidFill>
              </a:rPr>
              <a:t>Embrace a culture of high aspirations valuing:  academic excellence, integrity, inclusion, community and being forward-looking</a:t>
            </a:r>
          </a:p>
          <a:p>
            <a:pPr algn="ctr"/>
            <a:endParaRPr lang="en-US" sz="1800" dirty="0">
              <a:solidFill>
                <a:schemeClr val="tx2"/>
              </a:solidFill>
            </a:endParaRPr>
          </a:p>
        </p:txBody>
      </p:sp>
      <p:sp>
        <p:nvSpPr>
          <p:cNvPr id="20" name="Text Placeholder 30">
            <a:extLst>
              <a:ext uri="{FF2B5EF4-FFF2-40B4-BE49-F238E27FC236}">
                <a16:creationId xmlns:a16="http://schemas.microsoft.com/office/drawing/2014/main" id="{7CBF35FB-8B46-EA4D-B654-035A5FF448F8}"/>
              </a:ext>
            </a:extLst>
          </p:cNvPr>
          <p:cNvSpPr>
            <a:spLocks noGrp="1"/>
          </p:cNvSpPr>
          <p:nvPr>
            <p:ph type="body" sz="quarter" idx="14"/>
          </p:nvPr>
        </p:nvSpPr>
        <p:spPr>
          <a:xfrm>
            <a:off x="3037427" y="479891"/>
            <a:ext cx="2125622" cy="347472"/>
          </a:xfrm>
          <a:solidFill>
            <a:schemeClr val="tx2"/>
          </a:solidFill>
        </p:spPr>
        <p:txBody>
          <a:bodyPr anchor="ctr"/>
          <a:lstStyle>
            <a:lvl1pPr algn="ctr">
              <a:defRPr sz="2200" i="0">
                <a:solidFill>
                  <a:srgbClr val="CEB87B"/>
                </a:solidFill>
                <a:latin typeface="Georgia" panose="02040502050405020303" pitchFamily="18" charset="0"/>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endParaRPr lang="en-US" dirty="0"/>
          </a:p>
        </p:txBody>
      </p:sp>
      <p:sp>
        <p:nvSpPr>
          <p:cNvPr id="22" name="Title 1">
            <a:extLst>
              <a:ext uri="{FF2B5EF4-FFF2-40B4-BE49-F238E27FC236}">
                <a16:creationId xmlns:a16="http://schemas.microsoft.com/office/drawing/2014/main" id="{2F4CDAFC-30E3-614B-B12C-86B455DE31A2}"/>
              </a:ext>
            </a:extLst>
          </p:cNvPr>
          <p:cNvSpPr txBox="1">
            <a:spLocks/>
          </p:cNvSpPr>
          <p:nvPr userDrawn="1"/>
        </p:nvSpPr>
        <p:spPr>
          <a:xfrm>
            <a:off x="2241839" y="995479"/>
            <a:ext cx="3716795" cy="671275"/>
          </a:xfrm>
          <a:prstGeom prst="rect">
            <a:avLst/>
          </a:prstGeom>
        </p:spPr>
        <p:txBody>
          <a:bodyPr vert="horz" lIns="91440" tIns="45720" rIns="91440" bIns="45720" rtlCol="0" anchor="t">
            <a:noAutofit/>
          </a:bodyPr>
          <a:lstStyle>
            <a:lvl1pPr marL="0" algn="ctr"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a:lstStyle>
          <a:p>
            <a:r>
              <a:rPr lang="en-US" dirty="0"/>
              <a:t>Click to edit Master title style</a:t>
            </a:r>
          </a:p>
        </p:txBody>
      </p:sp>
      <p:sp>
        <p:nvSpPr>
          <p:cNvPr id="24" name="Text Placeholder 34">
            <a:extLst>
              <a:ext uri="{FF2B5EF4-FFF2-40B4-BE49-F238E27FC236}">
                <a16:creationId xmlns:a16="http://schemas.microsoft.com/office/drawing/2014/main" id="{D2968345-BF5C-C04E-8A01-57A6B92BED33}"/>
              </a:ext>
            </a:extLst>
          </p:cNvPr>
          <p:cNvSpPr>
            <a:spLocks noGrp="1"/>
          </p:cNvSpPr>
          <p:nvPr>
            <p:ph type="body" sz="quarter" idx="21"/>
          </p:nvPr>
        </p:nvSpPr>
        <p:spPr>
          <a:xfrm>
            <a:off x="558384" y="1834871"/>
            <a:ext cx="7083706" cy="1017646"/>
          </a:xfrm>
        </p:spPr>
        <p:txBody>
          <a:bodyPr/>
          <a:lstStyle>
            <a:lvl1pPr marL="0" indent="0" algn="ctr">
              <a:lnSpc>
                <a:spcPct val="150000"/>
              </a:lnSpc>
              <a:buClr>
                <a:schemeClr val="bg1"/>
              </a:buClr>
              <a:buFont typeface="+mj-lt"/>
              <a:buNone/>
              <a:defRPr sz="2200" i="0" baseline="0">
                <a:solidFill>
                  <a:schemeClr val="tx2"/>
                </a:solidFill>
                <a:latin typeface="Georgia" panose="02040502050405020303" pitchFamily="18" charset="0"/>
              </a:defRPr>
            </a:lvl1pPr>
            <a:lvl2pPr>
              <a:defRPr sz="1600" i="1" baseline="0">
                <a:solidFill>
                  <a:srgbClr val="CEB87B"/>
                </a:solidFill>
                <a:latin typeface="Georgia" panose="02040502050405020303" pitchFamily="18" charset="0"/>
              </a:defRPr>
            </a:lvl2pPr>
            <a:lvl3pPr>
              <a:defRPr sz="1600" i="1" baseline="0">
                <a:solidFill>
                  <a:srgbClr val="CEB87B"/>
                </a:solidFill>
                <a:latin typeface="Georgia" panose="02040502050405020303" pitchFamily="18" charset="0"/>
              </a:defRPr>
            </a:lvl3pPr>
            <a:lvl4pPr>
              <a:defRPr sz="1600" i="1" baseline="0">
                <a:solidFill>
                  <a:srgbClr val="CEB87B"/>
                </a:solidFill>
                <a:latin typeface="Georgia" panose="02040502050405020303" pitchFamily="18" charset="0"/>
              </a:defRPr>
            </a:lvl4pPr>
            <a:lvl5pPr>
              <a:defRPr sz="1600" i="1" baseline="0">
                <a:solidFill>
                  <a:srgbClr val="CEB87B"/>
                </a:solidFill>
                <a:latin typeface="Georgia" panose="02040502050405020303" pitchFamily="18" charset="0"/>
              </a:defRPr>
            </a:lvl5pPr>
          </a:lstStyle>
          <a:p>
            <a:pPr lvl="0"/>
            <a:endParaRPr lang="en-US" dirty="0"/>
          </a:p>
        </p:txBody>
      </p:sp>
      <p:sp>
        <p:nvSpPr>
          <p:cNvPr id="25" name="Text Placeholder 36">
            <a:extLst>
              <a:ext uri="{FF2B5EF4-FFF2-40B4-BE49-F238E27FC236}">
                <a16:creationId xmlns:a16="http://schemas.microsoft.com/office/drawing/2014/main" id="{8D360411-15FD-9443-94B6-4E8876C6FE79}"/>
              </a:ext>
            </a:extLst>
          </p:cNvPr>
          <p:cNvSpPr>
            <a:spLocks noGrp="1"/>
          </p:cNvSpPr>
          <p:nvPr>
            <p:ph type="body" sz="quarter" idx="22"/>
          </p:nvPr>
        </p:nvSpPr>
        <p:spPr>
          <a:xfrm>
            <a:off x="8415578" y="3429000"/>
            <a:ext cx="3556861" cy="3303108"/>
          </a:xfrm>
        </p:spPr>
        <p:txBody>
          <a:bodyPr anchor="t"/>
          <a:lstStyle>
            <a:lvl1pPr marL="0" indent="0" algn="ctr">
              <a:lnSpc>
                <a:spcPct val="90000"/>
              </a:lnSpc>
              <a:spcBef>
                <a:spcPts val="1000"/>
              </a:spcBef>
              <a:buClr>
                <a:schemeClr val="accent1"/>
              </a:buClr>
              <a:buFont typeface="Arial" panose="020B0604020202020204" pitchFamily="34" charset="0"/>
              <a:buNone/>
              <a:defRPr sz="1200">
                <a:solidFill>
                  <a:schemeClr val="bg1"/>
                </a:solidFill>
              </a:defRPr>
            </a:lvl1pPr>
          </a:lstStyle>
          <a:p>
            <a:pPr lvl="0"/>
            <a:endParaRPr lang="en-US" dirty="0"/>
          </a:p>
        </p:txBody>
      </p:sp>
      <p:sp>
        <p:nvSpPr>
          <p:cNvPr id="27" name="Text Placeholder 41">
            <a:extLst>
              <a:ext uri="{FF2B5EF4-FFF2-40B4-BE49-F238E27FC236}">
                <a16:creationId xmlns:a16="http://schemas.microsoft.com/office/drawing/2014/main" id="{0E53606E-0665-AE41-AD31-F0D3ED975E9A}"/>
              </a:ext>
            </a:extLst>
          </p:cNvPr>
          <p:cNvSpPr>
            <a:spLocks noGrp="1"/>
          </p:cNvSpPr>
          <p:nvPr>
            <p:ph type="body" sz="quarter" idx="17"/>
          </p:nvPr>
        </p:nvSpPr>
        <p:spPr>
          <a:xfrm>
            <a:off x="2321806" y="3112454"/>
            <a:ext cx="3556861" cy="337059"/>
          </a:xfrm>
        </p:spPr>
        <p:txBody>
          <a:bodyPr/>
          <a:lstStyle>
            <a:lvl1pPr algn="ctr">
              <a:defRPr sz="2200">
                <a:solidFill>
                  <a:schemeClr val="tx2"/>
                </a:solidFill>
                <a:latin typeface="Georgia" panose="02040502050405020303" pitchFamily="18" charset="0"/>
              </a:defRPr>
            </a:lvl1pPr>
            <a:lvl2pPr>
              <a:defRPr sz="1800"/>
            </a:lvl2pPr>
            <a:lvl3pPr>
              <a:defRPr sz="1800"/>
            </a:lvl3pPr>
            <a:lvl4pPr>
              <a:defRPr sz="1800"/>
            </a:lvl4pPr>
            <a:lvl5pPr>
              <a:defRPr sz="1800"/>
            </a:lvl5pPr>
          </a:lstStyle>
          <a:p>
            <a:pPr lvl="0"/>
            <a:endParaRPr lang="en-US" dirty="0"/>
          </a:p>
        </p:txBody>
      </p:sp>
    </p:spTree>
    <p:extLst>
      <p:ext uri="{BB962C8B-B14F-4D97-AF65-F5344CB8AC3E}">
        <p14:creationId xmlns:p14="http://schemas.microsoft.com/office/powerpoint/2010/main" val="3376263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D0E9-19C4-6B40-A71A-BEC26FA32C63}"/>
              </a:ext>
            </a:extLst>
          </p:cNvPr>
          <p:cNvSpPr>
            <a:spLocks noGrp="1"/>
          </p:cNvSpPr>
          <p:nvPr>
            <p:ph type="title"/>
          </p:nvPr>
        </p:nvSpPr>
        <p:spPr>
          <a:xfrm>
            <a:off x="294467" y="519194"/>
            <a:ext cx="11615979" cy="661740"/>
          </a:xfrm>
        </p:spPr>
        <p:txBody>
          <a:bodyPr anchor="t"/>
          <a:lstStyle>
            <a:lvl1pPr algn="ct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C89C298-2F3E-FA48-BDCE-712490FA143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Text Placeholder 15">
            <a:extLst>
              <a:ext uri="{FF2B5EF4-FFF2-40B4-BE49-F238E27FC236}">
                <a16:creationId xmlns:a16="http://schemas.microsoft.com/office/drawing/2014/main" id="{3E2593B8-B307-6144-A085-1F04108021D1}"/>
              </a:ext>
            </a:extLst>
          </p:cNvPr>
          <p:cNvSpPr>
            <a:spLocks noGrp="1"/>
          </p:cNvSpPr>
          <p:nvPr>
            <p:ph type="body" sz="quarter" idx="13"/>
          </p:nvPr>
        </p:nvSpPr>
        <p:spPr>
          <a:xfrm>
            <a:off x="1422509" y="2396224"/>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6" name="Text Placeholder 36">
            <a:extLst>
              <a:ext uri="{FF2B5EF4-FFF2-40B4-BE49-F238E27FC236}">
                <a16:creationId xmlns:a16="http://schemas.microsoft.com/office/drawing/2014/main" id="{1605FBF0-9812-784D-9106-7FCD6F73B39F}"/>
              </a:ext>
            </a:extLst>
          </p:cNvPr>
          <p:cNvSpPr>
            <a:spLocks noGrp="1"/>
          </p:cNvSpPr>
          <p:nvPr>
            <p:ph type="body" sz="quarter" idx="14"/>
          </p:nvPr>
        </p:nvSpPr>
        <p:spPr>
          <a:xfrm>
            <a:off x="1434288" y="2758335"/>
            <a:ext cx="2405260" cy="667153"/>
          </a:xfrm>
        </p:spPr>
        <p:txBody>
          <a:bodyPr/>
          <a:lstStyle>
            <a:lvl1pPr>
              <a:lnSpc>
                <a:spcPct val="90000"/>
              </a:lnSpc>
              <a:spcBef>
                <a:spcPts val="1000"/>
              </a:spcBef>
              <a:defRPr sz="2000">
                <a:solidFill>
                  <a:schemeClr val="bg2"/>
                </a:solidFill>
              </a:defRPr>
            </a:lvl1pPr>
          </a:lstStyle>
          <a:p>
            <a:pPr lvl="0"/>
            <a:endParaRPr lang="en-US" dirty="0"/>
          </a:p>
        </p:txBody>
      </p:sp>
      <p:cxnSp>
        <p:nvCxnSpPr>
          <p:cNvPr id="18" name="Straight Connector 17">
            <a:extLst>
              <a:ext uri="{FF2B5EF4-FFF2-40B4-BE49-F238E27FC236}">
                <a16:creationId xmlns:a16="http://schemas.microsoft.com/office/drawing/2014/main" id="{C463A2B0-0101-604D-BE71-B1AC8B227F64}"/>
              </a:ext>
            </a:extLst>
          </p:cNvPr>
          <p:cNvCxnSpPr/>
          <p:nvPr userDrawn="1"/>
        </p:nvCxnSpPr>
        <p:spPr>
          <a:xfrm>
            <a:off x="0" y="3766088"/>
            <a:ext cx="12192000"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1B3570DB-AE1A-0C45-AE8E-B13D8ACA1F4A}"/>
              </a:ext>
            </a:extLst>
          </p:cNvPr>
          <p:cNvSpPr>
            <a:spLocks noGrp="1"/>
          </p:cNvSpPr>
          <p:nvPr>
            <p:ph type="pic" sz="quarter" idx="25"/>
          </p:nvPr>
        </p:nvSpPr>
        <p:spPr>
          <a:xfrm>
            <a:off x="379691" y="2396224"/>
            <a:ext cx="1031038" cy="1029260"/>
          </a:xfrm>
        </p:spPr>
        <p:txBody>
          <a:bodyPr/>
          <a:lstStyle/>
          <a:p>
            <a:endParaRPr lang="en-US"/>
          </a:p>
        </p:txBody>
      </p:sp>
      <p:sp>
        <p:nvSpPr>
          <p:cNvPr id="21" name="Text Placeholder 15">
            <a:extLst>
              <a:ext uri="{FF2B5EF4-FFF2-40B4-BE49-F238E27FC236}">
                <a16:creationId xmlns:a16="http://schemas.microsoft.com/office/drawing/2014/main" id="{96DD7EE6-963E-5845-9C76-5616F3D88F76}"/>
              </a:ext>
            </a:extLst>
          </p:cNvPr>
          <p:cNvSpPr>
            <a:spLocks noGrp="1"/>
          </p:cNvSpPr>
          <p:nvPr>
            <p:ph type="body" sz="quarter" idx="26"/>
          </p:nvPr>
        </p:nvSpPr>
        <p:spPr>
          <a:xfrm>
            <a:off x="5162767" y="2396220"/>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22" name="Text Placeholder 36">
            <a:extLst>
              <a:ext uri="{FF2B5EF4-FFF2-40B4-BE49-F238E27FC236}">
                <a16:creationId xmlns:a16="http://schemas.microsoft.com/office/drawing/2014/main" id="{D5E54264-F54D-AD46-9392-F6E32A826550}"/>
              </a:ext>
            </a:extLst>
          </p:cNvPr>
          <p:cNvSpPr>
            <a:spLocks noGrp="1"/>
          </p:cNvSpPr>
          <p:nvPr>
            <p:ph type="body" sz="quarter" idx="27"/>
          </p:nvPr>
        </p:nvSpPr>
        <p:spPr>
          <a:xfrm>
            <a:off x="5174546" y="2758331"/>
            <a:ext cx="2405260" cy="667153"/>
          </a:xfrm>
        </p:spPr>
        <p:txBody>
          <a:bodyPr/>
          <a:lstStyle>
            <a:lvl1pPr>
              <a:lnSpc>
                <a:spcPct val="90000"/>
              </a:lnSpc>
              <a:spcBef>
                <a:spcPts val="1000"/>
              </a:spcBef>
              <a:defRPr sz="2000">
                <a:solidFill>
                  <a:schemeClr val="bg2"/>
                </a:solidFill>
              </a:defRPr>
            </a:lvl1pPr>
          </a:lstStyle>
          <a:p>
            <a:pPr lvl="0"/>
            <a:endParaRPr lang="en-US" dirty="0"/>
          </a:p>
        </p:txBody>
      </p:sp>
      <p:sp>
        <p:nvSpPr>
          <p:cNvPr id="23" name="Picture Placeholder 19">
            <a:extLst>
              <a:ext uri="{FF2B5EF4-FFF2-40B4-BE49-F238E27FC236}">
                <a16:creationId xmlns:a16="http://schemas.microsoft.com/office/drawing/2014/main" id="{3CBC721B-BACD-7142-966C-63CF7369F5FC}"/>
              </a:ext>
            </a:extLst>
          </p:cNvPr>
          <p:cNvSpPr>
            <a:spLocks noGrp="1"/>
          </p:cNvSpPr>
          <p:nvPr>
            <p:ph type="pic" sz="quarter" idx="28"/>
          </p:nvPr>
        </p:nvSpPr>
        <p:spPr>
          <a:xfrm>
            <a:off x="4119949" y="2396220"/>
            <a:ext cx="1031038" cy="1029260"/>
          </a:xfrm>
        </p:spPr>
        <p:txBody>
          <a:bodyPr/>
          <a:lstStyle/>
          <a:p>
            <a:endParaRPr lang="en-US"/>
          </a:p>
        </p:txBody>
      </p:sp>
      <p:sp>
        <p:nvSpPr>
          <p:cNvPr id="24" name="Text Placeholder 15">
            <a:extLst>
              <a:ext uri="{FF2B5EF4-FFF2-40B4-BE49-F238E27FC236}">
                <a16:creationId xmlns:a16="http://schemas.microsoft.com/office/drawing/2014/main" id="{59EEE217-5850-7446-8F24-D190A80CB76A}"/>
              </a:ext>
            </a:extLst>
          </p:cNvPr>
          <p:cNvSpPr>
            <a:spLocks noGrp="1"/>
          </p:cNvSpPr>
          <p:nvPr>
            <p:ph type="body" sz="quarter" idx="29"/>
          </p:nvPr>
        </p:nvSpPr>
        <p:spPr>
          <a:xfrm>
            <a:off x="8903025" y="2396216"/>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25" name="Text Placeholder 36">
            <a:extLst>
              <a:ext uri="{FF2B5EF4-FFF2-40B4-BE49-F238E27FC236}">
                <a16:creationId xmlns:a16="http://schemas.microsoft.com/office/drawing/2014/main" id="{E76979FE-FCDB-3948-AF95-FBBA80810041}"/>
              </a:ext>
            </a:extLst>
          </p:cNvPr>
          <p:cNvSpPr>
            <a:spLocks noGrp="1"/>
          </p:cNvSpPr>
          <p:nvPr>
            <p:ph type="body" sz="quarter" idx="30"/>
          </p:nvPr>
        </p:nvSpPr>
        <p:spPr>
          <a:xfrm>
            <a:off x="8914804" y="2758327"/>
            <a:ext cx="2405260" cy="667153"/>
          </a:xfrm>
        </p:spPr>
        <p:txBody>
          <a:bodyPr/>
          <a:lstStyle>
            <a:lvl1pPr>
              <a:lnSpc>
                <a:spcPct val="90000"/>
              </a:lnSpc>
              <a:spcBef>
                <a:spcPts val="1000"/>
              </a:spcBef>
              <a:defRPr sz="2000">
                <a:solidFill>
                  <a:schemeClr val="bg2"/>
                </a:solidFill>
              </a:defRPr>
            </a:lvl1pPr>
          </a:lstStyle>
          <a:p>
            <a:pPr lvl="0"/>
            <a:endParaRPr lang="en-US" dirty="0"/>
          </a:p>
        </p:txBody>
      </p:sp>
      <p:sp>
        <p:nvSpPr>
          <p:cNvPr id="26" name="Picture Placeholder 19">
            <a:extLst>
              <a:ext uri="{FF2B5EF4-FFF2-40B4-BE49-F238E27FC236}">
                <a16:creationId xmlns:a16="http://schemas.microsoft.com/office/drawing/2014/main" id="{9CA5AA3F-A898-F34C-94CD-9512B3F5B75B}"/>
              </a:ext>
            </a:extLst>
          </p:cNvPr>
          <p:cNvSpPr>
            <a:spLocks noGrp="1"/>
          </p:cNvSpPr>
          <p:nvPr>
            <p:ph type="pic" sz="quarter" idx="31"/>
          </p:nvPr>
        </p:nvSpPr>
        <p:spPr>
          <a:xfrm>
            <a:off x="7860207" y="2396216"/>
            <a:ext cx="1031038" cy="1029260"/>
          </a:xfrm>
        </p:spPr>
        <p:txBody>
          <a:bodyPr/>
          <a:lstStyle/>
          <a:p>
            <a:endParaRPr lang="en-US"/>
          </a:p>
        </p:txBody>
      </p:sp>
      <p:sp>
        <p:nvSpPr>
          <p:cNvPr id="37" name="Text Placeholder 15">
            <a:extLst>
              <a:ext uri="{FF2B5EF4-FFF2-40B4-BE49-F238E27FC236}">
                <a16:creationId xmlns:a16="http://schemas.microsoft.com/office/drawing/2014/main" id="{723939FC-9DDD-F340-9C9F-6DDD9263C0CC}"/>
              </a:ext>
            </a:extLst>
          </p:cNvPr>
          <p:cNvSpPr>
            <a:spLocks noGrp="1"/>
          </p:cNvSpPr>
          <p:nvPr>
            <p:ph type="body" sz="quarter" idx="32"/>
          </p:nvPr>
        </p:nvSpPr>
        <p:spPr>
          <a:xfrm>
            <a:off x="2001111" y="4106697"/>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38" name="Text Placeholder 36">
            <a:extLst>
              <a:ext uri="{FF2B5EF4-FFF2-40B4-BE49-F238E27FC236}">
                <a16:creationId xmlns:a16="http://schemas.microsoft.com/office/drawing/2014/main" id="{F5CCD970-7A25-FA4C-B8C1-A435747E22A4}"/>
              </a:ext>
            </a:extLst>
          </p:cNvPr>
          <p:cNvSpPr>
            <a:spLocks noGrp="1"/>
          </p:cNvSpPr>
          <p:nvPr>
            <p:ph type="body" sz="quarter" idx="33"/>
          </p:nvPr>
        </p:nvSpPr>
        <p:spPr>
          <a:xfrm>
            <a:off x="2012890" y="4468808"/>
            <a:ext cx="2405260" cy="667153"/>
          </a:xfrm>
        </p:spPr>
        <p:txBody>
          <a:bodyPr/>
          <a:lstStyle>
            <a:lvl1pPr>
              <a:lnSpc>
                <a:spcPct val="90000"/>
              </a:lnSpc>
              <a:spcBef>
                <a:spcPts val="1000"/>
              </a:spcBef>
              <a:defRPr sz="2000">
                <a:solidFill>
                  <a:schemeClr val="bg2"/>
                </a:solidFill>
              </a:defRPr>
            </a:lvl1pPr>
          </a:lstStyle>
          <a:p>
            <a:pPr lvl="0"/>
            <a:endParaRPr lang="en-US" dirty="0"/>
          </a:p>
        </p:txBody>
      </p:sp>
      <p:sp>
        <p:nvSpPr>
          <p:cNvPr id="39" name="Picture Placeholder 19">
            <a:extLst>
              <a:ext uri="{FF2B5EF4-FFF2-40B4-BE49-F238E27FC236}">
                <a16:creationId xmlns:a16="http://schemas.microsoft.com/office/drawing/2014/main" id="{F7B9EBFC-C4CF-B542-A45B-8CA36A3FD73C}"/>
              </a:ext>
            </a:extLst>
          </p:cNvPr>
          <p:cNvSpPr>
            <a:spLocks noGrp="1"/>
          </p:cNvSpPr>
          <p:nvPr>
            <p:ph type="pic" sz="quarter" idx="34"/>
          </p:nvPr>
        </p:nvSpPr>
        <p:spPr>
          <a:xfrm>
            <a:off x="958293" y="4106697"/>
            <a:ext cx="1031038" cy="1029260"/>
          </a:xfrm>
        </p:spPr>
        <p:txBody>
          <a:bodyPr/>
          <a:lstStyle/>
          <a:p>
            <a:endParaRPr lang="en-US"/>
          </a:p>
        </p:txBody>
      </p:sp>
      <p:sp>
        <p:nvSpPr>
          <p:cNvPr id="40" name="Text Placeholder 15">
            <a:extLst>
              <a:ext uri="{FF2B5EF4-FFF2-40B4-BE49-F238E27FC236}">
                <a16:creationId xmlns:a16="http://schemas.microsoft.com/office/drawing/2014/main" id="{4B537159-8403-7643-B42A-A415FCFC3CF6}"/>
              </a:ext>
            </a:extLst>
          </p:cNvPr>
          <p:cNvSpPr>
            <a:spLocks noGrp="1"/>
          </p:cNvSpPr>
          <p:nvPr>
            <p:ph type="body" sz="quarter" idx="35"/>
          </p:nvPr>
        </p:nvSpPr>
        <p:spPr>
          <a:xfrm>
            <a:off x="5741369" y="4106693"/>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41" name="Text Placeholder 36">
            <a:extLst>
              <a:ext uri="{FF2B5EF4-FFF2-40B4-BE49-F238E27FC236}">
                <a16:creationId xmlns:a16="http://schemas.microsoft.com/office/drawing/2014/main" id="{D85F8790-5EF0-354D-A96C-D4C8B4648712}"/>
              </a:ext>
            </a:extLst>
          </p:cNvPr>
          <p:cNvSpPr>
            <a:spLocks noGrp="1"/>
          </p:cNvSpPr>
          <p:nvPr>
            <p:ph type="body" sz="quarter" idx="36"/>
          </p:nvPr>
        </p:nvSpPr>
        <p:spPr>
          <a:xfrm>
            <a:off x="5753148" y="4468804"/>
            <a:ext cx="2405260" cy="667153"/>
          </a:xfrm>
        </p:spPr>
        <p:txBody>
          <a:bodyPr/>
          <a:lstStyle>
            <a:lvl1pPr>
              <a:lnSpc>
                <a:spcPct val="90000"/>
              </a:lnSpc>
              <a:spcBef>
                <a:spcPts val="1000"/>
              </a:spcBef>
              <a:defRPr sz="2000">
                <a:solidFill>
                  <a:schemeClr val="bg2"/>
                </a:solidFill>
              </a:defRPr>
            </a:lvl1pPr>
          </a:lstStyle>
          <a:p>
            <a:pPr lvl="0"/>
            <a:endParaRPr lang="en-US" dirty="0"/>
          </a:p>
        </p:txBody>
      </p:sp>
      <p:sp>
        <p:nvSpPr>
          <p:cNvPr id="42" name="Picture Placeholder 19">
            <a:extLst>
              <a:ext uri="{FF2B5EF4-FFF2-40B4-BE49-F238E27FC236}">
                <a16:creationId xmlns:a16="http://schemas.microsoft.com/office/drawing/2014/main" id="{FB47FAA8-0A72-2D4C-AA2F-7AF0EF451484}"/>
              </a:ext>
            </a:extLst>
          </p:cNvPr>
          <p:cNvSpPr>
            <a:spLocks noGrp="1"/>
          </p:cNvSpPr>
          <p:nvPr>
            <p:ph type="pic" sz="quarter" idx="37"/>
          </p:nvPr>
        </p:nvSpPr>
        <p:spPr>
          <a:xfrm>
            <a:off x="4698551" y="4106693"/>
            <a:ext cx="1031038" cy="1029260"/>
          </a:xfrm>
        </p:spPr>
        <p:txBody>
          <a:bodyPr/>
          <a:lstStyle/>
          <a:p>
            <a:endParaRPr lang="en-US"/>
          </a:p>
        </p:txBody>
      </p:sp>
      <p:sp>
        <p:nvSpPr>
          <p:cNvPr id="43" name="Text Placeholder 15">
            <a:extLst>
              <a:ext uri="{FF2B5EF4-FFF2-40B4-BE49-F238E27FC236}">
                <a16:creationId xmlns:a16="http://schemas.microsoft.com/office/drawing/2014/main" id="{C86FD866-4B7A-CA48-A103-14962D538AB9}"/>
              </a:ext>
            </a:extLst>
          </p:cNvPr>
          <p:cNvSpPr>
            <a:spLocks noGrp="1"/>
          </p:cNvSpPr>
          <p:nvPr>
            <p:ph type="body" sz="quarter" idx="38"/>
          </p:nvPr>
        </p:nvSpPr>
        <p:spPr>
          <a:xfrm>
            <a:off x="9481627" y="4106689"/>
            <a:ext cx="2428819" cy="362111"/>
          </a:xfrm>
        </p:spPr>
        <p:txBody>
          <a:bodyPr anchor="ctr"/>
          <a:lstStyle>
            <a:lvl1pPr>
              <a:defRPr sz="2200" i="0" baseline="0">
                <a:solidFill>
                  <a:srgbClr val="CEB87B"/>
                </a:solidFill>
                <a:latin typeface="Georgia" panose="02040502050405020303" pitchFamily="18" charset="0"/>
              </a:defRPr>
            </a:lvl1pPr>
            <a:lvl2pPr>
              <a:defRPr sz="1800" baseline="0">
                <a:solidFill>
                  <a:schemeClr val="bg1"/>
                </a:solidFill>
                <a:latin typeface="Georgia" panose="02040502050405020303" pitchFamily="18" charset="0"/>
              </a:defRPr>
            </a:lvl2pPr>
            <a:lvl3pPr>
              <a:defRPr sz="1800" baseline="0">
                <a:solidFill>
                  <a:schemeClr val="bg1"/>
                </a:solidFill>
                <a:latin typeface="Georgia" panose="02040502050405020303" pitchFamily="18" charset="0"/>
              </a:defRPr>
            </a:lvl3pPr>
            <a:lvl4pPr>
              <a:defRPr sz="1800" baseline="0">
                <a:solidFill>
                  <a:schemeClr val="bg1"/>
                </a:solidFill>
                <a:latin typeface="Georgia" panose="02040502050405020303" pitchFamily="18" charset="0"/>
              </a:defRPr>
            </a:lvl4pPr>
            <a:lvl5pPr>
              <a:defRPr sz="1800" baseline="0">
                <a:solidFill>
                  <a:schemeClr val="bg1"/>
                </a:solidFill>
                <a:latin typeface="Georgia" panose="02040502050405020303" pitchFamily="18" charset="0"/>
              </a:defRPr>
            </a:lvl5pPr>
          </a:lstStyle>
          <a:p>
            <a:pPr lvl="0"/>
            <a:endParaRPr lang="en-US" dirty="0"/>
          </a:p>
        </p:txBody>
      </p:sp>
      <p:sp>
        <p:nvSpPr>
          <p:cNvPr id="44" name="Text Placeholder 36">
            <a:extLst>
              <a:ext uri="{FF2B5EF4-FFF2-40B4-BE49-F238E27FC236}">
                <a16:creationId xmlns:a16="http://schemas.microsoft.com/office/drawing/2014/main" id="{650FC111-1BBF-F34A-812E-5DD4416F0D81}"/>
              </a:ext>
            </a:extLst>
          </p:cNvPr>
          <p:cNvSpPr>
            <a:spLocks noGrp="1"/>
          </p:cNvSpPr>
          <p:nvPr>
            <p:ph type="body" sz="quarter" idx="39"/>
          </p:nvPr>
        </p:nvSpPr>
        <p:spPr>
          <a:xfrm>
            <a:off x="9493406" y="4468800"/>
            <a:ext cx="2405260" cy="667153"/>
          </a:xfrm>
        </p:spPr>
        <p:txBody>
          <a:bodyPr/>
          <a:lstStyle>
            <a:lvl1pPr>
              <a:lnSpc>
                <a:spcPct val="90000"/>
              </a:lnSpc>
              <a:spcBef>
                <a:spcPts val="1000"/>
              </a:spcBef>
              <a:defRPr sz="2000">
                <a:solidFill>
                  <a:schemeClr val="bg2"/>
                </a:solidFill>
              </a:defRPr>
            </a:lvl1pPr>
          </a:lstStyle>
          <a:p>
            <a:pPr lvl="0"/>
            <a:endParaRPr lang="en-US" dirty="0"/>
          </a:p>
        </p:txBody>
      </p:sp>
      <p:sp>
        <p:nvSpPr>
          <p:cNvPr id="45" name="Picture Placeholder 19">
            <a:extLst>
              <a:ext uri="{FF2B5EF4-FFF2-40B4-BE49-F238E27FC236}">
                <a16:creationId xmlns:a16="http://schemas.microsoft.com/office/drawing/2014/main" id="{48CB24C0-A8E4-6346-A196-0A7A69D0892C}"/>
              </a:ext>
            </a:extLst>
          </p:cNvPr>
          <p:cNvSpPr>
            <a:spLocks noGrp="1"/>
          </p:cNvSpPr>
          <p:nvPr>
            <p:ph type="pic" sz="quarter" idx="40"/>
          </p:nvPr>
        </p:nvSpPr>
        <p:spPr>
          <a:xfrm>
            <a:off x="8438809" y="4106689"/>
            <a:ext cx="1031038" cy="1029260"/>
          </a:xfrm>
        </p:spPr>
        <p:txBody>
          <a:bodyPr/>
          <a:lstStyle/>
          <a:p>
            <a:endParaRPr lang="en-US"/>
          </a:p>
        </p:txBody>
      </p:sp>
      <p:pic>
        <p:nvPicPr>
          <p:cNvPr id="27" name="Picture 26">
            <a:extLst>
              <a:ext uri="{FF2B5EF4-FFF2-40B4-BE49-F238E27FC236}">
                <a16:creationId xmlns:a16="http://schemas.microsoft.com/office/drawing/2014/main" id="{724568CE-CB70-A84B-A84B-685EB764E297}"/>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39783711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82E59-D5B2-B04C-A3BC-D61ACAE8D799}"/>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4" name="Picture Placeholder 3">
            <a:extLst>
              <a:ext uri="{FF2B5EF4-FFF2-40B4-BE49-F238E27FC236}">
                <a16:creationId xmlns:a16="http://schemas.microsoft.com/office/drawing/2014/main" id="{4A9B293C-6704-3B4C-A081-592E17A0543A}"/>
              </a:ext>
            </a:extLst>
          </p:cNvPr>
          <p:cNvSpPr>
            <a:spLocks noGrp="1"/>
          </p:cNvSpPr>
          <p:nvPr>
            <p:ph type="pic" sz="quarter" idx="13"/>
          </p:nvPr>
        </p:nvSpPr>
        <p:spPr>
          <a:xfrm>
            <a:off x="0" y="0"/>
            <a:ext cx="12192000" cy="6858000"/>
          </a:xfrm>
        </p:spPr>
        <p:txBody>
          <a:bodyPr/>
          <a:lstStyle/>
          <a:p>
            <a:endParaRPr lang="en-US"/>
          </a:p>
        </p:txBody>
      </p:sp>
      <p:sp>
        <p:nvSpPr>
          <p:cNvPr id="6" name="Rectangle 5">
            <a:extLst>
              <a:ext uri="{FF2B5EF4-FFF2-40B4-BE49-F238E27FC236}">
                <a16:creationId xmlns:a16="http://schemas.microsoft.com/office/drawing/2014/main" id="{83E0A19B-EB1A-EB4F-8045-3A747BC3561C}"/>
              </a:ext>
            </a:extLst>
          </p:cNvPr>
          <p:cNvSpPr/>
          <p:nvPr userDrawn="1"/>
        </p:nvSpPr>
        <p:spPr>
          <a:xfrm>
            <a:off x="2857806" y="2352641"/>
            <a:ext cx="6476388" cy="1753367"/>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167C6AAE-B230-3C48-90CF-088AC67E5AF0}"/>
              </a:ext>
            </a:extLst>
          </p:cNvPr>
          <p:cNvSpPr/>
          <p:nvPr userDrawn="1"/>
        </p:nvSpPr>
        <p:spPr>
          <a:xfrm>
            <a:off x="4588852" y="3824654"/>
            <a:ext cx="3014296" cy="87043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itle 10">
            <a:extLst>
              <a:ext uri="{FF2B5EF4-FFF2-40B4-BE49-F238E27FC236}">
                <a16:creationId xmlns:a16="http://schemas.microsoft.com/office/drawing/2014/main" id="{1FB2A778-370F-064B-818B-06B981B79E45}"/>
              </a:ext>
            </a:extLst>
          </p:cNvPr>
          <p:cNvSpPr>
            <a:spLocks noGrp="1"/>
          </p:cNvSpPr>
          <p:nvPr>
            <p:ph type="title"/>
          </p:nvPr>
        </p:nvSpPr>
        <p:spPr>
          <a:xfrm>
            <a:off x="3140367" y="2532312"/>
            <a:ext cx="5911261" cy="1325563"/>
          </a:xfrm>
        </p:spPr>
        <p:txBody>
          <a:bodyPr/>
          <a:lstStyle>
            <a:lvl1pPr algn="ctr">
              <a:defRPr>
                <a:solidFill>
                  <a:schemeClr val="bg1"/>
                </a:solidFill>
              </a:defRPr>
            </a:lvl1pPr>
          </a:lstStyle>
          <a:p>
            <a:r>
              <a:rPr lang="en-US" dirty="0"/>
              <a:t>Click to edit Master title style</a:t>
            </a:r>
          </a:p>
        </p:txBody>
      </p:sp>
      <p:sp>
        <p:nvSpPr>
          <p:cNvPr id="12" name="Text Placeholder 40">
            <a:extLst>
              <a:ext uri="{FF2B5EF4-FFF2-40B4-BE49-F238E27FC236}">
                <a16:creationId xmlns:a16="http://schemas.microsoft.com/office/drawing/2014/main" id="{B3F959A5-1C7E-3743-B008-595CD7F1A6EA}"/>
              </a:ext>
            </a:extLst>
          </p:cNvPr>
          <p:cNvSpPr>
            <a:spLocks noGrp="1"/>
          </p:cNvSpPr>
          <p:nvPr>
            <p:ph type="body" sz="quarter" idx="14"/>
          </p:nvPr>
        </p:nvSpPr>
        <p:spPr>
          <a:xfrm>
            <a:off x="3140368" y="1371903"/>
            <a:ext cx="5911261" cy="783307"/>
          </a:xfrm>
        </p:spPr>
        <p:txBody>
          <a:bodyPr anchor="ctr"/>
          <a:lstStyle>
            <a:lvl1pPr algn="ctr">
              <a:defRPr sz="1800" b="0" i="1" baseline="0">
                <a:solidFill>
                  <a:schemeClr val="bg1"/>
                </a:solidFill>
                <a:latin typeface="Georgia" panose="02040502050405020303" pitchFamily="18" charset="0"/>
              </a:defRPr>
            </a:lvl1pPr>
            <a:lvl2pPr>
              <a:defRPr sz="1600" b="0" i="1" baseline="0">
                <a:solidFill>
                  <a:srgbClr val="CEB87B"/>
                </a:solidFill>
                <a:latin typeface="Georgia" panose="02040502050405020303" pitchFamily="18" charset="0"/>
              </a:defRPr>
            </a:lvl2pPr>
            <a:lvl3pPr>
              <a:defRPr sz="1600" b="0" i="1" baseline="0">
                <a:solidFill>
                  <a:srgbClr val="CEB87B"/>
                </a:solidFill>
                <a:latin typeface="Georgia" panose="02040502050405020303" pitchFamily="18" charset="0"/>
              </a:defRPr>
            </a:lvl3pPr>
            <a:lvl4pPr>
              <a:defRPr sz="1600" b="0" i="1" baseline="0">
                <a:solidFill>
                  <a:srgbClr val="CEB87B"/>
                </a:solidFill>
                <a:latin typeface="Georgia" panose="02040502050405020303" pitchFamily="18" charset="0"/>
              </a:defRPr>
            </a:lvl4pPr>
            <a:lvl5pPr>
              <a:defRPr sz="1600" b="0" i="1" baseline="0">
                <a:solidFill>
                  <a:srgbClr val="CEB87B"/>
                </a:solidFill>
                <a:latin typeface="Georgia" panose="02040502050405020303" pitchFamily="18" charset="0"/>
              </a:defRPr>
            </a:lvl5pPr>
          </a:lstStyle>
          <a:p>
            <a:pPr lvl="0"/>
            <a:endParaRPr lang="en-US" dirty="0"/>
          </a:p>
        </p:txBody>
      </p:sp>
      <p:pic>
        <p:nvPicPr>
          <p:cNvPr id="3" name="Picture 2">
            <a:extLst>
              <a:ext uri="{FF2B5EF4-FFF2-40B4-BE49-F238E27FC236}">
                <a16:creationId xmlns:a16="http://schemas.microsoft.com/office/drawing/2014/main" id="{2CA0B649-E9FA-D244-A21C-33BAEFC1C9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66555" y="4093651"/>
            <a:ext cx="2258884" cy="379812"/>
          </a:xfrm>
          <a:prstGeom prst="rect">
            <a:avLst/>
          </a:prstGeom>
        </p:spPr>
      </p:pic>
    </p:spTree>
    <p:extLst>
      <p:ext uri="{BB962C8B-B14F-4D97-AF65-F5344CB8AC3E}">
        <p14:creationId xmlns:p14="http://schemas.microsoft.com/office/powerpoint/2010/main" val="384214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B189-629C-0402-7901-6D7478A98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23C31B-775D-28D7-0E42-A782DD003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08BD9-F4C9-8418-8643-C14D0B825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62CE-7AAA-B94E-E941-784A545FECA4}"/>
              </a:ext>
            </a:extLst>
          </p:cNvPr>
          <p:cNvSpPr>
            <a:spLocks noGrp="1"/>
          </p:cNvSpPr>
          <p:nvPr>
            <p:ph type="dt" sz="half" idx="10"/>
          </p:nvPr>
        </p:nvSpPr>
        <p:spPr/>
        <p:txBody>
          <a:bodyPr/>
          <a:lstStyle/>
          <a:p>
            <a:fld id="{0160627D-8D52-42B6-A373-52BDB38E877E}" type="datetimeFigureOut">
              <a:rPr lang="en-US" smtClean="0"/>
              <a:t>4/17/2024</a:t>
            </a:fld>
            <a:endParaRPr lang="en-US"/>
          </a:p>
        </p:txBody>
      </p:sp>
      <p:sp>
        <p:nvSpPr>
          <p:cNvPr id="6" name="Footer Placeholder 5">
            <a:extLst>
              <a:ext uri="{FF2B5EF4-FFF2-40B4-BE49-F238E27FC236}">
                <a16:creationId xmlns:a16="http://schemas.microsoft.com/office/drawing/2014/main" id="{4ED56397-BA17-656E-F5D4-85702E621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03C2E-E2C4-6A1D-FCFF-1B2F26C53B97}"/>
              </a:ext>
            </a:extLst>
          </p:cNvPr>
          <p:cNvSpPr>
            <a:spLocks noGrp="1"/>
          </p:cNvSpPr>
          <p:nvPr>
            <p:ph type="sldNum" sz="quarter" idx="12"/>
          </p:nvPr>
        </p:nvSpPr>
        <p:spPr/>
        <p:txBody>
          <a:bodyPr/>
          <a:lstStyle/>
          <a:p>
            <a:fld id="{C98619C6-DFDD-485A-912E-888C0AE47D0A}" type="slidenum">
              <a:rPr lang="en-US" smtClean="0"/>
              <a:t>‹#›</a:t>
            </a:fld>
            <a:endParaRPr lang="en-US"/>
          </a:p>
        </p:txBody>
      </p:sp>
    </p:spTree>
    <p:extLst>
      <p:ext uri="{BB962C8B-B14F-4D97-AF65-F5344CB8AC3E}">
        <p14:creationId xmlns:p14="http://schemas.microsoft.com/office/powerpoint/2010/main" val="17630057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E82E59-D5B2-B04C-A3BC-D61ACAE8D799}"/>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Rectangle 5">
            <a:extLst>
              <a:ext uri="{FF2B5EF4-FFF2-40B4-BE49-F238E27FC236}">
                <a16:creationId xmlns:a16="http://schemas.microsoft.com/office/drawing/2014/main" id="{9A4A849C-BC05-9A44-809C-07C2A246419A}"/>
              </a:ext>
            </a:extLst>
          </p:cNvPr>
          <p:cNvSpPr/>
          <p:nvPr userDrawn="1"/>
        </p:nvSpPr>
        <p:spPr>
          <a:xfrm>
            <a:off x="1" y="0"/>
            <a:ext cx="12192000"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descr="A close up of a map&#10;&#10;Description automatically generated">
            <a:extLst>
              <a:ext uri="{FF2B5EF4-FFF2-40B4-BE49-F238E27FC236}">
                <a16:creationId xmlns:a16="http://schemas.microsoft.com/office/drawing/2014/main" id="{FF946006-139F-534D-9CFA-52EF2B4F8B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0"/>
            <a:ext cx="12192002" cy="6064622"/>
          </a:xfrm>
          <a:prstGeom prst="rect">
            <a:avLst/>
          </a:prstGeom>
        </p:spPr>
      </p:pic>
      <p:sp>
        <p:nvSpPr>
          <p:cNvPr id="13" name="Slide Number Placeholder 2">
            <a:extLst>
              <a:ext uri="{FF2B5EF4-FFF2-40B4-BE49-F238E27FC236}">
                <a16:creationId xmlns:a16="http://schemas.microsoft.com/office/drawing/2014/main" id="{DBD359D4-D88C-F549-876E-B0D67A97530C}"/>
              </a:ext>
            </a:extLst>
          </p:cNvPr>
          <p:cNvSpPr txBox="1">
            <a:spLocks/>
          </p:cNvSpPr>
          <p:nvPr userDrawn="1"/>
        </p:nvSpPr>
        <p:spPr>
          <a:xfrm>
            <a:off x="11515062" y="6366983"/>
            <a:ext cx="52985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gradFill>
                  <a:gsLst>
                    <a:gs pos="0">
                      <a:srgbClr val="CEB87B"/>
                    </a:gs>
                    <a:gs pos="80000">
                      <a:srgbClr val="B08456"/>
                    </a:gs>
                  </a:gsLst>
                  <a:lin ang="5400000" scaled="1"/>
                </a:gradFill>
                <a:latin typeface="Arial" panose="020B0604020202020204" pitchFamily="34" charset="0"/>
                <a:ea typeface="Gulim" panose="020B0600000101010101" pitchFamily="34"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92582C-7B32-F941-9865-9B5BBD66E383}" type="slidenum">
              <a:rPr lang="en-US" smtClean="0"/>
              <a:pPr/>
              <a:t>‹#›</a:t>
            </a:fld>
            <a:endParaRPr lang="en-US" dirty="0"/>
          </a:p>
        </p:txBody>
      </p:sp>
      <p:sp>
        <p:nvSpPr>
          <p:cNvPr id="14" name="Picture Placeholder 13">
            <a:extLst>
              <a:ext uri="{FF2B5EF4-FFF2-40B4-BE49-F238E27FC236}">
                <a16:creationId xmlns:a16="http://schemas.microsoft.com/office/drawing/2014/main" id="{D02E7ADF-D844-1C42-8B3E-74C38D36826E}"/>
              </a:ext>
            </a:extLst>
          </p:cNvPr>
          <p:cNvSpPr>
            <a:spLocks noGrp="1"/>
          </p:cNvSpPr>
          <p:nvPr>
            <p:ph type="pic" sz="quarter" idx="13"/>
          </p:nvPr>
        </p:nvSpPr>
        <p:spPr>
          <a:xfrm>
            <a:off x="4515643" y="750899"/>
            <a:ext cx="3160713" cy="3160713"/>
          </a:xfrm>
          <a:prstGeom prst="ellipse">
            <a:avLst/>
          </a:prstGeom>
        </p:spPr>
        <p:txBody>
          <a:bodyPr/>
          <a:lstStyle/>
          <a:p>
            <a:endParaRPr lang="en-US" dirty="0"/>
          </a:p>
        </p:txBody>
      </p:sp>
      <p:sp>
        <p:nvSpPr>
          <p:cNvPr id="16" name="Text Placeholder 40">
            <a:extLst>
              <a:ext uri="{FF2B5EF4-FFF2-40B4-BE49-F238E27FC236}">
                <a16:creationId xmlns:a16="http://schemas.microsoft.com/office/drawing/2014/main" id="{EEB6A9B7-B023-5E41-91D5-586AAD05A584}"/>
              </a:ext>
            </a:extLst>
          </p:cNvPr>
          <p:cNvSpPr>
            <a:spLocks noGrp="1"/>
          </p:cNvSpPr>
          <p:nvPr>
            <p:ph type="body" sz="quarter" idx="14"/>
          </p:nvPr>
        </p:nvSpPr>
        <p:spPr>
          <a:xfrm>
            <a:off x="3858709" y="5520206"/>
            <a:ext cx="4474581" cy="783307"/>
          </a:xfrm>
        </p:spPr>
        <p:txBody>
          <a:bodyPr anchor="ctr"/>
          <a:lstStyle>
            <a:lvl1pPr algn="ctr">
              <a:defRPr sz="1800" b="0" i="1" baseline="0">
                <a:solidFill>
                  <a:srgbClr val="CEB87B"/>
                </a:solidFill>
                <a:latin typeface="Georgia" panose="02040502050405020303" pitchFamily="18" charset="0"/>
              </a:defRPr>
            </a:lvl1pPr>
            <a:lvl2pPr>
              <a:defRPr sz="1600" b="0" i="1" baseline="0">
                <a:solidFill>
                  <a:srgbClr val="CEB87B"/>
                </a:solidFill>
                <a:latin typeface="Georgia" panose="02040502050405020303" pitchFamily="18" charset="0"/>
              </a:defRPr>
            </a:lvl2pPr>
            <a:lvl3pPr>
              <a:defRPr sz="1600" b="0" i="1" baseline="0">
                <a:solidFill>
                  <a:srgbClr val="CEB87B"/>
                </a:solidFill>
                <a:latin typeface="Georgia" panose="02040502050405020303" pitchFamily="18" charset="0"/>
              </a:defRPr>
            </a:lvl3pPr>
            <a:lvl4pPr>
              <a:defRPr sz="1600" b="0" i="1" baseline="0">
                <a:solidFill>
                  <a:srgbClr val="CEB87B"/>
                </a:solidFill>
                <a:latin typeface="Georgia" panose="02040502050405020303" pitchFamily="18" charset="0"/>
              </a:defRPr>
            </a:lvl4pPr>
            <a:lvl5pPr>
              <a:defRPr sz="1600" b="0" i="1" baseline="0">
                <a:solidFill>
                  <a:srgbClr val="CEB87B"/>
                </a:solidFill>
                <a:latin typeface="Georgia" panose="02040502050405020303" pitchFamily="18" charset="0"/>
              </a:defRPr>
            </a:lvl5pPr>
          </a:lstStyle>
          <a:p>
            <a:pPr lvl="0"/>
            <a:endParaRPr lang="en-US" dirty="0"/>
          </a:p>
        </p:txBody>
      </p:sp>
      <p:sp>
        <p:nvSpPr>
          <p:cNvPr id="17" name="Title 16">
            <a:extLst>
              <a:ext uri="{FF2B5EF4-FFF2-40B4-BE49-F238E27FC236}">
                <a16:creationId xmlns:a16="http://schemas.microsoft.com/office/drawing/2014/main" id="{D3B97AF3-3839-974B-833F-70D65077878D}"/>
              </a:ext>
            </a:extLst>
          </p:cNvPr>
          <p:cNvSpPr>
            <a:spLocks noGrp="1"/>
          </p:cNvSpPr>
          <p:nvPr>
            <p:ph type="title"/>
          </p:nvPr>
        </p:nvSpPr>
        <p:spPr>
          <a:xfrm>
            <a:off x="3467099" y="4076279"/>
            <a:ext cx="5257800" cy="1325563"/>
          </a:xfrm>
        </p:spPr>
        <p:txBody>
          <a:bodyPr/>
          <a:lstStyle>
            <a:lvl1pPr algn="ct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173B6420-F5D6-4D49-9AD7-1E8E12E84426}"/>
              </a:ext>
            </a:extLst>
          </p:cNvPr>
          <p:cNvPicPr>
            <a:picLocks noChangeAspect="1"/>
          </p:cNvPicPr>
          <p:nvPr userDrawn="1"/>
        </p:nvPicPr>
        <p:blipFill>
          <a:blip r:embed="rId3"/>
          <a:stretch>
            <a:fillRect/>
          </a:stretch>
        </p:blipFill>
        <p:spPr>
          <a:xfrm>
            <a:off x="557758" y="5751867"/>
            <a:ext cx="2338676" cy="401798"/>
          </a:xfrm>
          <a:prstGeom prst="rect">
            <a:avLst/>
          </a:prstGeom>
        </p:spPr>
      </p:pic>
    </p:spTree>
    <p:extLst>
      <p:ext uri="{BB962C8B-B14F-4D97-AF65-F5344CB8AC3E}">
        <p14:creationId xmlns:p14="http://schemas.microsoft.com/office/powerpoint/2010/main" val="25529789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ivider | Mountain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5559-E29F-47BF-9586-E19A62F6CF39}"/>
              </a:ext>
            </a:extLst>
          </p:cNvPr>
          <p:cNvSpPr>
            <a:spLocks noGrp="1"/>
          </p:cNvSpPr>
          <p:nvPr>
            <p:ph type="title"/>
          </p:nvPr>
        </p:nvSpPr>
        <p:spPr>
          <a:xfrm>
            <a:off x="8184538" y="4716922"/>
            <a:ext cx="3846842" cy="1306284"/>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000321A-4108-4AD7-9295-1B6FC86BD945}"/>
              </a:ext>
            </a:extLst>
          </p:cNvPr>
          <p:cNvSpPr>
            <a:spLocks noGrp="1"/>
          </p:cNvSpPr>
          <p:nvPr>
            <p:ph type="sldNum" sz="quarter" idx="10"/>
          </p:nvPr>
        </p:nvSpPr>
        <p:spPr/>
        <p:txBody>
          <a:bodyPr/>
          <a:lstStyle/>
          <a:p>
            <a:fld id="{9692582C-7B32-F941-9865-9B5BBD66E383}" type="slidenum">
              <a:rPr lang="en-US" smtClean="0"/>
              <a:pPr/>
              <a:t>‹#›</a:t>
            </a:fld>
            <a:endParaRPr lang="en-US" dirty="0"/>
          </a:p>
        </p:txBody>
      </p:sp>
      <p:cxnSp>
        <p:nvCxnSpPr>
          <p:cNvPr id="7" name="Straight Arrow Connector 6">
            <a:extLst>
              <a:ext uri="{FF2B5EF4-FFF2-40B4-BE49-F238E27FC236}">
                <a16:creationId xmlns:a16="http://schemas.microsoft.com/office/drawing/2014/main" id="{B3EC2786-D74E-480C-A000-016A7A1ABE52}"/>
              </a:ext>
            </a:extLst>
          </p:cNvPr>
          <p:cNvCxnSpPr>
            <a:cxnSpLocks/>
          </p:cNvCxnSpPr>
          <p:nvPr userDrawn="1"/>
        </p:nvCxnSpPr>
        <p:spPr>
          <a:xfrm>
            <a:off x="7997682" y="4382258"/>
            <a:ext cx="0" cy="1884936"/>
          </a:xfrm>
          <a:prstGeom prst="straightConnector1">
            <a:avLst/>
          </a:prstGeom>
          <a:ln w="25400" cap="rnd">
            <a:solidFill>
              <a:srgbClr val="B08456"/>
            </a:soli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22DA9722-D8D0-4008-9795-5ECB87ACBDB2}"/>
              </a:ext>
            </a:extLst>
          </p:cNvPr>
          <p:cNvSpPr>
            <a:spLocks noGrp="1"/>
          </p:cNvSpPr>
          <p:nvPr>
            <p:ph type="body" sz="quarter" idx="12" hasCustomPrompt="1"/>
          </p:nvPr>
        </p:nvSpPr>
        <p:spPr>
          <a:xfrm>
            <a:off x="4804439" y="3792724"/>
            <a:ext cx="3099816" cy="3154680"/>
          </a:xfrm>
        </p:spPr>
        <p:txBody>
          <a:bodyPr/>
          <a:lstStyle>
            <a:lvl1pPr>
              <a:defRPr sz="19900"/>
            </a:lvl1pPr>
            <a:lvl2pPr>
              <a:defRPr sz="19900"/>
            </a:lvl2pPr>
            <a:lvl3pPr>
              <a:defRPr sz="19900"/>
            </a:lvl3pPr>
            <a:lvl4pPr>
              <a:defRPr sz="19900"/>
            </a:lvl4pPr>
            <a:lvl5pPr>
              <a:defRPr sz="19900"/>
            </a:lvl5pPr>
          </a:lstStyle>
          <a:p>
            <a:pPr lvl="0"/>
            <a:r>
              <a:rPr lang="en-US" dirty="0"/>
              <a:t>00</a:t>
            </a:r>
          </a:p>
        </p:txBody>
      </p:sp>
      <p:sp>
        <p:nvSpPr>
          <p:cNvPr id="16" name="Picture Placeholder 15">
            <a:extLst>
              <a:ext uri="{FF2B5EF4-FFF2-40B4-BE49-F238E27FC236}">
                <a16:creationId xmlns:a16="http://schemas.microsoft.com/office/drawing/2014/main" id="{313E0750-0813-4330-AC08-CBD70CBCCA6F}"/>
              </a:ext>
            </a:extLst>
          </p:cNvPr>
          <p:cNvSpPr>
            <a:spLocks noGrp="1"/>
          </p:cNvSpPr>
          <p:nvPr>
            <p:ph type="pic" sz="quarter" idx="13"/>
          </p:nvPr>
        </p:nvSpPr>
        <p:spPr>
          <a:xfrm>
            <a:off x="0" y="0"/>
            <a:ext cx="12204700" cy="6858000"/>
          </a:xfrm>
          <a:custGeom>
            <a:avLst/>
            <a:gdLst>
              <a:gd name="connsiteX0" fmla="*/ 0 w 12204700"/>
              <a:gd name="connsiteY0" fmla="*/ 0 h 6858000"/>
              <a:gd name="connsiteX1" fmla="*/ 12204700 w 12204700"/>
              <a:gd name="connsiteY1" fmla="*/ 0 h 6858000"/>
              <a:gd name="connsiteX2" fmla="*/ 12204700 w 12204700"/>
              <a:gd name="connsiteY2" fmla="*/ 6858000 h 6858000"/>
              <a:gd name="connsiteX3" fmla="*/ 0 w 12204700"/>
              <a:gd name="connsiteY3" fmla="*/ 6858000 h 6858000"/>
              <a:gd name="connsiteX4" fmla="*/ 0 w 12204700"/>
              <a:gd name="connsiteY4" fmla="*/ 6857959 h 6858000"/>
              <a:gd name="connsiteX5" fmla="*/ 12192000 w 12204700"/>
              <a:gd name="connsiteY5" fmla="*/ 6844340 h 6858000"/>
              <a:gd name="connsiteX6" fmla="*/ 12192000 w 12204700"/>
              <a:gd name="connsiteY6" fmla="*/ 3784495 h 6858000"/>
              <a:gd name="connsiteX7" fmla="*/ 11789664 w 12204700"/>
              <a:gd name="connsiteY7" fmla="*/ 3210775 h 6858000"/>
              <a:gd name="connsiteX8" fmla="*/ 11753088 w 12204700"/>
              <a:gd name="connsiteY8" fmla="*/ 2855614 h 6858000"/>
              <a:gd name="connsiteX9" fmla="*/ 11533632 w 12204700"/>
              <a:gd name="connsiteY9" fmla="*/ 2841954 h 6858000"/>
              <a:gd name="connsiteX10" fmla="*/ 11143488 w 12204700"/>
              <a:gd name="connsiteY10" fmla="*/ 2650714 h 6858000"/>
              <a:gd name="connsiteX11" fmla="*/ 11143488 w 12204700"/>
              <a:gd name="connsiteY11" fmla="*/ 2404833 h 6858000"/>
              <a:gd name="connsiteX12" fmla="*/ 11045952 w 12204700"/>
              <a:gd name="connsiteY12" fmla="*/ 1981373 h 6858000"/>
              <a:gd name="connsiteX13" fmla="*/ 10753344 w 12204700"/>
              <a:gd name="connsiteY13" fmla="*/ 1844772 h 6858000"/>
              <a:gd name="connsiteX14" fmla="*/ 10777728 w 12204700"/>
              <a:gd name="connsiteY14" fmla="*/ 1243732 h 6858000"/>
              <a:gd name="connsiteX15" fmla="*/ 10570464 w 12204700"/>
              <a:gd name="connsiteY15" fmla="*/ 1011511 h 6858000"/>
              <a:gd name="connsiteX16" fmla="*/ 10094976 w 12204700"/>
              <a:gd name="connsiteY16" fmla="*/ 1503272 h 6858000"/>
              <a:gd name="connsiteX17" fmla="*/ 9924288 w 12204700"/>
              <a:gd name="connsiteY17" fmla="*/ 1557912 h 6858000"/>
              <a:gd name="connsiteX18" fmla="*/ 9107424 w 12204700"/>
              <a:gd name="connsiteY18" fmla="*/ 2527774 h 6858000"/>
              <a:gd name="connsiteX19" fmla="*/ 8668512 w 12204700"/>
              <a:gd name="connsiteY19" fmla="*/ 2759994 h 6858000"/>
              <a:gd name="connsiteX20" fmla="*/ 7949184 w 12204700"/>
              <a:gd name="connsiteY20" fmla="*/ 3442995 h 6858000"/>
              <a:gd name="connsiteX21" fmla="*/ 7022592 w 12204700"/>
              <a:gd name="connsiteY21" fmla="*/ 3702535 h 6858000"/>
              <a:gd name="connsiteX22" fmla="*/ 7022592 w 12204700"/>
              <a:gd name="connsiteY22" fmla="*/ 3292735 h 6858000"/>
              <a:gd name="connsiteX23" fmla="*/ 7144512 w 12204700"/>
              <a:gd name="connsiteY23" fmla="*/ 2937574 h 6858000"/>
              <a:gd name="connsiteX24" fmla="*/ 7059168 w 12204700"/>
              <a:gd name="connsiteY24" fmla="*/ 2500453 h 6858000"/>
              <a:gd name="connsiteX25" fmla="*/ 5340097 w 12204700"/>
              <a:gd name="connsiteY25" fmla="*/ 3893776 h 6858000"/>
              <a:gd name="connsiteX26" fmla="*/ 4852417 w 12204700"/>
              <a:gd name="connsiteY26" fmla="*/ 4057696 h 6858000"/>
              <a:gd name="connsiteX27" fmla="*/ 4218432 w 12204700"/>
              <a:gd name="connsiteY27" fmla="*/ 4795337 h 6858000"/>
              <a:gd name="connsiteX28" fmla="*/ 3633216 w 12204700"/>
              <a:gd name="connsiteY28" fmla="*/ 5109517 h 6858000"/>
              <a:gd name="connsiteX29" fmla="*/ 3474720 w 12204700"/>
              <a:gd name="connsiteY29" fmla="*/ 5273438 h 6858000"/>
              <a:gd name="connsiteX30" fmla="*/ 3182112 w 12204700"/>
              <a:gd name="connsiteY30" fmla="*/ 5369058 h 6858000"/>
              <a:gd name="connsiteX31" fmla="*/ 2974848 w 12204700"/>
              <a:gd name="connsiteY31" fmla="*/ 5218798 h 6858000"/>
              <a:gd name="connsiteX32" fmla="*/ 2950464 w 12204700"/>
              <a:gd name="connsiteY32" fmla="*/ 4672397 h 6858000"/>
              <a:gd name="connsiteX33" fmla="*/ 3096768 w 12204700"/>
              <a:gd name="connsiteY33" fmla="*/ 4399196 h 6858000"/>
              <a:gd name="connsiteX34" fmla="*/ 3020498 w 12204700"/>
              <a:gd name="connsiteY34" fmla="*/ 3996702 h 6858000"/>
              <a:gd name="connsiteX35" fmla="*/ 2755392 w 12204700"/>
              <a:gd name="connsiteY35" fmla="*/ 4221616 h 6858000"/>
              <a:gd name="connsiteX36" fmla="*/ 2182368 w 12204700"/>
              <a:gd name="connsiteY36" fmla="*/ 4727037 h 6858000"/>
              <a:gd name="connsiteX37" fmla="*/ 1975104 w 12204700"/>
              <a:gd name="connsiteY37" fmla="*/ 4795337 h 6858000"/>
              <a:gd name="connsiteX38" fmla="*/ 1414272 w 12204700"/>
              <a:gd name="connsiteY38" fmla="*/ 5369058 h 6858000"/>
              <a:gd name="connsiteX39" fmla="*/ 719328 w 12204700"/>
              <a:gd name="connsiteY39" fmla="*/ 5929119 h 6858000"/>
              <a:gd name="connsiteX40" fmla="*/ 0 w 12204700"/>
              <a:gd name="connsiteY40" fmla="*/ 61455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04700" h="6858000">
                <a:moveTo>
                  <a:pt x="0" y="0"/>
                </a:moveTo>
                <a:lnTo>
                  <a:pt x="12204700" y="0"/>
                </a:lnTo>
                <a:lnTo>
                  <a:pt x="12204700" y="6858000"/>
                </a:lnTo>
                <a:lnTo>
                  <a:pt x="0" y="6858000"/>
                </a:lnTo>
                <a:lnTo>
                  <a:pt x="0" y="6857959"/>
                </a:lnTo>
                <a:lnTo>
                  <a:pt x="12192000" y="6844340"/>
                </a:lnTo>
                <a:lnTo>
                  <a:pt x="12192000" y="3784495"/>
                </a:lnTo>
                <a:lnTo>
                  <a:pt x="11789664" y="3210775"/>
                </a:lnTo>
                <a:lnTo>
                  <a:pt x="11753088" y="2855614"/>
                </a:lnTo>
                <a:lnTo>
                  <a:pt x="11533632" y="2841954"/>
                </a:lnTo>
                <a:lnTo>
                  <a:pt x="11143488" y="2650714"/>
                </a:lnTo>
                <a:lnTo>
                  <a:pt x="11143488" y="2404833"/>
                </a:lnTo>
                <a:lnTo>
                  <a:pt x="11045952" y="1981373"/>
                </a:lnTo>
                <a:lnTo>
                  <a:pt x="10753344" y="1844772"/>
                </a:lnTo>
                <a:lnTo>
                  <a:pt x="10777728" y="1243732"/>
                </a:lnTo>
                <a:lnTo>
                  <a:pt x="10570464" y="1011511"/>
                </a:lnTo>
                <a:lnTo>
                  <a:pt x="10094976" y="1503272"/>
                </a:lnTo>
                <a:lnTo>
                  <a:pt x="9924288" y="1557912"/>
                </a:lnTo>
                <a:lnTo>
                  <a:pt x="9107424" y="2527774"/>
                </a:lnTo>
                <a:lnTo>
                  <a:pt x="8668512" y="2759994"/>
                </a:lnTo>
                <a:lnTo>
                  <a:pt x="7949184" y="3442995"/>
                </a:lnTo>
                <a:lnTo>
                  <a:pt x="7022592" y="3702535"/>
                </a:lnTo>
                <a:lnTo>
                  <a:pt x="7022592" y="3292735"/>
                </a:lnTo>
                <a:lnTo>
                  <a:pt x="7144512" y="2937574"/>
                </a:lnTo>
                <a:lnTo>
                  <a:pt x="7059168" y="2500453"/>
                </a:lnTo>
                <a:lnTo>
                  <a:pt x="5340097" y="3893776"/>
                </a:lnTo>
                <a:lnTo>
                  <a:pt x="4852417" y="4057696"/>
                </a:lnTo>
                <a:lnTo>
                  <a:pt x="4218432" y="4795337"/>
                </a:lnTo>
                <a:lnTo>
                  <a:pt x="3633216" y="5109517"/>
                </a:lnTo>
                <a:lnTo>
                  <a:pt x="3474720" y="5273438"/>
                </a:lnTo>
                <a:lnTo>
                  <a:pt x="3182112" y="5369058"/>
                </a:lnTo>
                <a:lnTo>
                  <a:pt x="2974848" y="5218798"/>
                </a:lnTo>
                <a:lnTo>
                  <a:pt x="2950464" y="4672397"/>
                </a:lnTo>
                <a:lnTo>
                  <a:pt x="3096768" y="4399196"/>
                </a:lnTo>
                <a:lnTo>
                  <a:pt x="3020498" y="3996702"/>
                </a:lnTo>
                <a:lnTo>
                  <a:pt x="2755392" y="4221616"/>
                </a:lnTo>
                <a:lnTo>
                  <a:pt x="2182368" y="4727037"/>
                </a:lnTo>
                <a:lnTo>
                  <a:pt x="1975104" y="4795337"/>
                </a:lnTo>
                <a:lnTo>
                  <a:pt x="1414272" y="5369058"/>
                </a:lnTo>
                <a:lnTo>
                  <a:pt x="719328" y="5929119"/>
                </a:lnTo>
                <a:lnTo>
                  <a:pt x="0" y="6145526"/>
                </a:ln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9706504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Divider | Collage Image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92A8-2E3C-42CC-B805-155CBD3AA1B0}"/>
              </a:ext>
            </a:extLst>
          </p:cNvPr>
          <p:cNvSpPr>
            <a:spLocks noGrp="1"/>
          </p:cNvSpPr>
          <p:nvPr>
            <p:ph type="title"/>
          </p:nvPr>
        </p:nvSpPr>
        <p:spPr>
          <a:xfrm>
            <a:off x="1235066" y="4530463"/>
            <a:ext cx="5570978" cy="586659"/>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DCC897FF-1DF8-4240-B723-14E600E87543}"/>
              </a:ext>
            </a:extLst>
          </p:cNvPr>
          <p:cNvSpPr>
            <a:spLocks noGrp="1"/>
          </p:cNvSpPr>
          <p:nvPr>
            <p:ph type="sldNum" sz="quarter" idx="10"/>
          </p:nvPr>
        </p:nvSpPr>
        <p:spPr/>
        <p:txBody>
          <a:bodyPr/>
          <a:lstStyle/>
          <a:p>
            <a:fld id="{9692582C-7B32-F941-9865-9B5BBD66E383}" type="slidenum">
              <a:rPr lang="en-US" smtClean="0"/>
              <a:pPr/>
              <a:t>‹#›</a:t>
            </a:fld>
            <a:endParaRPr lang="en-US" dirty="0"/>
          </a:p>
        </p:txBody>
      </p:sp>
      <p:cxnSp>
        <p:nvCxnSpPr>
          <p:cNvPr id="12" name="Straight Connector 11">
            <a:extLst>
              <a:ext uri="{FF2B5EF4-FFF2-40B4-BE49-F238E27FC236}">
                <a16:creationId xmlns:a16="http://schemas.microsoft.com/office/drawing/2014/main" id="{745F4B91-3934-4634-9D98-46CE7244B9EC}"/>
              </a:ext>
            </a:extLst>
          </p:cNvPr>
          <p:cNvCxnSpPr>
            <a:cxnSpLocks/>
          </p:cNvCxnSpPr>
          <p:nvPr userDrawn="1"/>
        </p:nvCxnSpPr>
        <p:spPr>
          <a:xfrm>
            <a:off x="1383536" y="5434981"/>
            <a:ext cx="4680066"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E578EFA4-5E94-45D8-A8F8-590D01C25BE2}"/>
              </a:ext>
            </a:extLst>
          </p:cNvPr>
          <p:cNvSpPr>
            <a:spLocks noGrp="1"/>
          </p:cNvSpPr>
          <p:nvPr>
            <p:ph type="body" sz="quarter" idx="12" hasCustomPrompt="1"/>
          </p:nvPr>
        </p:nvSpPr>
        <p:spPr>
          <a:xfrm>
            <a:off x="1066110" y="1543302"/>
            <a:ext cx="3099816" cy="3154680"/>
          </a:xfrm>
        </p:spPr>
        <p:txBody>
          <a:bodyPr/>
          <a:lstStyle>
            <a:lvl1pPr>
              <a:defRPr sz="19900">
                <a:solidFill>
                  <a:srgbClr val="CEB87B"/>
                </a:solidFill>
              </a:defRPr>
            </a:lvl1pPr>
            <a:lvl2pPr>
              <a:defRPr sz="19900"/>
            </a:lvl2pPr>
            <a:lvl3pPr>
              <a:defRPr sz="19900"/>
            </a:lvl3pPr>
            <a:lvl4pPr>
              <a:defRPr sz="19900"/>
            </a:lvl4pPr>
            <a:lvl5pPr>
              <a:defRPr sz="19900"/>
            </a:lvl5pPr>
          </a:lstStyle>
          <a:p>
            <a:pPr lvl="0"/>
            <a:r>
              <a:rPr lang="en-US" dirty="0"/>
              <a:t>00</a:t>
            </a:r>
          </a:p>
        </p:txBody>
      </p:sp>
      <p:sp>
        <p:nvSpPr>
          <p:cNvPr id="15" name="Picture Placeholder 14">
            <a:extLst>
              <a:ext uri="{FF2B5EF4-FFF2-40B4-BE49-F238E27FC236}">
                <a16:creationId xmlns:a16="http://schemas.microsoft.com/office/drawing/2014/main" id="{C27ECBB8-5CFA-4BC9-83B5-1DB6F8812FBB}"/>
              </a:ext>
            </a:extLst>
          </p:cNvPr>
          <p:cNvSpPr>
            <a:spLocks noGrp="1"/>
          </p:cNvSpPr>
          <p:nvPr>
            <p:ph type="pic" sz="quarter" idx="13"/>
          </p:nvPr>
        </p:nvSpPr>
        <p:spPr>
          <a:xfrm>
            <a:off x="5554659" y="369276"/>
            <a:ext cx="3511554" cy="1916724"/>
          </a:xfrm>
          <a:pattFill prst="pct5">
            <a:fgClr>
              <a:schemeClr val="accent1"/>
            </a:fgClr>
            <a:bgClr>
              <a:schemeClr val="bg1"/>
            </a:bgClr>
          </a:pattFill>
        </p:spPr>
        <p:txBody>
          <a:bodyPr/>
          <a:lstStyle/>
          <a:p>
            <a:endParaRPr lang="en-US"/>
          </a:p>
        </p:txBody>
      </p:sp>
      <p:sp>
        <p:nvSpPr>
          <p:cNvPr id="17" name="Picture Placeholder 16">
            <a:extLst>
              <a:ext uri="{FF2B5EF4-FFF2-40B4-BE49-F238E27FC236}">
                <a16:creationId xmlns:a16="http://schemas.microsoft.com/office/drawing/2014/main" id="{997CD8A9-9B98-4010-BDCA-E98F6FE71489}"/>
              </a:ext>
            </a:extLst>
          </p:cNvPr>
          <p:cNvSpPr>
            <a:spLocks noGrp="1"/>
          </p:cNvSpPr>
          <p:nvPr>
            <p:ph type="pic" sz="quarter" idx="14"/>
          </p:nvPr>
        </p:nvSpPr>
        <p:spPr>
          <a:xfrm>
            <a:off x="5554663" y="2512541"/>
            <a:ext cx="1327150" cy="1303337"/>
          </a:xfrm>
          <a:pattFill prst="pct5">
            <a:fgClr>
              <a:schemeClr val="accent1"/>
            </a:fgClr>
            <a:bgClr>
              <a:schemeClr val="bg1"/>
            </a:bgClr>
          </a:pattFill>
        </p:spPr>
        <p:txBody>
          <a:bodyPr/>
          <a:lstStyle/>
          <a:p>
            <a:endParaRPr lang="en-US"/>
          </a:p>
        </p:txBody>
      </p:sp>
      <p:sp>
        <p:nvSpPr>
          <p:cNvPr id="19" name="Picture Placeholder 18">
            <a:extLst>
              <a:ext uri="{FF2B5EF4-FFF2-40B4-BE49-F238E27FC236}">
                <a16:creationId xmlns:a16="http://schemas.microsoft.com/office/drawing/2014/main" id="{A618FA6D-58C2-4927-90E1-EB703843B1F4}"/>
              </a:ext>
            </a:extLst>
          </p:cNvPr>
          <p:cNvSpPr>
            <a:spLocks noGrp="1"/>
          </p:cNvSpPr>
          <p:nvPr>
            <p:ph type="pic" sz="quarter" idx="15"/>
          </p:nvPr>
        </p:nvSpPr>
        <p:spPr>
          <a:xfrm>
            <a:off x="7067550" y="2512541"/>
            <a:ext cx="1998663" cy="2603972"/>
          </a:xfrm>
          <a:pattFill prst="pct5">
            <a:fgClr>
              <a:schemeClr val="accent1"/>
            </a:fgClr>
            <a:bgClr>
              <a:schemeClr val="bg1"/>
            </a:bgClr>
          </a:pattFill>
        </p:spPr>
        <p:txBody>
          <a:bodyPr/>
          <a:lstStyle/>
          <a:p>
            <a:endParaRPr lang="en-US"/>
          </a:p>
        </p:txBody>
      </p:sp>
      <p:sp>
        <p:nvSpPr>
          <p:cNvPr id="21" name="Picture Placeholder 20">
            <a:extLst>
              <a:ext uri="{FF2B5EF4-FFF2-40B4-BE49-F238E27FC236}">
                <a16:creationId xmlns:a16="http://schemas.microsoft.com/office/drawing/2014/main" id="{D2C6CE76-53AB-4182-A52C-F2B8C1D8B0AB}"/>
              </a:ext>
            </a:extLst>
          </p:cNvPr>
          <p:cNvSpPr>
            <a:spLocks noGrp="1"/>
          </p:cNvSpPr>
          <p:nvPr>
            <p:ph type="pic" sz="quarter" idx="16"/>
          </p:nvPr>
        </p:nvSpPr>
        <p:spPr>
          <a:xfrm>
            <a:off x="9250363" y="369888"/>
            <a:ext cx="2651125" cy="3402012"/>
          </a:xfrm>
          <a:pattFill prst="pct5">
            <a:fgClr>
              <a:schemeClr val="accent1"/>
            </a:fgClr>
            <a:bgClr>
              <a:schemeClr val="bg1"/>
            </a:bgClr>
          </a:pattFill>
        </p:spPr>
        <p:txBody>
          <a:bodyPr/>
          <a:lstStyle/>
          <a:p>
            <a:endParaRPr lang="en-US"/>
          </a:p>
        </p:txBody>
      </p:sp>
      <p:sp>
        <p:nvSpPr>
          <p:cNvPr id="23" name="Picture Placeholder 22">
            <a:extLst>
              <a:ext uri="{FF2B5EF4-FFF2-40B4-BE49-F238E27FC236}">
                <a16:creationId xmlns:a16="http://schemas.microsoft.com/office/drawing/2014/main" id="{B7FA3527-A6CB-4B8E-BD9C-34124270ADE6}"/>
              </a:ext>
            </a:extLst>
          </p:cNvPr>
          <p:cNvSpPr>
            <a:spLocks noGrp="1"/>
          </p:cNvSpPr>
          <p:nvPr>
            <p:ph type="pic" sz="quarter" idx="17"/>
          </p:nvPr>
        </p:nvSpPr>
        <p:spPr>
          <a:xfrm>
            <a:off x="9250363" y="3996373"/>
            <a:ext cx="2651125" cy="1533525"/>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8250869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ivider | 1 Image Placehol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65C01B-45D8-44B9-AD77-0307B31AA505}"/>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Rectangle 3">
            <a:extLst>
              <a:ext uri="{FF2B5EF4-FFF2-40B4-BE49-F238E27FC236}">
                <a16:creationId xmlns:a16="http://schemas.microsoft.com/office/drawing/2014/main" id="{C5978564-5A95-41AC-83AD-D95C80EAA4C0}"/>
              </a:ext>
            </a:extLst>
          </p:cNvPr>
          <p:cNvSpPr/>
          <p:nvPr userDrawn="1"/>
        </p:nvSpPr>
        <p:spPr>
          <a:xfrm>
            <a:off x="0" y="0"/>
            <a:ext cx="6047874" cy="6858000"/>
          </a:xfrm>
          <a:prstGeom prst="rect">
            <a:avLst/>
          </a:prstGeom>
          <a:solidFill>
            <a:srgbClr val="CEB87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5" name="Picture Placeholder 14">
            <a:extLst>
              <a:ext uri="{FF2B5EF4-FFF2-40B4-BE49-F238E27FC236}">
                <a16:creationId xmlns:a16="http://schemas.microsoft.com/office/drawing/2014/main" id="{B1F90CD1-82ED-4524-8CD9-BCBCCACEFC76}"/>
              </a:ext>
            </a:extLst>
          </p:cNvPr>
          <p:cNvSpPr>
            <a:spLocks noGrp="1"/>
          </p:cNvSpPr>
          <p:nvPr>
            <p:ph type="pic" sz="quarter" idx="13"/>
          </p:nvPr>
        </p:nvSpPr>
        <p:spPr>
          <a:xfrm>
            <a:off x="630238" y="619125"/>
            <a:ext cx="10956925" cy="5635625"/>
          </a:xfrm>
          <a:pattFill prst="pct5">
            <a:fgClr>
              <a:schemeClr val="accent1"/>
            </a:fgClr>
            <a:bgClr>
              <a:schemeClr val="bg1"/>
            </a:bgClr>
          </a:pattFill>
        </p:spPr>
        <p:txBody>
          <a:bodyPr/>
          <a:lstStyle/>
          <a:p>
            <a:endParaRPr lang="en-US"/>
          </a:p>
        </p:txBody>
      </p:sp>
      <p:sp>
        <p:nvSpPr>
          <p:cNvPr id="2" name="Title 1">
            <a:extLst>
              <a:ext uri="{FF2B5EF4-FFF2-40B4-BE49-F238E27FC236}">
                <a16:creationId xmlns:a16="http://schemas.microsoft.com/office/drawing/2014/main" id="{1D1EE448-C00F-4820-95F9-68E3FA47709F}"/>
              </a:ext>
            </a:extLst>
          </p:cNvPr>
          <p:cNvSpPr>
            <a:spLocks noGrp="1"/>
          </p:cNvSpPr>
          <p:nvPr>
            <p:ph type="title"/>
          </p:nvPr>
        </p:nvSpPr>
        <p:spPr>
          <a:xfrm>
            <a:off x="3672167" y="2974754"/>
            <a:ext cx="4526280" cy="905256"/>
          </a:xfrm>
          <a:solidFill>
            <a:schemeClr val="tx2"/>
          </a:solidFill>
        </p:spPr>
        <p:txBody>
          <a:bodyPr/>
          <a:lstStyle>
            <a:lvl1pPr algn="ctr">
              <a:defRPr>
                <a:solidFill>
                  <a:schemeClr val="bg1"/>
                </a:solidFill>
              </a:defRPr>
            </a:lvl1pPr>
          </a:lstStyle>
          <a:p>
            <a:r>
              <a:rPr lang="en-US" dirty="0"/>
              <a:t>Click to edit Master title style</a:t>
            </a:r>
          </a:p>
        </p:txBody>
      </p:sp>
      <p:cxnSp>
        <p:nvCxnSpPr>
          <p:cNvPr id="7" name="Straight Connector 8">
            <a:extLst>
              <a:ext uri="{FF2B5EF4-FFF2-40B4-BE49-F238E27FC236}">
                <a16:creationId xmlns:a16="http://schemas.microsoft.com/office/drawing/2014/main" id="{15317D70-58CF-4D24-B3C6-9D88E42F7DB8}"/>
              </a:ext>
            </a:extLst>
          </p:cNvPr>
          <p:cNvCxnSpPr>
            <a:cxnSpLocks/>
          </p:cNvCxnSpPr>
          <p:nvPr userDrawn="1"/>
        </p:nvCxnSpPr>
        <p:spPr>
          <a:xfrm rot="10800000" flipV="1">
            <a:off x="8201735" y="2977990"/>
            <a:ext cx="2727160" cy="451010"/>
          </a:xfrm>
          <a:prstGeom prst="bentConnector3">
            <a:avLst>
              <a:gd name="adj1" fmla="val -1176"/>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6">
            <a:extLst>
              <a:ext uri="{FF2B5EF4-FFF2-40B4-BE49-F238E27FC236}">
                <a16:creationId xmlns:a16="http://schemas.microsoft.com/office/drawing/2014/main" id="{5C6838BD-A6E1-4CC2-BFCD-17D5F247EB25}"/>
              </a:ext>
            </a:extLst>
          </p:cNvPr>
          <p:cNvSpPr>
            <a:spLocks noGrp="1"/>
          </p:cNvSpPr>
          <p:nvPr>
            <p:ph type="body" sz="quarter" idx="12" hasCustomPrompt="1"/>
          </p:nvPr>
        </p:nvSpPr>
        <p:spPr>
          <a:xfrm>
            <a:off x="8486801" y="497780"/>
            <a:ext cx="3099816" cy="3154680"/>
          </a:xfrm>
        </p:spPr>
        <p:txBody>
          <a:bodyPr/>
          <a:lstStyle>
            <a:lvl1pPr>
              <a:defRPr sz="19900">
                <a:solidFill>
                  <a:schemeClr val="bg1"/>
                </a:solidFill>
              </a:defRPr>
            </a:lvl1pPr>
            <a:lvl2pPr>
              <a:defRPr sz="19900"/>
            </a:lvl2pPr>
            <a:lvl3pPr>
              <a:defRPr sz="19900"/>
            </a:lvl3pPr>
            <a:lvl4pPr>
              <a:defRPr sz="19900"/>
            </a:lvl4pPr>
            <a:lvl5pPr>
              <a:defRPr sz="19900"/>
            </a:lvl5pPr>
          </a:lstStyle>
          <a:p>
            <a:pPr lvl="0"/>
            <a:r>
              <a:rPr lang="en-US" dirty="0"/>
              <a:t>00</a:t>
            </a:r>
          </a:p>
        </p:txBody>
      </p:sp>
      <p:pic>
        <p:nvPicPr>
          <p:cNvPr id="12" name="Picture 11">
            <a:extLst>
              <a:ext uri="{FF2B5EF4-FFF2-40B4-BE49-F238E27FC236}">
                <a16:creationId xmlns:a16="http://schemas.microsoft.com/office/drawing/2014/main" id="{B1FE439C-8B1B-1B44-8EED-4D1B3154BF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37693565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 Column | Center Picture + Numbered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C4AA32-31CE-4AA9-88DA-DDC43AA891A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5" name="Rectangle 4">
            <a:extLst>
              <a:ext uri="{FF2B5EF4-FFF2-40B4-BE49-F238E27FC236}">
                <a16:creationId xmlns:a16="http://schemas.microsoft.com/office/drawing/2014/main" id="{040F906B-BF28-4969-9EA7-366840BB500B}"/>
              </a:ext>
            </a:extLst>
          </p:cNvPr>
          <p:cNvSpPr/>
          <p:nvPr userDrawn="1"/>
        </p:nvSpPr>
        <p:spPr>
          <a:xfrm>
            <a:off x="0" y="0"/>
            <a:ext cx="3883843"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E83A339B-601D-4BEA-9C87-EBA4B28C1D8A}"/>
              </a:ext>
            </a:extLst>
          </p:cNvPr>
          <p:cNvSpPr>
            <a:spLocks noGrp="1"/>
          </p:cNvSpPr>
          <p:nvPr>
            <p:ph type="title"/>
          </p:nvPr>
        </p:nvSpPr>
        <p:spPr>
          <a:xfrm>
            <a:off x="1264388" y="2766219"/>
            <a:ext cx="3200399" cy="1325563"/>
          </a:xfrm>
        </p:spPr>
        <p:txBody>
          <a:bodyPr/>
          <a:lstStyle>
            <a:lvl1pPr>
              <a:defRPr>
                <a:solidFill>
                  <a:schemeClr val="bg1"/>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BE2E5083-8E37-4852-A62B-0FCEEEE142D0}"/>
              </a:ext>
            </a:extLst>
          </p:cNvPr>
          <p:cNvSpPr>
            <a:spLocks noGrp="1"/>
          </p:cNvSpPr>
          <p:nvPr>
            <p:ph type="pic" sz="quarter" idx="17"/>
          </p:nvPr>
        </p:nvSpPr>
        <p:spPr>
          <a:xfrm>
            <a:off x="3884614" y="0"/>
            <a:ext cx="3385370" cy="6858000"/>
          </a:xfrm>
          <a:prstGeom prst="rect">
            <a:avLst/>
          </a:prstGeom>
          <a:noFill/>
        </p:spPr>
        <p:txBody>
          <a:bodyPr/>
          <a:lstStyle/>
          <a:p>
            <a:endParaRPr lang="en-US"/>
          </a:p>
        </p:txBody>
      </p:sp>
      <p:sp>
        <p:nvSpPr>
          <p:cNvPr id="20" name="Text Placeholder 19">
            <a:extLst>
              <a:ext uri="{FF2B5EF4-FFF2-40B4-BE49-F238E27FC236}">
                <a16:creationId xmlns:a16="http://schemas.microsoft.com/office/drawing/2014/main" id="{D2B18294-C629-4DBD-AD3A-7144779CF84C}"/>
              </a:ext>
            </a:extLst>
          </p:cNvPr>
          <p:cNvSpPr>
            <a:spLocks noGrp="1"/>
          </p:cNvSpPr>
          <p:nvPr>
            <p:ph type="body" sz="quarter" idx="18"/>
          </p:nvPr>
        </p:nvSpPr>
        <p:spPr>
          <a:xfrm>
            <a:off x="7518400" y="881857"/>
            <a:ext cx="4525963" cy="5094287"/>
          </a:xfrm>
        </p:spPr>
        <p:txBody>
          <a:bodyPr anchor="ctr"/>
          <a:lstStyle>
            <a:lvl1pPr marL="342900" indent="-342900">
              <a:lnSpc>
                <a:spcPct val="200000"/>
              </a:lnSpc>
              <a:buClr>
                <a:srgbClr val="CEB87B"/>
              </a:buClr>
              <a:buFont typeface="+mj-lt"/>
              <a:buAutoNum type="arabicPeriod"/>
              <a:defRPr sz="2000"/>
            </a:lvl1pPr>
            <a:lvl2pPr marL="342900" indent="-342900">
              <a:lnSpc>
                <a:spcPct val="200000"/>
              </a:lnSpc>
              <a:buClr>
                <a:srgbClr val="CEB87B"/>
              </a:buClr>
              <a:buFont typeface="+mj-lt"/>
              <a:buAutoNum type="arabicPeriod"/>
              <a:defRPr/>
            </a:lvl2pPr>
            <a:lvl3pPr marL="342900" indent="-342900">
              <a:lnSpc>
                <a:spcPct val="200000"/>
              </a:lnSpc>
              <a:buClr>
                <a:srgbClr val="CEB87B"/>
              </a:buClr>
              <a:buFont typeface="+mj-lt"/>
              <a:buAutoNum type="arabicPeriod"/>
              <a:defRPr/>
            </a:lvl3pPr>
            <a:lvl4pPr marL="342900" indent="-342900">
              <a:lnSpc>
                <a:spcPct val="200000"/>
              </a:lnSpc>
              <a:buClr>
                <a:srgbClr val="CEB87B"/>
              </a:buClr>
              <a:buFont typeface="+mj-lt"/>
              <a:buAutoNum type="arabicPeriod"/>
              <a:defRPr/>
            </a:lvl4pPr>
            <a:lvl5pPr marL="342900" indent="-342900">
              <a:lnSpc>
                <a:spcPct val="200000"/>
              </a:lnSpc>
              <a:buClr>
                <a:srgbClr val="CEB87B"/>
              </a:buClr>
              <a:buFont typeface="+mj-lt"/>
              <a:buAutoNum type="arabicPeriod"/>
              <a:defRPr/>
            </a:lvl5pPr>
          </a:lstStyle>
          <a:p>
            <a:pPr lvl="0"/>
            <a:endParaRPr lang="en-US" dirty="0"/>
          </a:p>
        </p:txBody>
      </p:sp>
      <p:pic>
        <p:nvPicPr>
          <p:cNvPr id="12" name="Picture 11">
            <a:extLst>
              <a:ext uri="{FF2B5EF4-FFF2-40B4-BE49-F238E27FC236}">
                <a16:creationId xmlns:a16="http://schemas.microsoft.com/office/drawing/2014/main" id="{169BFF84-C113-634F-A2CB-E02E2A08175E}"/>
              </a:ext>
            </a:extLst>
          </p:cNvPr>
          <p:cNvPicPr>
            <a:picLocks noChangeAspect="1"/>
          </p:cNvPicPr>
          <p:nvPr userDrawn="1"/>
        </p:nvPicPr>
        <p:blipFill>
          <a:blip r:embed="rId2"/>
          <a:stretch>
            <a:fillRect/>
          </a:stretch>
        </p:blipFill>
        <p:spPr>
          <a:xfrm>
            <a:off x="273553" y="6444385"/>
            <a:ext cx="1213603" cy="208504"/>
          </a:xfrm>
          <a:prstGeom prst="rect">
            <a:avLst/>
          </a:prstGeom>
        </p:spPr>
      </p:pic>
    </p:spTree>
    <p:extLst>
      <p:ext uri="{BB962C8B-B14F-4D97-AF65-F5344CB8AC3E}">
        <p14:creationId xmlns:p14="http://schemas.microsoft.com/office/powerpoint/2010/main" val="719744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488003" y="365126"/>
            <a:ext cx="11215991" cy="672492"/>
          </a:xfrm>
        </p:spPr>
        <p:txBody>
          <a:bodyPr anchor="t"/>
          <a:lstStyle>
            <a:lvl1pPr algn="ct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Text Placeholder 42">
            <a:extLst>
              <a:ext uri="{FF2B5EF4-FFF2-40B4-BE49-F238E27FC236}">
                <a16:creationId xmlns:a16="http://schemas.microsoft.com/office/drawing/2014/main" id="{19D17077-EEAB-6C49-BFDF-B6491235AAB7}"/>
              </a:ext>
            </a:extLst>
          </p:cNvPr>
          <p:cNvSpPr>
            <a:spLocks noGrp="1"/>
          </p:cNvSpPr>
          <p:nvPr>
            <p:ph type="body" sz="quarter" idx="13"/>
          </p:nvPr>
        </p:nvSpPr>
        <p:spPr>
          <a:xfrm>
            <a:off x="488004" y="1193369"/>
            <a:ext cx="11215990" cy="4798869"/>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vl1pPr>
          </a:lstStyle>
          <a:p>
            <a:endParaRPr lang="en-US" dirty="0"/>
          </a:p>
        </p:txBody>
      </p:sp>
      <p:cxnSp>
        <p:nvCxnSpPr>
          <p:cNvPr id="15" name="Straight Connector 14">
            <a:extLst>
              <a:ext uri="{FF2B5EF4-FFF2-40B4-BE49-F238E27FC236}">
                <a16:creationId xmlns:a16="http://schemas.microsoft.com/office/drawing/2014/main" id="{69D6A914-110A-EE48-A69B-4A05ABD77831}"/>
              </a:ext>
            </a:extLst>
          </p:cNvPr>
          <p:cNvCxnSpPr>
            <a:cxnSpLocks/>
          </p:cNvCxnSpPr>
          <p:nvPr userDrawn="1"/>
        </p:nvCxnSpPr>
        <p:spPr>
          <a:xfrm>
            <a:off x="488003" y="1079189"/>
            <a:ext cx="11215991" cy="0"/>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29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BD212-6107-774F-90BC-9ACABA01971D}"/>
              </a:ext>
            </a:extLst>
          </p:cNvPr>
          <p:cNvSpPr>
            <a:spLocks noGrp="1"/>
          </p:cNvSpPr>
          <p:nvPr>
            <p:ph type="sldNum" sz="quarter" idx="12"/>
          </p:nvPr>
        </p:nvSpPr>
        <p:spPr/>
        <p:txBody>
          <a:bodyPr/>
          <a:lstStyle>
            <a:lvl1pPr>
              <a:defRPr b="0" i="0"/>
            </a:lvl1pPr>
          </a:lstStyle>
          <a:p>
            <a:fld id="{9692582C-7B32-F941-9865-9B5BBD66E383}" type="slidenum">
              <a:rPr lang="en-US" smtClean="0"/>
              <a:pPr/>
              <a:t>‹#›</a:t>
            </a:fld>
            <a:endParaRPr lang="en-US" dirty="0"/>
          </a:p>
        </p:txBody>
      </p:sp>
      <p:sp>
        <p:nvSpPr>
          <p:cNvPr id="6" name="Picture Placeholder 5">
            <a:extLst>
              <a:ext uri="{FF2B5EF4-FFF2-40B4-BE49-F238E27FC236}">
                <a16:creationId xmlns:a16="http://schemas.microsoft.com/office/drawing/2014/main" id="{E7D78D67-E081-7146-84DC-3F9EC5D8D879}"/>
              </a:ext>
            </a:extLst>
          </p:cNvPr>
          <p:cNvSpPr>
            <a:spLocks noGrp="1"/>
          </p:cNvSpPr>
          <p:nvPr>
            <p:ph type="pic" sz="quarter" idx="13"/>
          </p:nvPr>
        </p:nvSpPr>
        <p:spPr>
          <a:xfrm>
            <a:off x="0" y="0"/>
            <a:ext cx="12192000" cy="6858000"/>
          </a:xfrm>
        </p:spPr>
        <p:txBody>
          <a:bodyPr/>
          <a:lstStyle/>
          <a:p>
            <a:endParaRPr lang="en-US"/>
          </a:p>
        </p:txBody>
      </p:sp>
      <p:sp>
        <p:nvSpPr>
          <p:cNvPr id="11" name="Text Placeholder 2">
            <a:extLst>
              <a:ext uri="{FF2B5EF4-FFF2-40B4-BE49-F238E27FC236}">
                <a16:creationId xmlns:a16="http://schemas.microsoft.com/office/drawing/2014/main" id="{B77ECF37-6443-1446-B453-9FD35EA87192}"/>
              </a:ext>
            </a:extLst>
          </p:cNvPr>
          <p:cNvSpPr>
            <a:spLocks noGrp="1"/>
          </p:cNvSpPr>
          <p:nvPr>
            <p:ph type="body" sz="quarter" idx="15"/>
          </p:nvPr>
        </p:nvSpPr>
        <p:spPr>
          <a:xfrm>
            <a:off x="576819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13" name="Text Placeholder 2">
            <a:extLst>
              <a:ext uri="{FF2B5EF4-FFF2-40B4-BE49-F238E27FC236}">
                <a16:creationId xmlns:a16="http://schemas.microsoft.com/office/drawing/2014/main" id="{5CAA693F-902A-9441-9895-67BDD7E75182}"/>
              </a:ext>
            </a:extLst>
          </p:cNvPr>
          <p:cNvSpPr>
            <a:spLocks noGrp="1"/>
          </p:cNvSpPr>
          <p:nvPr>
            <p:ph type="body" sz="quarter" idx="17"/>
          </p:nvPr>
        </p:nvSpPr>
        <p:spPr>
          <a:xfrm>
            <a:off x="575858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1" name="Text Placeholder 2">
            <a:extLst>
              <a:ext uri="{FF2B5EF4-FFF2-40B4-BE49-F238E27FC236}">
                <a16:creationId xmlns:a16="http://schemas.microsoft.com/office/drawing/2014/main" id="{C053921F-53DC-1C47-BD0B-C2E1A998C973}"/>
              </a:ext>
            </a:extLst>
          </p:cNvPr>
          <p:cNvSpPr>
            <a:spLocks noGrp="1"/>
          </p:cNvSpPr>
          <p:nvPr>
            <p:ph type="body" sz="quarter" idx="18"/>
          </p:nvPr>
        </p:nvSpPr>
        <p:spPr>
          <a:xfrm>
            <a:off x="9031370" y="631048"/>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22" name="Text Placeholder 2">
            <a:extLst>
              <a:ext uri="{FF2B5EF4-FFF2-40B4-BE49-F238E27FC236}">
                <a16:creationId xmlns:a16="http://schemas.microsoft.com/office/drawing/2014/main" id="{534FCBDB-7D67-2948-9409-FB774F5A2782}"/>
              </a:ext>
            </a:extLst>
          </p:cNvPr>
          <p:cNvSpPr>
            <a:spLocks noGrp="1"/>
          </p:cNvSpPr>
          <p:nvPr>
            <p:ph type="body" sz="quarter" idx="19"/>
          </p:nvPr>
        </p:nvSpPr>
        <p:spPr>
          <a:xfrm>
            <a:off x="9021765" y="1273175"/>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2" name="Text Placeholder 2">
            <a:extLst>
              <a:ext uri="{FF2B5EF4-FFF2-40B4-BE49-F238E27FC236}">
                <a16:creationId xmlns:a16="http://schemas.microsoft.com/office/drawing/2014/main" id="{7BD76189-B1F4-ED4D-867B-98FA27427ED0}"/>
              </a:ext>
            </a:extLst>
          </p:cNvPr>
          <p:cNvSpPr>
            <a:spLocks noGrp="1"/>
          </p:cNvSpPr>
          <p:nvPr>
            <p:ph type="body" sz="quarter" idx="20"/>
          </p:nvPr>
        </p:nvSpPr>
        <p:spPr>
          <a:xfrm>
            <a:off x="574198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3" name="Text Placeholder 2">
            <a:extLst>
              <a:ext uri="{FF2B5EF4-FFF2-40B4-BE49-F238E27FC236}">
                <a16:creationId xmlns:a16="http://schemas.microsoft.com/office/drawing/2014/main" id="{B677342E-3415-954A-9FE6-D1C13CC29AFD}"/>
              </a:ext>
            </a:extLst>
          </p:cNvPr>
          <p:cNvSpPr>
            <a:spLocks noGrp="1"/>
          </p:cNvSpPr>
          <p:nvPr>
            <p:ph type="body" sz="quarter" idx="21"/>
          </p:nvPr>
        </p:nvSpPr>
        <p:spPr>
          <a:xfrm>
            <a:off x="573237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4" name="Text Placeholder 2">
            <a:extLst>
              <a:ext uri="{FF2B5EF4-FFF2-40B4-BE49-F238E27FC236}">
                <a16:creationId xmlns:a16="http://schemas.microsoft.com/office/drawing/2014/main" id="{FDF35204-BE5B-5E46-A0AF-6053180AA504}"/>
              </a:ext>
            </a:extLst>
          </p:cNvPr>
          <p:cNvSpPr>
            <a:spLocks noGrp="1"/>
          </p:cNvSpPr>
          <p:nvPr>
            <p:ph type="body" sz="quarter" idx="22"/>
          </p:nvPr>
        </p:nvSpPr>
        <p:spPr>
          <a:xfrm>
            <a:off x="9005161" y="3074403"/>
            <a:ext cx="2749550" cy="461963"/>
          </a:xfrm>
        </p:spPr>
        <p:txBody>
          <a:bodyPr anchor="t"/>
          <a:lstStyle>
            <a:lvl1pPr>
              <a:defRPr sz="1800" i="1">
                <a:latin typeface="Georgia" panose="02040502050405020303" pitchFamily="18"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5" name="Text Placeholder 2">
            <a:extLst>
              <a:ext uri="{FF2B5EF4-FFF2-40B4-BE49-F238E27FC236}">
                <a16:creationId xmlns:a16="http://schemas.microsoft.com/office/drawing/2014/main" id="{1EA6DEC7-2B88-7042-9C85-BA1A843A7EC0}"/>
              </a:ext>
            </a:extLst>
          </p:cNvPr>
          <p:cNvSpPr>
            <a:spLocks noGrp="1"/>
          </p:cNvSpPr>
          <p:nvPr>
            <p:ph type="body" sz="quarter" idx="23"/>
          </p:nvPr>
        </p:nvSpPr>
        <p:spPr>
          <a:xfrm>
            <a:off x="8995556" y="3716530"/>
            <a:ext cx="2749550" cy="1343219"/>
          </a:xfrm>
        </p:spPr>
        <p:txBody>
          <a:bodyPr anchor="t"/>
          <a:lstStyle>
            <a:lvl1pPr algn="l">
              <a:defRPr sz="1200" i="0">
                <a:latin typeface="Arial" panose="020B0604020202020204" pitchFamily="34" charset="0"/>
                <a:cs typeface="Arial" panose="020B0604020202020204" pitchFamily="34" charset="0"/>
              </a:defRPr>
            </a:lvl1pPr>
            <a:lvl2pPr>
              <a:defRPr sz="1800" i="1">
                <a:latin typeface="Georgia" panose="02040502050405020303" pitchFamily="18" charset="0"/>
              </a:defRPr>
            </a:lvl2pPr>
            <a:lvl3pPr>
              <a:defRPr sz="1800" i="1">
                <a:latin typeface="Georgia" panose="02040502050405020303" pitchFamily="18" charset="0"/>
              </a:defRPr>
            </a:lvl3pPr>
            <a:lvl4pPr>
              <a:defRPr sz="1800" i="1">
                <a:latin typeface="Georgia" panose="02040502050405020303" pitchFamily="18" charset="0"/>
              </a:defRPr>
            </a:lvl4pPr>
            <a:lvl5pPr>
              <a:defRPr sz="1800" i="1">
                <a:latin typeface="Georgia" panose="02040502050405020303" pitchFamily="18" charset="0"/>
              </a:defRPr>
            </a:lvl5pPr>
          </a:lstStyle>
          <a:p>
            <a:pPr lvl="0"/>
            <a:r>
              <a:rPr lang="en-US" dirty="0"/>
              <a:t>Click to edit Master text</a:t>
            </a:r>
          </a:p>
        </p:txBody>
      </p:sp>
      <p:sp>
        <p:nvSpPr>
          <p:cNvPr id="36" name="Title 1">
            <a:extLst>
              <a:ext uri="{FF2B5EF4-FFF2-40B4-BE49-F238E27FC236}">
                <a16:creationId xmlns:a16="http://schemas.microsoft.com/office/drawing/2014/main" id="{611AF84E-B333-594D-BC6F-10AECB809292}"/>
              </a:ext>
            </a:extLst>
          </p:cNvPr>
          <p:cNvSpPr>
            <a:spLocks noGrp="1"/>
          </p:cNvSpPr>
          <p:nvPr>
            <p:ph type="title"/>
          </p:nvPr>
        </p:nvSpPr>
        <p:spPr>
          <a:xfrm>
            <a:off x="411080" y="631048"/>
            <a:ext cx="4833875" cy="1325563"/>
          </a:xfrm>
        </p:spPr>
        <p:txBody>
          <a:bodyPr anchor="t"/>
          <a:lstStyle/>
          <a:p>
            <a:r>
              <a:rPr lang="en-US"/>
              <a:t>Click to edit Master title style</a:t>
            </a:r>
          </a:p>
        </p:txBody>
      </p:sp>
    </p:spTree>
    <p:extLst>
      <p:ext uri="{BB962C8B-B14F-4D97-AF65-F5344CB8AC3E}">
        <p14:creationId xmlns:p14="http://schemas.microsoft.com/office/powerpoint/2010/main" val="1758350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Left Picture, 5 Placeholder List">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FE4D88B-1E40-4509-BDE7-E1019435A8FE}"/>
              </a:ext>
            </a:extLst>
          </p:cNvPr>
          <p:cNvSpPr/>
          <p:nvPr userDrawn="1"/>
        </p:nvSpPr>
        <p:spPr>
          <a:xfrm>
            <a:off x="1" y="0"/>
            <a:ext cx="12192000" cy="6858000"/>
          </a:xfrm>
          <a:prstGeom prst="frame">
            <a:avLst>
              <a:gd name="adj1" fmla="val 7139"/>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6A911823-947C-406E-8A69-55F3642E4B4D}"/>
              </a:ext>
            </a:extLst>
          </p:cNvPr>
          <p:cNvCxnSpPr>
            <a:cxnSpLocks/>
          </p:cNvCxnSpPr>
          <p:nvPr userDrawn="1"/>
        </p:nvCxnSpPr>
        <p:spPr>
          <a:xfrm>
            <a:off x="4667670" y="1600491"/>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7ADDAC-C9F3-48DC-8A62-ACEFB69867BF}"/>
              </a:ext>
            </a:extLst>
          </p:cNvPr>
          <p:cNvCxnSpPr>
            <a:cxnSpLocks/>
          </p:cNvCxnSpPr>
          <p:nvPr userDrawn="1"/>
        </p:nvCxnSpPr>
        <p:spPr>
          <a:xfrm>
            <a:off x="4667670" y="2558883"/>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A4A4FB-EEF1-41E7-9250-27897D284A4E}"/>
              </a:ext>
            </a:extLst>
          </p:cNvPr>
          <p:cNvCxnSpPr>
            <a:cxnSpLocks/>
          </p:cNvCxnSpPr>
          <p:nvPr userDrawn="1"/>
        </p:nvCxnSpPr>
        <p:spPr>
          <a:xfrm>
            <a:off x="4667670" y="3517275"/>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81F7B8-D484-4E21-B087-4E0543E1DF77}"/>
              </a:ext>
            </a:extLst>
          </p:cNvPr>
          <p:cNvCxnSpPr>
            <a:cxnSpLocks/>
          </p:cNvCxnSpPr>
          <p:nvPr userDrawn="1"/>
        </p:nvCxnSpPr>
        <p:spPr>
          <a:xfrm>
            <a:off x="4667670" y="4475667"/>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E7E7A2-946C-44F0-8FC5-F3F4354405AD}"/>
              </a:ext>
            </a:extLst>
          </p:cNvPr>
          <p:cNvCxnSpPr>
            <a:cxnSpLocks/>
          </p:cNvCxnSpPr>
          <p:nvPr userDrawn="1"/>
        </p:nvCxnSpPr>
        <p:spPr>
          <a:xfrm>
            <a:off x="4667670" y="5434059"/>
            <a:ext cx="1271217" cy="0"/>
          </a:xfrm>
          <a:prstGeom prst="straightConnector1">
            <a:avLst/>
          </a:prstGeom>
          <a:ln w="19050" cap="rnd">
            <a:gradFill>
              <a:gsLst>
                <a:gs pos="0">
                  <a:schemeClr val="accent1"/>
                </a:gs>
                <a:gs pos="100000">
                  <a:schemeClr val="accent2"/>
                </a:gs>
              </a:gsLst>
              <a:lin ang="4200000" scaled="0"/>
            </a:gradFill>
            <a:prstDash val="solid"/>
            <a:round/>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94D1819-DD43-42B0-99F5-44326870B192}"/>
              </a:ext>
            </a:extLst>
          </p:cNvPr>
          <p:cNvSpPr/>
          <p:nvPr userDrawn="1"/>
        </p:nvSpPr>
        <p:spPr>
          <a:xfrm>
            <a:off x="0" y="-8626"/>
            <a:ext cx="4667669" cy="686662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Picture Placeholder 19">
            <a:extLst>
              <a:ext uri="{FF2B5EF4-FFF2-40B4-BE49-F238E27FC236}">
                <a16:creationId xmlns:a16="http://schemas.microsoft.com/office/drawing/2014/main" id="{2DBCAA4A-4057-4FCC-B68A-CE0ED9BABD79}"/>
              </a:ext>
            </a:extLst>
          </p:cNvPr>
          <p:cNvSpPr>
            <a:spLocks noGrp="1"/>
          </p:cNvSpPr>
          <p:nvPr>
            <p:ph type="pic" sz="quarter" idx="11"/>
          </p:nvPr>
        </p:nvSpPr>
        <p:spPr>
          <a:xfrm>
            <a:off x="0" y="-7938"/>
            <a:ext cx="4667250" cy="6865938"/>
          </a:xfrm>
        </p:spPr>
        <p:txBody>
          <a:bodyPr/>
          <a:lstStyle/>
          <a:p>
            <a:endParaRPr lang="en-US"/>
          </a:p>
        </p:txBody>
      </p:sp>
      <p:sp>
        <p:nvSpPr>
          <p:cNvPr id="3" name="Slide Number Placeholder 2">
            <a:extLst>
              <a:ext uri="{FF2B5EF4-FFF2-40B4-BE49-F238E27FC236}">
                <a16:creationId xmlns:a16="http://schemas.microsoft.com/office/drawing/2014/main" id="{CB5EAF4B-E25D-4620-9D6B-C6C3BDAFFB92}"/>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2" name="Title 1">
            <a:extLst>
              <a:ext uri="{FF2B5EF4-FFF2-40B4-BE49-F238E27FC236}">
                <a16:creationId xmlns:a16="http://schemas.microsoft.com/office/drawing/2014/main" id="{7471B6E0-6A0C-4495-96DA-606289B9E6BD}"/>
              </a:ext>
            </a:extLst>
          </p:cNvPr>
          <p:cNvSpPr>
            <a:spLocks noGrp="1"/>
          </p:cNvSpPr>
          <p:nvPr>
            <p:ph type="title"/>
          </p:nvPr>
        </p:nvSpPr>
        <p:spPr>
          <a:xfrm>
            <a:off x="673530" y="952489"/>
            <a:ext cx="3324528" cy="1325563"/>
          </a:xfrm>
        </p:spPr>
        <p:txBody>
          <a:bodyPr/>
          <a:lstStyle>
            <a:lvl1pPr algn="ctr">
              <a:defRPr/>
            </a:lvl1pPr>
          </a:lstStyle>
          <a:p>
            <a:r>
              <a:rPr lang="en-US" dirty="0"/>
              <a:t>Click to edit Master title style</a:t>
            </a:r>
          </a:p>
        </p:txBody>
      </p:sp>
      <p:sp>
        <p:nvSpPr>
          <p:cNvPr id="22" name="Text Placeholder 21">
            <a:extLst>
              <a:ext uri="{FF2B5EF4-FFF2-40B4-BE49-F238E27FC236}">
                <a16:creationId xmlns:a16="http://schemas.microsoft.com/office/drawing/2014/main" id="{42A74F5E-2C38-4C3C-97FA-B557DFD7E8A7}"/>
              </a:ext>
            </a:extLst>
          </p:cNvPr>
          <p:cNvSpPr>
            <a:spLocks noGrp="1"/>
          </p:cNvSpPr>
          <p:nvPr>
            <p:ph type="body" sz="quarter" idx="12"/>
          </p:nvPr>
        </p:nvSpPr>
        <p:spPr>
          <a:xfrm>
            <a:off x="6090218" y="1436962"/>
            <a:ext cx="5477256" cy="356616"/>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23" name="Text Placeholder 21">
            <a:extLst>
              <a:ext uri="{FF2B5EF4-FFF2-40B4-BE49-F238E27FC236}">
                <a16:creationId xmlns:a16="http://schemas.microsoft.com/office/drawing/2014/main" id="{F41D2BF1-F2C2-4A15-992D-12A7C8FFCD0D}"/>
              </a:ext>
            </a:extLst>
          </p:cNvPr>
          <p:cNvSpPr>
            <a:spLocks noGrp="1"/>
          </p:cNvSpPr>
          <p:nvPr>
            <p:ph type="body" sz="quarter" idx="13"/>
          </p:nvPr>
        </p:nvSpPr>
        <p:spPr>
          <a:xfrm>
            <a:off x="6090218" y="2392502"/>
            <a:ext cx="5477256" cy="356616"/>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24" name="Text Placeholder 21">
            <a:extLst>
              <a:ext uri="{FF2B5EF4-FFF2-40B4-BE49-F238E27FC236}">
                <a16:creationId xmlns:a16="http://schemas.microsoft.com/office/drawing/2014/main" id="{362B3854-399F-4802-A8E1-4F497610565A}"/>
              </a:ext>
            </a:extLst>
          </p:cNvPr>
          <p:cNvSpPr>
            <a:spLocks noGrp="1"/>
          </p:cNvSpPr>
          <p:nvPr>
            <p:ph type="body" sz="quarter" idx="14"/>
          </p:nvPr>
        </p:nvSpPr>
        <p:spPr>
          <a:xfrm>
            <a:off x="6090218" y="3348042"/>
            <a:ext cx="5477256" cy="356616"/>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25" name="Text Placeholder 21">
            <a:extLst>
              <a:ext uri="{FF2B5EF4-FFF2-40B4-BE49-F238E27FC236}">
                <a16:creationId xmlns:a16="http://schemas.microsoft.com/office/drawing/2014/main" id="{9C042322-9D4D-45D1-9EBE-AB22C700A4D5}"/>
              </a:ext>
            </a:extLst>
          </p:cNvPr>
          <p:cNvSpPr>
            <a:spLocks noGrp="1"/>
          </p:cNvSpPr>
          <p:nvPr>
            <p:ph type="body" sz="quarter" idx="15"/>
          </p:nvPr>
        </p:nvSpPr>
        <p:spPr>
          <a:xfrm>
            <a:off x="6090218" y="4303582"/>
            <a:ext cx="5477256" cy="356616"/>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26" name="Text Placeholder 21">
            <a:extLst>
              <a:ext uri="{FF2B5EF4-FFF2-40B4-BE49-F238E27FC236}">
                <a16:creationId xmlns:a16="http://schemas.microsoft.com/office/drawing/2014/main" id="{81595206-E2BD-4B2B-AF81-5CF55AD0EE08}"/>
              </a:ext>
            </a:extLst>
          </p:cNvPr>
          <p:cNvSpPr>
            <a:spLocks noGrp="1"/>
          </p:cNvSpPr>
          <p:nvPr>
            <p:ph type="body" sz="quarter" idx="16"/>
          </p:nvPr>
        </p:nvSpPr>
        <p:spPr>
          <a:xfrm>
            <a:off x="6090218" y="5259123"/>
            <a:ext cx="5477256" cy="356616"/>
          </a:xfrm>
        </p:spPr>
        <p:txBody>
          <a:bodyPr/>
          <a:lstStyle>
            <a:lvl1pPr>
              <a:defRPr sz="1800"/>
            </a:lvl1pPr>
            <a:lvl2pPr>
              <a:defRPr sz="1800"/>
            </a:lvl2pPr>
            <a:lvl3pPr>
              <a:defRPr sz="1800"/>
            </a:lvl3pPr>
            <a:lvl4pPr>
              <a:defRPr sz="1800"/>
            </a:lvl4pPr>
            <a:lvl5pPr>
              <a:defRPr sz="1800"/>
            </a:lvl5pPr>
          </a:lstStyle>
          <a:p>
            <a:pPr lvl="0"/>
            <a:endParaRPr lang="en-US" dirty="0"/>
          </a:p>
        </p:txBody>
      </p:sp>
    </p:spTree>
    <p:extLst>
      <p:ext uri="{BB962C8B-B14F-4D97-AF65-F5344CB8AC3E}">
        <p14:creationId xmlns:p14="http://schemas.microsoft.com/office/powerpoint/2010/main" val="10889633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E2FA06-1CA7-4B49-A587-EA9E6D2F3E20}"/>
              </a:ext>
            </a:extLst>
          </p:cNvPr>
          <p:cNvSpPr/>
          <p:nvPr userDrawn="1"/>
        </p:nvSpPr>
        <p:spPr>
          <a:xfrm>
            <a:off x="0" y="0"/>
            <a:ext cx="6096000" cy="6858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50D1AB69-EBAE-6443-BF88-2874AAD269A1}"/>
              </a:ext>
            </a:extLst>
          </p:cNvPr>
          <p:cNvSpPr>
            <a:spLocks noGrp="1"/>
          </p:cNvSpPr>
          <p:nvPr>
            <p:ph type="title"/>
          </p:nvPr>
        </p:nvSpPr>
        <p:spPr>
          <a:xfrm>
            <a:off x="659443" y="610922"/>
            <a:ext cx="4979357" cy="1325563"/>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B9C1C99-1665-4341-BF82-6592A52F81FF}"/>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4" name="Text Placeholder 62">
            <a:extLst>
              <a:ext uri="{FF2B5EF4-FFF2-40B4-BE49-F238E27FC236}">
                <a16:creationId xmlns:a16="http://schemas.microsoft.com/office/drawing/2014/main" id="{F3ED16E9-9F8A-1F4C-B4CF-3E211BFDC4F6}"/>
              </a:ext>
            </a:extLst>
          </p:cNvPr>
          <p:cNvSpPr>
            <a:spLocks noGrp="1"/>
          </p:cNvSpPr>
          <p:nvPr>
            <p:ph type="body" sz="quarter" idx="13"/>
          </p:nvPr>
        </p:nvSpPr>
        <p:spPr>
          <a:xfrm>
            <a:off x="7016751" y="1362040"/>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endParaRPr lang="en-US" dirty="0"/>
          </a:p>
        </p:txBody>
      </p:sp>
      <p:sp>
        <p:nvSpPr>
          <p:cNvPr id="5" name="Text Placeholder 64">
            <a:extLst>
              <a:ext uri="{FF2B5EF4-FFF2-40B4-BE49-F238E27FC236}">
                <a16:creationId xmlns:a16="http://schemas.microsoft.com/office/drawing/2014/main" id="{197C2C0B-EEC3-8C46-BA84-E95E7199454D}"/>
              </a:ext>
            </a:extLst>
          </p:cNvPr>
          <p:cNvSpPr>
            <a:spLocks noGrp="1"/>
          </p:cNvSpPr>
          <p:nvPr>
            <p:ph type="body" sz="quarter" idx="14"/>
          </p:nvPr>
        </p:nvSpPr>
        <p:spPr>
          <a:xfrm>
            <a:off x="7016751" y="926232"/>
            <a:ext cx="4795498"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6" name="Text Placeholder 62">
            <a:extLst>
              <a:ext uri="{FF2B5EF4-FFF2-40B4-BE49-F238E27FC236}">
                <a16:creationId xmlns:a16="http://schemas.microsoft.com/office/drawing/2014/main" id="{0ED0B369-1C78-F946-BEBC-97824D3A2149}"/>
              </a:ext>
            </a:extLst>
          </p:cNvPr>
          <p:cNvSpPr>
            <a:spLocks noGrp="1"/>
          </p:cNvSpPr>
          <p:nvPr>
            <p:ph type="body" sz="quarter" idx="15"/>
          </p:nvPr>
        </p:nvSpPr>
        <p:spPr>
          <a:xfrm>
            <a:off x="7016751" y="3151272"/>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endParaRPr lang="en-US" dirty="0"/>
          </a:p>
        </p:txBody>
      </p:sp>
      <p:sp>
        <p:nvSpPr>
          <p:cNvPr id="7" name="Text Placeholder 64">
            <a:extLst>
              <a:ext uri="{FF2B5EF4-FFF2-40B4-BE49-F238E27FC236}">
                <a16:creationId xmlns:a16="http://schemas.microsoft.com/office/drawing/2014/main" id="{A0107906-58D8-964B-B8DD-CFFA4A814C7C}"/>
              </a:ext>
            </a:extLst>
          </p:cNvPr>
          <p:cNvSpPr>
            <a:spLocks noGrp="1"/>
          </p:cNvSpPr>
          <p:nvPr>
            <p:ph type="body" sz="quarter" idx="16"/>
          </p:nvPr>
        </p:nvSpPr>
        <p:spPr>
          <a:xfrm>
            <a:off x="7016751" y="2715464"/>
            <a:ext cx="4795498"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8" name="Text Placeholder 62">
            <a:extLst>
              <a:ext uri="{FF2B5EF4-FFF2-40B4-BE49-F238E27FC236}">
                <a16:creationId xmlns:a16="http://schemas.microsoft.com/office/drawing/2014/main" id="{4C47A598-2000-2A41-9B39-1E62210653FD}"/>
              </a:ext>
            </a:extLst>
          </p:cNvPr>
          <p:cNvSpPr>
            <a:spLocks noGrp="1"/>
          </p:cNvSpPr>
          <p:nvPr>
            <p:ph type="body" sz="quarter" idx="17"/>
          </p:nvPr>
        </p:nvSpPr>
        <p:spPr>
          <a:xfrm>
            <a:off x="7016751" y="4962653"/>
            <a:ext cx="4795498" cy="934140"/>
          </a:xfrm>
        </p:spPr>
        <p:txBody>
          <a:bodyPr/>
          <a:lstStyle>
            <a:lvl1pPr marL="171450" indent="-171450">
              <a:lnSpc>
                <a:spcPct val="90000"/>
              </a:lnSpc>
              <a:spcBef>
                <a:spcPts val="1000"/>
              </a:spcBef>
              <a:buClr>
                <a:schemeClr val="accent1"/>
              </a:buClr>
              <a:buFont typeface="Wingdings" pitchFamily="2" charset="2"/>
              <a:buChar char="ü"/>
              <a:defRPr sz="1200"/>
            </a:lvl1pPr>
            <a:lvl2pPr>
              <a:lnSpc>
                <a:spcPct val="90000"/>
              </a:lnSpc>
              <a:spcBef>
                <a:spcPts val="1000"/>
              </a:spcBef>
              <a:defRPr sz="1200"/>
            </a:lvl2pPr>
            <a:lvl3pPr>
              <a:lnSpc>
                <a:spcPct val="90000"/>
              </a:lnSpc>
              <a:spcBef>
                <a:spcPts val="1000"/>
              </a:spcBef>
              <a:defRPr sz="1200"/>
            </a:lvl3pPr>
            <a:lvl4pPr>
              <a:lnSpc>
                <a:spcPct val="90000"/>
              </a:lnSpc>
              <a:spcBef>
                <a:spcPts val="1000"/>
              </a:spcBef>
              <a:defRPr sz="1200"/>
            </a:lvl4pPr>
            <a:lvl5pPr>
              <a:lnSpc>
                <a:spcPct val="90000"/>
              </a:lnSpc>
              <a:spcBef>
                <a:spcPts val="1000"/>
              </a:spcBef>
              <a:defRPr sz="1200"/>
            </a:lvl5pPr>
          </a:lstStyle>
          <a:p>
            <a:pPr lvl="0"/>
            <a:endParaRPr lang="en-US" dirty="0"/>
          </a:p>
        </p:txBody>
      </p:sp>
      <p:sp>
        <p:nvSpPr>
          <p:cNvPr id="9" name="Text Placeholder 64">
            <a:extLst>
              <a:ext uri="{FF2B5EF4-FFF2-40B4-BE49-F238E27FC236}">
                <a16:creationId xmlns:a16="http://schemas.microsoft.com/office/drawing/2014/main" id="{81A58239-6CAE-6F4B-BF16-9A74066FBB01}"/>
              </a:ext>
            </a:extLst>
          </p:cNvPr>
          <p:cNvSpPr>
            <a:spLocks noGrp="1"/>
          </p:cNvSpPr>
          <p:nvPr>
            <p:ph type="body" sz="quarter" idx="18"/>
          </p:nvPr>
        </p:nvSpPr>
        <p:spPr>
          <a:xfrm>
            <a:off x="7016751" y="4526845"/>
            <a:ext cx="4795498" cy="347472"/>
          </a:xfrm>
        </p:spPr>
        <p:txBody>
          <a:bodyPr/>
          <a:lstStyle>
            <a:lvl1pPr>
              <a:defRPr sz="1800"/>
            </a:lvl1pPr>
            <a:lvl2pPr>
              <a:defRPr sz="1800"/>
            </a:lvl2pPr>
            <a:lvl3pPr>
              <a:defRPr sz="1800"/>
            </a:lvl3pPr>
            <a:lvl4pPr>
              <a:defRPr sz="1800"/>
            </a:lvl4pPr>
            <a:lvl5pPr>
              <a:defRPr sz="1800"/>
            </a:lvl5pPr>
          </a:lstStyle>
          <a:p>
            <a:pPr lvl="0"/>
            <a:endParaRPr lang="en-US" dirty="0"/>
          </a:p>
        </p:txBody>
      </p:sp>
      <p:sp>
        <p:nvSpPr>
          <p:cNvPr id="16" name="Picture Placeholder 10">
            <a:extLst>
              <a:ext uri="{FF2B5EF4-FFF2-40B4-BE49-F238E27FC236}">
                <a16:creationId xmlns:a16="http://schemas.microsoft.com/office/drawing/2014/main" id="{92FD3F65-DC7C-DE4D-802D-4AA5E369C2C5}"/>
              </a:ext>
            </a:extLst>
          </p:cNvPr>
          <p:cNvSpPr>
            <a:spLocks noGrp="1"/>
          </p:cNvSpPr>
          <p:nvPr>
            <p:ph type="pic" sz="quarter" idx="21"/>
          </p:nvPr>
        </p:nvSpPr>
        <p:spPr>
          <a:xfrm>
            <a:off x="659443" y="2223937"/>
            <a:ext cx="2888090" cy="2153330"/>
          </a:xfrm>
          <a:noFill/>
        </p:spPr>
        <p:txBody>
          <a:bodyPr/>
          <a:lstStyle/>
          <a:p>
            <a:endParaRPr lang="en-US"/>
          </a:p>
        </p:txBody>
      </p:sp>
      <p:sp>
        <p:nvSpPr>
          <p:cNvPr id="17" name="Picture Placeholder 10">
            <a:extLst>
              <a:ext uri="{FF2B5EF4-FFF2-40B4-BE49-F238E27FC236}">
                <a16:creationId xmlns:a16="http://schemas.microsoft.com/office/drawing/2014/main" id="{C99225AF-BD1B-3C45-8E7B-16BA36C6D1C8}"/>
              </a:ext>
            </a:extLst>
          </p:cNvPr>
          <p:cNvSpPr>
            <a:spLocks noGrp="1"/>
          </p:cNvSpPr>
          <p:nvPr>
            <p:ph type="pic" sz="quarter" idx="22"/>
          </p:nvPr>
        </p:nvSpPr>
        <p:spPr>
          <a:xfrm>
            <a:off x="3753649" y="2229790"/>
            <a:ext cx="1885151" cy="4017288"/>
          </a:xfrm>
          <a:noFill/>
        </p:spPr>
        <p:txBody>
          <a:bodyPr/>
          <a:lstStyle/>
          <a:p>
            <a:endParaRPr lang="en-US"/>
          </a:p>
        </p:txBody>
      </p:sp>
      <p:sp>
        <p:nvSpPr>
          <p:cNvPr id="19" name="Picture Placeholder 10">
            <a:extLst>
              <a:ext uri="{FF2B5EF4-FFF2-40B4-BE49-F238E27FC236}">
                <a16:creationId xmlns:a16="http://schemas.microsoft.com/office/drawing/2014/main" id="{202FFD86-22E4-4A4F-B008-1B8EE1EA45E3}"/>
              </a:ext>
            </a:extLst>
          </p:cNvPr>
          <p:cNvSpPr>
            <a:spLocks noGrp="1"/>
          </p:cNvSpPr>
          <p:nvPr>
            <p:ph type="pic" sz="quarter" idx="23"/>
          </p:nvPr>
        </p:nvSpPr>
        <p:spPr>
          <a:xfrm>
            <a:off x="659443" y="4578778"/>
            <a:ext cx="2888090" cy="1668300"/>
          </a:xfrm>
          <a:noFill/>
        </p:spPr>
        <p:txBody>
          <a:bodyPr/>
          <a:lstStyle/>
          <a:p>
            <a:endParaRPr lang="en-US"/>
          </a:p>
        </p:txBody>
      </p:sp>
    </p:spTree>
    <p:extLst>
      <p:ext uri="{BB962C8B-B14F-4D97-AF65-F5344CB8AC3E}">
        <p14:creationId xmlns:p14="http://schemas.microsoft.com/office/powerpoint/2010/main" val="3984177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9FBA2-7EB2-7046-9BE2-E404DE47CBB2}"/>
              </a:ext>
            </a:extLst>
          </p:cNvPr>
          <p:cNvSpPr/>
          <p:nvPr userDrawn="1"/>
        </p:nvSpPr>
        <p:spPr>
          <a:xfrm>
            <a:off x="0" y="2254346"/>
            <a:ext cx="6096000" cy="460365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a:extLst>
              <a:ext uri="{FF2B5EF4-FFF2-40B4-BE49-F238E27FC236}">
                <a16:creationId xmlns:a16="http://schemas.microsoft.com/office/drawing/2014/main" id="{8B6EB79A-D676-C049-BC08-D02F828D2988}"/>
              </a:ext>
            </a:extLst>
          </p:cNvPr>
          <p:cNvSpPr/>
          <p:nvPr userDrawn="1"/>
        </p:nvSpPr>
        <p:spPr>
          <a:xfrm>
            <a:off x="0" y="0"/>
            <a:ext cx="12192000" cy="225434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2F4CDAFC-30E3-614B-B12C-86B455DE31A2}"/>
              </a:ext>
            </a:extLst>
          </p:cNvPr>
          <p:cNvSpPr>
            <a:spLocks noGrp="1"/>
          </p:cNvSpPr>
          <p:nvPr>
            <p:ph type="title"/>
          </p:nvPr>
        </p:nvSpPr>
        <p:spPr>
          <a:xfrm>
            <a:off x="504900" y="445591"/>
            <a:ext cx="11177794" cy="1325563"/>
          </a:xfrm>
        </p:spPr>
        <p:txBody>
          <a:bodyPr/>
          <a:lstStyle>
            <a:lvl1pPr algn="ctr">
              <a:defRPr/>
            </a:lvl1pPr>
          </a:lstStyle>
          <a:p>
            <a:r>
              <a:rPr lang="en-US"/>
              <a:t>Click to edit Master title style</a:t>
            </a:r>
          </a:p>
        </p:txBody>
      </p:sp>
      <p:sp>
        <p:nvSpPr>
          <p:cNvPr id="3" name="Slide Number Placeholder 2">
            <a:extLst>
              <a:ext uri="{FF2B5EF4-FFF2-40B4-BE49-F238E27FC236}">
                <a16:creationId xmlns:a16="http://schemas.microsoft.com/office/drawing/2014/main" id="{DAE9F1B2-B982-734F-8EF9-FDA1318E085A}"/>
              </a:ext>
            </a:extLst>
          </p:cNvPr>
          <p:cNvSpPr>
            <a:spLocks noGrp="1"/>
          </p:cNvSpPr>
          <p:nvPr>
            <p:ph type="sldNum" sz="quarter" idx="10"/>
          </p:nvPr>
        </p:nvSpPr>
        <p:spPr/>
        <p:txBody>
          <a:bodyPr/>
          <a:lstStyle/>
          <a:p>
            <a:fld id="{9692582C-7B32-F941-9865-9B5BBD66E383}" type="slidenum">
              <a:rPr lang="en-US" smtClean="0"/>
              <a:pPr/>
              <a:t>‹#›</a:t>
            </a:fld>
            <a:endParaRPr lang="en-US" dirty="0"/>
          </a:p>
        </p:txBody>
      </p:sp>
      <p:sp>
        <p:nvSpPr>
          <p:cNvPr id="16" name="Rectangle 15">
            <a:extLst>
              <a:ext uri="{FF2B5EF4-FFF2-40B4-BE49-F238E27FC236}">
                <a16:creationId xmlns:a16="http://schemas.microsoft.com/office/drawing/2014/main" id="{7F7C695F-87E7-CB48-8E9D-7624A0203327}"/>
              </a:ext>
            </a:extLst>
          </p:cNvPr>
          <p:cNvSpPr/>
          <p:nvPr userDrawn="1"/>
        </p:nvSpPr>
        <p:spPr>
          <a:xfrm>
            <a:off x="332692" y="2609060"/>
            <a:ext cx="5466975" cy="3884873"/>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9F02E6E8-15EC-9D45-8120-317DBEDA001E}"/>
              </a:ext>
            </a:extLst>
          </p:cNvPr>
          <p:cNvSpPr/>
          <p:nvPr userDrawn="1"/>
        </p:nvSpPr>
        <p:spPr>
          <a:xfrm>
            <a:off x="6343897" y="2609059"/>
            <a:ext cx="5585636" cy="3884873"/>
          </a:xfrm>
          <a:prstGeom prst="rect">
            <a:avLst/>
          </a:prstGeom>
          <a:noFill/>
          <a:ln w="2540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sp>
        <p:nvSpPr>
          <p:cNvPr id="5" name="Text Placeholder 17">
            <a:extLst>
              <a:ext uri="{FF2B5EF4-FFF2-40B4-BE49-F238E27FC236}">
                <a16:creationId xmlns:a16="http://schemas.microsoft.com/office/drawing/2014/main" id="{8A68B806-1789-9A4C-9EC6-7CE9FB29B759}"/>
              </a:ext>
            </a:extLst>
          </p:cNvPr>
          <p:cNvSpPr>
            <a:spLocks noGrp="1"/>
          </p:cNvSpPr>
          <p:nvPr>
            <p:ph type="body" sz="quarter" idx="13"/>
          </p:nvPr>
        </p:nvSpPr>
        <p:spPr>
          <a:xfrm>
            <a:off x="600592" y="2810541"/>
            <a:ext cx="4011451" cy="646112"/>
          </a:xfrm>
        </p:spPr>
        <p:txBody>
          <a:bodyPr anchor="b"/>
          <a:lstStyle>
            <a:lvl1pPr algn="r">
              <a:defRPr sz="1800" i="1" baseline="0">
                <a:solidFill>
                  <a:schemeClr val="bg1"/>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6" name="Text Placeholder 36">
            <a:extLst>
              <a:ext uri="{FF2B5EF4-FFF2-40B4-BE49-F238E27FC236}">
                <a16:creationId xmlns:a16="http://schemas.microsoft.com/office/drawing/2014/main" id="{2B42D556-BCDB-014F-BFFB-6F63BDDAE38E}"/>
              </a:ext>
            </a:extLst>
          </p:cNvPr>
          <p:cNvSpPr>
            <a:spLocks noGrp="1"/>
          </p:cNvSpPr>
          <p:nvPr>
            <p:ph type="body" sz="quarter" idx="14"/>
          </p:nvPr>
        </p:nvSpPr>
        <p:spPr>
          <a:xfrm>
            <a:off x="617265" y="3647220"/>
            <a:ext cx="3997265" cy="2348501"/>
          </a:xfrm>
        </p:spPr>
        <p:txBody>
          <a:bodyPr/>
          <a:lstStyle>
            <a:lvl1pPr marL="171450" indent="-171450" algn="r">
              <a:lnSpc>
                <a:spcPct val="90000"/>
              </a:lnSpc>
              <a:spcBef>
                <a:spcPts val="1000"/>
              </a:spcBef>
              <a:buClr>
                <a:schemeClr val="accent1"/>
              </a:buClr>
              <a:buFont typeface="Arial" panose="020B0604020202020204" pitchFamily="34" charset="0"/>
              <a:buChar char="•"/>
              <a:defRPr sz="1200">
                <a:solidFill>
                  <a:schemeClr val="bg1"/>
                </a:solidFill>
              </a:defRPr>
            </a:lvl1pPr>
          </a:lstStyle>
          <a:p>
            <a:pPr lvl="0"/>
            <a:endParaRPr lang="en-US" dirty="0"/>
          </a:p>
        </p:txBody>
      </p:sp>
      <p:sp>
        <p:nvSpPr>
          <p:cNvPr id="14" name="Text Placeholder 17">
            <a:extLst>
              <a:ext uri="{FF2B5EF4-FFF2-40B4-BE49-F238E27FC236}">
                <a16:creationId xmlns:a16="http://schemas.microsoft.com/office/drawing/2014/main" id="{C36836FD-6E95-9849-B9C2-2B1649C5AEC8}"/>
              </a:ext>
            </a:extLst>
          </p:cNvPr>
          <p:cNvSpPr>
            <a:spLocks noGrp="1"/>
          </p:cNvSpPr>
          <p:nvPr>
            <p:ph type="body" sz="quarter" idx="15"/>
          </p:nvPr>
        </p:nvSpPr>
        <p:spPr>
          <a:xfrm>
            <a:off x="7671243" y="2824719"/>
            <a:ext cx="4011451" cy="646112"/>
          </a:xfrm>
        </p:spPr>
        <p:txBody>
          <a:bodyPr anchor="b"/>
          <a:lstStyle>
            <a:lvl1pPr algn="l">
              <a:defRPr sz="1800" i="1" baseline="0">
                <a:solidFill>
                  <a:schemeClr val="tx2"/>
                </a:solidFill>
                <a:latin typeface="Georgia" panose="02040502050405020303" pitchFamily="18" charset="0"/>
              </a:defRPr>
            </a:lvl1pPr>
            <a:lvl2pPr>
              <a:defRPr sz="1800" i="1" baseline="0">
                <a:latin typeface="Georgia" panose="02040502050405020303" pitchFamily="18" charset="0"/>
              </a:defRPr>
            </a:lvl2pPr>
            <a:lvl3pPr>
              <a:defRPr sz="1800" i="1" baseline="0">
                <a:latin typeface="Georgia" panose="02040502050405020303" pitchFamily="18" charset="0"/>
              </a:defRPr>
            </a:lvl3pPr>
            <a:lvl4pPr>
              <a:defRPr sz="1800" i="1" baseline="0">
                <a:latin typeface="Georgia" panose="02040502050405020303" pitchFamily="18" charset="0"/>
              </a:defRPr>
            </a:lvl4pPr>
            <a:lvl5pPr>
              <a:defRPr sz="1800" i="1" baseline="0">
                <a:latin typeface="Georgia" panose="02040502050405020303" pitchFamily="18" charset="0"/>
              </a:defRPr>
            </a:lvl5pPr>
          </a:lstStyle>
          <a:p>
            <a:pPr lvl="0"/>
            <a:endParaRPr lang="en-US" dirty="0"/>
          </a:p>
        </p:txBody>
      </p:sp>
      <p:sp>
        <p:nvSpPr>
          <p:cNvPr id="15" name="Text Placeholder 36">
            <a:extLst>
              <a:ext uri="{FF2B5EF4-FFF2-40B4-BE49-F238E27FC236}">
                <a16:creationId xmlns:a16="http://schemas.microsoft.com/office/drawing/2014/main" id="{64FD1DCA-C20A-5940-84BD-4CC3DA957F96}"/>
              </a:ext>
            </a:extLst>
          </p:cNvPr>
          <p:cNvSpPr>
            <a:spLocks noGrp="1"/>
          </p:cNvSpPr>
          <p:nvPr>
            <p:ph type="body" sz="quarter" idx="16"/>
          </p:nvPr>
        </p:nvSpPr>
        <p:spPr>
          <a:xfrm>
            <a:off x="7687916" y="3661398"/>
            <a:ext cx="3997265" cy="2348501"/>
          </a:xfrm>
        </p:spPr>
        <p:txBody>
          <a:bodyPr/>
          <a:lstStyle>
            <a:lvl1pPr marL="171450" indent="-171450" algn="l">
              <a:lnSpc>
                <a:spcPct val="90000"/>
              </a:lnSpc>
              <a:spcBef>
                <a:spcPts val="1000"/>
              </a:spcBef>
              <a:buClr>
                <a:schemeClr val="accent1"/>
              </a:buClr>
              <a:buFont typeface="Arial" panose="020B0604020202020204" pitchFamily="34" charset="0"/>
              <a:buChar char="•"/>
              <a:defRPr sz="1200">
                <a:solidFill>
                  <a:schemeClr val="tx2"/>
                </a:solidFill>
              </a:defRPr>
            </a:lvl1pPr>
          </a:lstStyle>
          <a:p>
            <a:pPr lvl="0"/>
            <a:endParaRPr lang="en-US" dirty="0"/>
          </a:p>
        </p:txBody>
      </p:sp>
      <p:sp>
        <p:nvSpPr>
          <p:cNvPr id="9" name="Picture Placeholder 8">
            <a:extLst>
              <a:ext uri="{FF2B5EF4-FFF2-40B4-BE49-F238E27FC236}">
                <a16:creationId xmlns:a16="http://schemas.microsoft.com/office/drawing/2014/main" id="{7B65AF68-55C8-5F4A-BBAC-43FCA2F782F1}"/>
              </a:ext>
            </a:extLst>
          </p:cNvPr>
          <p:cNvSpPr>
            <a:spLocks noGrp="1"/>
          </p:cNvSpPr>
          <p:nvPr>
            <p:ph type="pic" sz="quarter" idx="17"/>
          </p:nvPr>
        </p:nvSpPr>
        <p:spPr>
          <a:xfrm>
            <a:off x="4837113" y="2809875"/>
            <a:ext cx="2647950" cy="3200400"/>
          </a:xfrm>
        </p:spPr>
        <p:txBody>
          <a:bodyPr/>
          <a:lstStyle/>
          <a:p>
            <a:endParaRPr lang="en-US"/>
          </a:p>
        </p:txBody>
      </p:sp>
    </p:spTree>
    <p:extLst>
      <p:ext uri="{BB962C8B-B14F-4D97-AF65-F5344CB8AC3E}">
        <p14:creationId xmlns:p14="http://schemas.microsoft.com/office/powerpoint/2010/main" val="128734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image" Target="../media/image1.png"/><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theme" Target="../theme/theme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0C86C-C2A1-77FB-0539-DF2239BF1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F03F51-0FB1-DC43-4234-18272ACE9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14148-C043-C60E-445B-C4F58589E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0627D-8D52-42B6-A373-52BDB38E877E}" type="datetimeFigureOut">
              <a:rPr lang="en-US" smtClean="0"/>
              <a:t>4/17/2024</a:t>
            </a:fld>
            <a:endParaRPr lang="en-US"/>
          </a:p>
        </p:txBody>
      </p:sp>
      <p:sp>
        <p:nvSpPr>
          <p:cNvPr id="5" name="Footer Placeholder 4">
            <a:extLst>
              <a:ext uri="{FF2B5EF4-FFF2-40B4-BE49-F238E27FC236}">
                <a16:creationId xmlns:a16="http://schemas.microsoft.com/office/drawing/2014/main" id="{17524205-DCA1-6B32-DF47-C0A2383C5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D8E76-339F-9765-7B6A-0920144DF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619C6-DFDD-485A-912E-888C0AE47D0A}" type="slidenum">
              <a:rPr lang="en-US" smtClean="0"/>
              <a:t>‹#›</a:t>
            </a:fld>
            <a:endParaRPr lang="en-US"/>
          </a:p>
        </p:txBody>
      </p:sp>
    </p:spTree>
    <p:extLst>
      <p:ext uri="{BB962C8B-B14F-4D97-AF65-F5344CB8AC3E}">
        <p14:creationId xmlns:p14="http://schemas.microsoft.com/office/powerpoint/2010/main" val="1358433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601A4-1C3B-D549-98C9-271A95288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2D2BB2D-158B-264D-AABA-0EB6E98B1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208F6B-490F-C64B-8593-8E710205058F}"/>
              </a:ext>
            </a:extLst>
          </p:cNvPr>
          <p:cNvSpPr>
            <a:spLocks noGrp="1"/>
          </p:cNvSpPr>
          <p:nvPr>
            <p:ph type="sldNum" sz="quarter" idx="4"/>
          </p:nvPr>
        </p:nvSpPr>
        <p:spPr>
          <a:xfrm>
            <a:off x="11515060" y="6366983"/>
            <a:ext cx="529856" cy="365125"/>
          </a:xfrm>
          <a:prstGeom prst="rect">
            <a:avLst/>
          </a:prstGeom>
        </p:spPr>
        <p:txBody>
          <a:bodyPr vert="horz" lIns="91440" tIns="45720" rIns="91440" bIns="45720" rtlCol="0" anchor="ctr"/>
          <a:lstStyle>
            <a:lvl1pPr algn="r">
              <a:defRPr sz="1000" b="0" i="0">
                <a:gradFill>
                  <a:gsLst>
                    <a:gs pos="0">
                      <a:srgbClr val="CEB87B"/>
                    </a:gs>
                    <a:gs pos="80000">
                      <a:srgbClr val="B08456"/>
                    </a:gs>
                  </a:gsLst>
                  <a:lin ang="5400000" scaled="1"/>
                </a:gradFill>
                <a:latin typeface="Arial" panose="020B0604020202020204" pitchFamily="34" charset="0"/>
                <a:ea typeface="Gulim" panose="020B0600000101010101" pitchFamily="34" charset="-127"/>
              </a:defRPr>
            </a:lvl1pPr>
          </a:lstStyle>
          <a:p>
            <a:fld id="{E2CE9FDA-7115-4D37-9253-795F6A9E47AA}" type="slidenum">
              <a:rPr lang="en-US" smtClean="0"/>
              <a:pPr/>
              <a:t>‹#›</a:t>
            </a:fld>
            <a:endParaRPr lang="en-US"/>
          </a:p>
        </p:txBody>
      </p:sp>
      <p:pic>
        <p:nvPicPr>
          <p:cNvPr id="7" name="Picture 6">
            <a:extLst>
              <a:ext uri="{FF2B5EF4-FFF2-40B4-BE49-F238E27FC236}">
                <a16:creationId xmlns:a16="http://schemas.microsoft.com/office/drawing/2014/main" id="{281A0EB3-EAE9-7641-B4DE-15B4EC18E556}"/>
              </a:ext>
            </a:extLst>
          </p:cNvPr>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406927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 id="2147483701" r:id="rId40"/>
    <p:sldLayoutId id="2147483702" r:id="rId41"/>
    <p:sldLayoutId id="2147483703" r:id="rId42"/>
    <p:sldLayoutId id="2147483704" r:id="rId43"/>
    <p:sldLayoutId id="214748370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algn="l"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601A4-1C3B-D549-98C9-271A95288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2D2BB2D-158B-264D-AABA-0EB6E98B1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208F6B-490F-C64B-8593-8E710205058F}"/>
              </a:ext>
            </a:extLst>
          </p:cNvPr>
          <p:cNvSpPr>
            <a:spLocks noGrp="1"/>
          </p:cNvSpPr>
          <p:nvPr>
            <p:ph type="sldNum" sz="quarter" idx="4"/>
          </p:nvPr>
        </p:nvSpPr>
        <p:spPr>
          <a:xfrm>
            <a:off x="11515060" y="6366983"/>
            <a:ext cx="529856" cy="365125"/>
          </a:xfrm>
          <a:prstGeom prst="rect">
            <a:avLst/>
          </a:prstGeom>
        </p:spPr>
        <p:txBody>
          <a:bodyPr vert="horz" lIns="91440" tIns="45720" rIns="91440" bIns="45720" rtlCol="0" anchor="ctr"/>
          <a:lstStyle>
            <a:lvl1pPr algn="r">
              <a:defRPr sz="1000" b="0" i="0">
                <a:gradFill>
                  <a:gsLst>
                    <a:gs pos="0">
                      <a:srgbClr val="CEB87B"/>
                    </a:gs>
                    <a:gs pos="80000">
                      <a:srgbClr val="B08456"/>
                    </a:gs>
                  </a:gsLst>
                  <a:lin ang="5400000" scaled="1"/>
                </a:gradFill>
                <a:latin typeface="Arial" panose="020B0604020202020204" pitchFamily="34" charset="0"/>
                <a:ea typeface="Gulim" panose="020B0600000101010101" pitchFamily="34" charset="-127"/>
              </a:defRPr>
            </a:lvl1pPr>
          </a:lstStyle>
          <a:p>
            <a:fld id="{9692582C-7B32-F941-9865-9B5BBD66E383}" type="slidenum">
              <a:rPr lang="en-US" smtClean="0"/>
              <a:pPr/>
              <a:t>‹#›</a:t>
            </a:fld>
            <a:endParaRPr lang="en-US" dirty="0"/>
          </a:p>
        </p:txBody>
      </p:sp>
      <p:pic>
        <p:nvPicPr>
          <p:cNvPr id="8" name="Picture 7">
            <a:extLst>
              <a:ext uri="{FF2B5EF4-FFF2-40B4-BE49-F238E27FC236}">
                <a16:creationId xmlns:a16="http://schemas.microsoft.com/office/drawing/2014/main" id="{89DBBFA2-B45C-CD40-8DEB-12DD050DCAD2}"/>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125690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marL="0" algn="l"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601A4-1C3B-D549-98C9-271A95288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2D2BB2D-158B-264D-AABA-0EB6E98B1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208F6B-490F-C64B-8593-8E710205058F}"/>
              </a:ext>
            </a:extLst>
          </p:cNvPr>
          <p:cNvSpPr>
            <a:spLocks noGrp="1"/>
          </p:cNvSpPr>
          <p:nvPr>
            <p:ph type="sldNum" sz="quarter" idx="4"/>
          </p:nvPr>
        </p:nvSpPr>
        <p:spPr>
          <a:xfrm>
            <a:off x="11515060" y="6366983"/>
            <a:ext cx="529856" cy="365125"/>
          </a:xfrm>
          <a:prstGeom prst="rect">
            <a:avLst/>
          </a:prstGeom>
        </p:spPr>
        <p:txBody>
          <a:bodyPr vert="horz" lIns="91440" tIns="45720" rIns="91440" bIns="45720" rtlCol="0" anchor="ctr"/>
          <a:lstStyle>
            <a:lvl1pPr algn="r">
              <a:defRPr sz="1000" b="0" i="0">
                <a:gradFill>
                  <a:gsLst>
                    <a:gs pos="0">
                      <a:srgbClr val="CEB87B"/>
                    </a:gs>
                    <a:gs pos="80000">
                      <a:srgbClr val="B08456"/>
                    </a:gs>
                  </a:gsLst>
                  <a:lin ang="5400000" scaled="1"/>
                </a:gradFill>
                <a:latin typeface="Arial" panose="020B0604020202020204" pitchFamily="34" charset="0"/>
                <a:ea typeface="Gulim" panose="020B0600000101010101" pitchFamily="34" charset="-127"/>
              </a:defRPr>
            </a:lvl1pPr>
          </a:lstStyle>
          <a:p>
            <a:fld id="{9692582C-7B32-F941-9865-9B5BBD66E383}" type="slidenum">
              <a:rPr lang="en-US" smtClean="0"/>
              <a:pPr/>
              <a:t>‹#›</a:t>
            </a:fld>
            <a:endParaRPr lang="en-US" dirty="0"/>
          </a:p>
        </p:txBody>
      </p:sp>
      <p:pic>
        <p:nvPicPr>
          <p:cNvPr id="7" name="Picture 6">
            <a:extLst>
              <a:ext uri="{FF2B5EF4-FFF2-40B4-BE49-F238E27FC236}">
                <a16:creationId xmlns:a16="http://schemas.microsoft.com/office/drawing/2014/main" id="{281A0EB3-EAE9-7641-B4DE-15B4EC18E556}"/>
              </a:ext>
            </a:extLst>
          </p:cNvPr>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270216" y="6451044"/>
            <a:ext cx="1171636" cy="197001"/>
          </a:xfrm>
          <a:prstGeom prst="rect">
            <a:avLst/>
          </a:prstGeom>
        </p:spPr>
      </p:pic>
    </p:spTree>
    <p:extLst>
      <p:ext uri="{BB962C8B-B14F-4D97-AF65-F5344CB8AC3E}">
        <p14:creationId xmlns:p14="http://schemas.microsoft.com/office/powerpoint/2010/main" val="25154705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Lst>
  <p:hf hdr="0" ftr="0" dt="0"/>
  <p:txStyles>
    <p:titleStyle>
      <a:lvl1pPr marL="0" algn="l" defTabSz="914400" rtl="0" eaLnBrk="1" latinLnBrk="0" hangingPunct="1">
        <a:lnSpc>
          <a:spcPct val="90000"/>
        </a:lnSpc>
        <a:spcBef>
          <a:spcPts val="0"/>
        </a:spcBef>
        <a:buNone/>
        <a:defRPr sz="4400" b="0" i="0" kern="1200">
          <a:solidFill>
            <a:schemeClr val="tx2"/>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9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hyperlink" Target="https://www.ruhabenjamin.com/resources" TargetMode="External"/><Relationship Id="rId7" Type="http://schemas.openxmlformats.org/officeDocument/2006/relationships/hyperlink" Target="https://guides.lib.calpoly.edu/DEI#s-lg-box-2240564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acrobat.adobe.com/link/review?uri=urn:aaid:scds:US:4b84b796-0e02-3321-aa21-4c18b2b46e65" TargetMode="External"/><Relationship Id="rId5" Type="http://schemas.openxmlformats.org/officeDocument/2006/relationships/hyperlink" Target="https://acrobat.adobe.com/link/review?uri=urn:aaid:scds:US:f2710f9d-4480-3587-8f64-2b02738e3c7a" TargetMode="External"/><Relationship Id="rId4" Type="http://schemas.openxmlformats.org/officeDocument/2006/relationships/hyperlink" Target="https://acrobat.adobe.com/link/review?uri=urn:aaid:scds:US:1c25abfb-ba90-3bb5-b5ac-7aa225d5148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uhabenjamin.com/resources" TargetMode="External"/><Relationship Id="rId2" Type="http://schemas.openxmlformats.org/officeDocument/2006/relationships/hyperlink" Target="https://acrobat.adobe.com/link/review?uri=urn:aaid:scds:US:1c25abfb-ba90-3bb5-b5ac-7aa225d5148b" TargetMode="External"/><Relationship Id="rId1" Type="http://schemas.openxmlformats.org/officeDocument/2006/relationships/slideLayout" Target="../slideLayouts/slideLayout95.xml"/><Relationship Id="rId6" Type="http://schemas.openxmlformats.org/officeDocument/2006/relationships/hyperlink" Target="https://guides.lib.calpoly.edu/DEI#s-lg-box-22405645" TargetMode="External"/><Relationship Id="rId5" Type="http://schemas.openxmlformats.org/officeDocument/2006/relationships/hyperlink" Target="https://archivesofjustice.org/" TargetMode="External"/><Relationship Id="rId4" Type="http://schemas.openxmlformats.org/officeDocument/2006/relationships/hyperlink" Target="https://www.learningforjustice.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8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31EE01C-60B5-754D-B82F-A4160E3A523B}"/>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32274" r="1"/>
          <a:stretch/>
        </p:blipFill>
        <p:spPr>
          <a:xfrm>
            <a:off x="3778180" y="0"/>
            <a:ext cx="3331627" cy="6858000"/>
          </a:xfrm>
        </p:spPr>
      </p:pic>
      <p:sp>
        <p:nvSpPr>
          <p:cNvPr id="2" name="Slide Number Placeholder 1">
            <a:extLst>
              <a:ext uri="{FF2B5EF4-FFF2-40B4-BE49-F238E27FC236}">
                <a16:creationId xmlns:a16="http://schemas.microsoft.com/office/drawing/2014/main" id="{07F07B38-0529-49AE-8B31-13C3143D8D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3" name="Title 2">
            <a:extLst>
              <a:ext uri="{FF2B5EF4-FFF2-40B4-BE49-F238E27FC236}">
                <a16:creationId xmlns:a16="http://schemas.microsoft.com/office/drawing/2014/main" id="{E46E6A9D-B647-4B7B-AE4F-CB7A7A09C867}"/>
              </a:ext>
            </a:extLst>
          </p:cNvPr>
          <p:cNvSpPr>
            <a:spLocks noGrp="1"/>
          </p:cNvSpPr>
          <p:nvPr>
            <p:ph type="title"/>
          </p:nvPr>
        </p:nvSpPr>
        <p:spPr>
          <a:xfrm>
            <a:off x="542256" y="2392502"/>
            <a:ext cx="3200399" cy="1325563"/>
          </a:xfrm>
        </p:spPr>
        <p:txBody>
          <a:bodyPr/>
          <a:lstStyle/>
          <a:p>
            <a:pPr algn="ctr"/>
            <a:r>
              <a:rPr lang="en-US" dirty="0"/>
              <a:t>J.E.T</a:t>
            </a:r>
            <a:br>
              <a:rPr lang="en-US" dirty="0"/>
            </a:br>
            <a:r>
              <a:rPr lang="en-US" dirty="0"/>
              <a:t>Capstone</a:t>
            </a:r>
            <a:br>
              <a:rPr lang="en-US" dirty="0"/>
            </a:br>
            <a:br>
              <a:rPr lang="en-US" dirty="0"/>
            </a:br>
            <a:r>
              <a:rPr lang="en-US" sz="2400" dirty="0"/>
              <a:t>Birdie Reznicek</a:t>
            </a:r>
            <a:br>
              <a:rPr lang="en-US" sz="2400"/>
            </a:br>
            <a:r>
              <a:rPr lang="en-US" sz="2400"/>
              <a:t>April 18, </a:t>
            </a:r>
            <a:r>
              <a:rPr lang="en-US" sz="2400" dirty="0"/>
              <a:t>2024</a:t>
            </a:r>
            <a:endParaRPr lang="en-US" dirty="0"/>
          </a:p>
        </p:txBody>
      </p:sp>
      <p:sp>
        <p:nvSpPr>
          <p:cNvPr id="5" name="Text Placeholder 4">
            <a:extLst>
              <a:ext uri="{FF2B5EF4-FFF2-40B4-BE49-F238E27FC236}">
                <a16:creationId xmlns:a16="http://schemas.microsoft.com/office/drawing/2014/main" id="{4ACB70B6-28BC-4140-920F-763BAB859228}"/>
              </a:ext>
            </a:extLst>
          </p:cNvPr>
          <p:cNvSpPr>
            <a:spLocks noGrp="1"/>
          </p:cNvSpPr>
          <p:nvPr>
            <p:ph type="body" sz="quarter" idx="18"/>
          </p:nvPr>
        </p:nvSpPr>
        <p:spPr>
          <a:xfrm>
            <a:off x="7967533" y="1645532"/>
            <a:ext cx="4933362" cy="5094287"/>
          </a:xfrm>
        </p:spPr>
        <p:txBody>
          <a:bodyPr/>
          <a:lstStyle/>
          <a:p>
            <a:pPr>
              <a:lnSpc>
                <a:spcPct val="100000"/>
              </a:lnSpc>
            </a:pPr>
            <a:r>
              <a:rPr lang="en-US" b="1" dirty="0">
                <a:latin typeface="Arial"/>
                <a:cs typeface="Arial"/>
              </a:rPr>
              <a:t>Context </a:t>
            </a:r>
          </a:p>
          <a:p>
            <a:pPr>
              <a:lnSpc>
                <a:spcPct val="100000"/>
              </a:lnSpc>
            </a:pPr>
            <a:endParaRPr lang="en-US" b="1" dirty="0">
              <a:latin typeface="Arial"/>
              <a:cs typeface="Arial"/>
            </a:endParaRPr>
          </a:p>
          <a:p>
            <a:pPr>
              <a:lnSpc>
                <a:spcPct val="100000"/>
              </a:lnSpc>
            </a:pPr>
            <a:r>
              <a:rPr lang="en-US" b="1" dirty="0">
                <a:latin typeface="Arial"/>
                <a:cs typeface="Arial"/>
              </a:rPr>
              <a:t>Opportunity</a:t>
            </a:r>
          </a:p>
          <a:p>
            <a:pPr>
              <a:lnSpc>
                <a:spcPct val="100000"/>
              </a:lnSpc>
            </a:pPr>
            <a:endParaRPr lang="en-US" b="1" dirty="0">
              <a:latin typeface="Arial"/>
              <a:cs typeface="Arial"/>
            </a:endParaRPr>
          </a:p>
          <a:p>
            <a:pPr>
              <a:lnSpc>
                <a:spcPct val="100000"/>
              </a:lnSpc>
            </a:pPr>
            <a:r>
              <a:rPr lang="en-US" b="1" dirty="0">
                <a:latin typeface="Arial"/>
                <a:cs typeface="Arial"/>
              </a:rPr>
              <a:t>Goals</a:t>
            </a:r>
          </a:p>
          <a:p>
            <a:pPr>
              <a:lnSpc>
                <a:spcPct val="100000"/>
              </a:lnSpc>
            </a:pPr>
            <a:endParaRPr lang="en-US" b="1" dirty="0">
              <a:latin typeface="Arial"/>
              <a:cs typeface="Arial"/>
            </a:endParaRPr>
          </a:p>
          <a:p>
            <a:pPr>
              <a:lnSpc>
                <a:spcPct val="100000"/>
              </a:lnSpc>
            </a:pPr>
            <a:r>
              <a:rPr lang="en-US" b="1" dirty="0">
                <a:latin typeface="Arial"/>
                <a:cs typeface="Arial"/>
              </a:rPr>
              <a:t>Partners</a:t>
            </a:r>
            <a:endParaRPr lang="en-US" b="1" dirty="0">
              <a:cs typeface="Arial" panose="020B0604020202020204" pitchFamily="34" charset="0"/>
            </a:endParaRPr>
          </a:p>
          <a:p>
            <a:pPr>
              <a:lnSpc>
                <a:spcPct val="100000"/>
              </a:lnSpc>
            </a:pPr>
            <a:endParaRPr lang="en-US" b="1" dirty="0">
              <a:latin typeface="Arial"/>
              <a:cs typeface="Arial"/>
            </a:endParaRPr>
          </a:p>
          <a:p>
            <a:pPr>
              <a:lnSpc>
                <a:spcPct val="100000"/>
              </a:lnSpc>
            </a:pPr>
            <a:r>
              <a:rPr lang="en-US" b="1" dirty="0">
                <a:latin typeface="Arial"/>
                <a:cs typeface="Arial"/>
              </a:rPr>
              <a:t>Action Plan &amp; Timeline</a:t>
            </a:r>
          </a:p>
          <a:p>
            <a:pPr>
              <a:lnSpc>
                <a:spcPct val="100000"/>
              </a:lnSpc>
            </a:pPr>
            <a:endParaRPr lang="en-US" b="1" dirty="0">
              <a:latin typeface="Arial"/>
              <a:cs typeface="Arial"/>
            </a:endParaRPr>
          </a:p>
          <a:p>
            <a:pPr>
              <a:lnSpc>
                <a:spcPct val="100000"/>
              </a:lnSpc>
            </a:pPr>
            <a:endParaRPr lang="en-US" sz="1100" dirty="0">
              <a:latin typeface="Arial"/>
              <a:cs typeface="Arial"/>
            </a:endParaRPr>
          </a:p>
        </p:txBody>
      </p:sp>
      <p:sp>
        <p:nvSpPr>
          <p:cNvPr id="6" name="Rectangle 5">
            <a:extLst>
              <a:ext uri="{FF2B5EF4-FFF2-40B4-BE49-F238E27FC236}">
                <a16:creationId xmlns:a16="http://schemas.microsoft.com/office/drawing/2014/main" id="{BA8BB514-2664-4A21-A606-076ED24865E8}"/>
              </a:ext>
            </a:extLst>
          </p:cNvPr>
          <p:cNvSpPr/>
          <p:nvPr/>
        </p:nvSpPr>
        <p:spPr>
          <a:xfrm>
            <a:off x="593889" y="491025"/>
            <a:ext cx="6127422" cy="5763857"/>
          </a:xfrm>
          <a:prstGeom prst="rect">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727744F-1D56-E298-457C-9E4AEC49C8B5}"/>
              </a:ext>
            </a:extLst>
          </p:cNvPr>
          <p:cNvSpPr txBox="1"/>
          <p:nvPr/>
        </p:nvSpPr>
        <p:spPr>
          <a:xfrm>
            <a:off x="8114426" y="1431869"/>
            <a:ext cx="3208827"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A251"/>
                </a:solidFill>
                <a:effectLst/>
                <a:uLnTx/>
                <a:uFillTx/>
                <a:latin typeface="Calibri" panose="020F0502020204030204"/>
                <a:ea typeface="+mn-ea"/>
                <a:cs typeface="+mn-cs"/>
              </a:rPr>
              <a:t>Shared Resource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A251"/>
                </a:solidFill>
                <a:effectLst/>
                <a:uLnTx/>
                <a:uFillTx/>
                <a:latin typeface="Calibri" panose="020F0502020204030204"/>
                <a:ea typeface="+mn-ea"/>
                <a:cs typeface="+mn-cs"/>
              </a:rPr>
              <a:t>Inclusive Pedagogy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BFA2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61534E-91A3-1FB8-535F-DEE61CDA9D90}"/>
              </a:ext>
            </a:extLst>
          </p:cNvPr>
          <p:cNvPicPr>
            <a:picLocks noChangeAspect="1"/>
          </p:cNvPicPr>
          <p:nvPr/>
        </p:nvPicPr>
        <p:blipFill rotWithShape="1">
          <a:blip r:embed="rId2"/>
          <a:srcRect t="19610"/>
          <a:stretch/>
        </p:blipFill>
        <p:spPr>
          <a:xfrm>
            <a:off x="709213" y="1575064"/>
            <a:ext cx="10773573" cy="4828779"/>
          </a:xfrm>
          <a:prstGeom prst="rect">
            <a:avLst/>
          </a:prstGeom>
        </p:spPr>
      </p:pic>
      <p:sp>
        <p:nvSpPr>
          <p:cNvPr id="2" name="TextBox 1">
            <a:extLst>
              <a:ext uri="{FF2B5EF4-FFF2-40B4-BE49-F238E27FC236}">
                <a16:creationId xmlns:a16="http://schemas.microsoft.com/office/drawing/2014/main" id="{7228ED24-9B62-9621-EC32-D98AEDA18953}"/>
              </a:ext>
            </a:extLst>
          </p:cNvPr>
          <p:cNvSpPr txBox="1"/>
          <p:nvPr/>
        </p:nvSpPr>
        <p:spPr>
          <a:xfrm>
            <a:off x="3064042" y="1164463"/>
            <a:ext cx="6079549" cy="461665"/>
          </a:xfrm>
          <a:prstGeom prst="rect">
            <a:avLst/>
          </a:prstGeom>
          <a:noFill/>
        </p:spPr>
        <p:txBody>
          <a:bodyPr wrap="none" rtlCol="0">
            <a:spAutoFit/>
          </a:bodyPr>
          <a:lstStyle/>
          <a:p>
            <a:r>
              <a:rPr lang="en-US" sz="2400" b="1" dirty="0"/>
              <a:t>Classroom Inclusion Team (CIT), AY 2023-2024 </a:t>
            </a:r>
          </a:p>
        </p:txBody>
      </p:sp>
      <p:pic>
        <p:nvPicPr>
          <p:cNvPr id="1026" name="Picture 2">
            <a:extLst>
              <a:ext uri="{FF2B5EF4-FFF2-40B4-BE49-F238E27FC236}">
                <a16:creationId xmlns:a16="http://schemas.microsoft.com/office/drawing/2014/main" id="{D103E33B-10CD-9F34-5482-DEA30D91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 y="211973"/>
            <a:ext cx="4180974" cy="82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A88935-7789-BF43-B836-E36E5EF7BC88}"/>
              </a:ext>
            </a:extLst>
          </p:cNvPr>
          <p:cNvSpPr>
            <a:spLocks noGrp="1"/>
          </p:cNvSpPr>
          <p:nvPr>
            <p:ph type="title"/>
          </p:nvPr>
        </p:nvSpPr>
        <p:spPr>
          <a:xfrm>
            <a:off x="659443" y="610922"/>
            <a:ext cx="4357057" cy="1325563"/>
          </a:xfrm>
        </p:spPr>
        <p:txBody>
          <a:bodyPr/>
          <a:lstStyle/>
          <a:p>
            <a:pPr algn="ctr"/>
            <a:r>
              <a:rPr lang="en-US" dirty="0"/>
              <a:t> Context</a:t>
            </a:r>
          </a:p>
        </p:txBody>
      </p:sp>
      <p:sp>
        <p:nvSpPr>
          <p:cNvPr id="3" name="Slide Number Placeholder 2">
            <a:extLst>
              <a:ext uri="{FF2B5EF4-FFF2-40B4-BE49-F238E27FC236}">
                <a16:creationId xmlns:a16="http://schemas.microsoft.com/office/drawing/2014/main" id="{C60CB774-F854-E441-9078-C1A5078CEB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12" name="Text Placeholder 11">
            <a:extLst>
              <a:ext uri="{FF2B5EF4-FFF2-40B4-BE49-F238E27FC236}">
                <a16:creationId xmlns:a16="http://schemas.microsoft.com/office/drawing/2014/main" id="{F14D9FEF-A298-804D-BFB6-D5DAB61CBAA5}"/>
              </a:ext>
            </a:extLst>
          </p:cNvPr>
          <p:cNvSpPr>
            <a:spLocks noGrp="1"/>
          </p:cNvSpPr>
          <p:nvPr>
            <p:ph type="body" sz="quarter" idx="13"/>
          </p:nvPr>
        </p:nvSpPr>
        <p:spPr>
          <a:xfrm>
            <a:off x="7016751" y="3401977"/>
            <a:ext cx="4795498" cy="934140"/>
          </a:xfrm>
        </p:spPr>
        <p:txBody>
          <a:bodyPr/>
          <a:lstStyle/>
          <a:p>
            <a:r>
              <a:rPr lang="en-US" sz="1600" dirty="0"/>
              <a:t>Fall 2023</a:t>
            </a:r>
          </a:p>
          <a:p>
            <a:r>
              <a:rPr lang="en-US" sz="1600" dirty="0"/>
              <a:t>Attended by faculty &amp; staff</a:t>
            </a:r>
          </a:p>
          <a:p>
            <a:endParaRPr lang="en-US" dirty="0"/>
          </a:p>
        </p:txBody>
      </p:sp>
      <p:sp>
        <p:nvSpPr>
          <p:cNvPr id="13" name="Text Placeholder 12">
            <a:extLst>
              <a:ext uri="{FF2B5EF4-FFF2-40B4-BE49-F238E27FC236}">
                <a16:creationId xmlns:a16="http://schemas.microsoft.com/office/drawing/2014/main" id="{AD3A22C3-CF8A-CE43-9A95-E8B116B266F1}"/>
              </a:ext>
            </a:extLst>
          </p:cNvPr>
          <p:cNvSpPr>
            <a:spLocks noGrp="1"/>
          </p:cNvSpPr>
          <p:nvPr>
            <p:ph type="body" sz="quarter" idx="14"/>
          </p:nvPr>
        </p:nvSpPr>
        <p:spPr>
          <a:xfrm>
            <a:off x="7016751" y="2759483"/>
            <a:ext cx="4795498" cy="347472"/>
          </a:xfrm>
        </p:spPr>
        <p:txBody>
          <a:bodyPr/>
          <a:lstStyle/>
          <a:p>
            <a:r>
              <a:rPr lang="en-US" b="1" dirty="0"/>
              <a:t>Moderated a Faculty Panel on Inclusive Classroom Practices</a:t>
            </a:r>
          </a:p>
        </p:txBody>
      </p:sp>
      <p:sp>
        <p:nvSpPr>
          <p:cNvPr id="14" name="Text Placeholder 13">
            <a:extLst>
              <a:ext uri="{FF2B5EF4-FFF2-40B4-BE49-F238E27FC236}">
                <a16:creationId xmlns:a16="http://schemas.microsoft.com/office/drawing/2014/main" id="{D7D6C998-30D1-6E40-9637-DD9AADC9A5E9}"/>
              </a:ext>
            </a:extLst>
          </p:cNvPr>
          <p:cNvSpPr>
            <a:spLocks noGrp="1"/>
          </p:cNvSpPr>
          <p:nvPr>
            <p:ph type="body" sz="quarter" idx="15"/>
          </p:nvPr>
        </p:nvSpPr>
        <p:spPr>
          <a:xfrm>
            <a:off x="7016751" y="1500698"/>
            <a:ext cx="4795498" cy="934140"/>
          </a:xfrm>
        </p:spPr>
        <p:txBody>
          <a:bodyPr/>
          <a:lstStyle/>
          <a:p>
            <a:r>
              <a:rPr lang="en-US" sz="1600" dirty="0"/>
              <a:t>Spring 2023</a:t>
            </a:r>
          </a:p>
          <a:p>
            <a:r>
              <a:rPr lang="en-US" sz="1600" dirty="0"/>
              <a:t>Recommended Practices</a:t>
            </a:r>
          </a:p>
          <a:p>
            <a:r>
              <a:rPr lang="en-US" sz="1600" dirty="0"/>
              <a:t>Goals Moving Forward</a:t>
            </a:r>
          </a:p>
          <a:p>
            <a:endParaRPr lang="en-US" dirty="0"/>
          </a:p>
          <a:p>
            <a:endParaRPr lang="en-US" dirty="0"/>
          </a:p>
          <a:p>
            <a:endParaRPr lang="en-US" dirty="0"/>
          </a:p>
        </p:txBody>
      </p:sp>
      <p:sp>
        <p:nvSpPr>
          <p:cNvPr id="15" name="Text Placeholder 14">
            <a:extLst>
              <a:ext uri="{FF2B5EF4-FFF2-40B4-BE49-F238E27FC236}">
                <a16:creationId xmlns:a16="http://schemas.microsoft.com/office/drawing/2014/main" id="{9DDA0074-DE6E-C04C-9928-B1D03AA8D82D}"/>
              </a:ext>
            </a:extLst>
          </p:cNvPr>
          <p:cNvSpPr>
            <a:spLocks noGrp="1"/>
          </p:cNvSpPr>
          <p:nvPr>
            <p:ph type="body" sz="quarter" idx="16"/>
          </p:nvPr>
        </p:nvSpPr>
        <p:spPr>
          <a:xfrm>
            <a:off x="6984490" y="799223"/>
            <a:ext cx="4795498" cy="347472"/>
          </a:xfrm>
        </p:spPr>
        <p:txBody>
          <a:bodyPr/>
          <a:lstStyle/>
          <a:p>
            <a:r>
              <a:rPr lang="en-US" b="1" dirty="0"/>
              <a:t>Gathered Inclusive Classroom Practices by Division</a:t>
            </a:r>
          </a:p>
        </p:txBody>
      </p:sp>
      <p:sp>
        <p:nvSpPr>
          <p:cNvPr id="68" name="Text Placeholder 67">
            <a:extLst>
              <a:ext uri="{FF2B5EF4-FFF2-40B4-BE49-F238E27FC236}">
                <a16:creationId xmlns:a16="http://schemas.microsoft.com/office/drawing/2014/main" id="{C7D208EE-2E13-1843-A017-C58863667AD4}"/>
              </a:ext>
            </a:extLst>
          </p:cNvPr>
          <p:cNvSpPr>
            <a:spLocks noGrp="1"/>
          </p:cNvSpPr>
          <p:nvPr>
            <p:ph type="body" sz="quarter" idx="17"/>
          </p:nvPr>
        </p:nvSpPr>
        <p:spPr>
          <a:xfrm>
            <a:off x="7013835" y="5227796"/>
            <a:ext cx="4795498" cy="934140"/>
          </a:xfrm>
        </p:spPr>
        <p:txBody>
          <a:bodyPr/>
          <a:lstStyle/>
          <a:p>
            <a:r>
              <a:rPr lang="en-US" sz="1600" dirty="0"/>
              <a:t>Spring 2024 meeting</a:t>
            </a:r>
          </a:p>
          <a:p>
            <a:r>
              <a:rPr lang="en-US" sz="1600" dirty="0"/>
              <a:t>Fall 2025 training</a:t>
            </a:r>
          </a:p>
        </p:txBody>
      </p:sp>
      <p:sp>
        <p:nvSpPr>
          <p:cNvPr id="17" name="Text Placeholder 16">
            <a:extLst>
              <a:ext uri="{FF2B5EF4-FFF2-40B4-BE49-F238E27FC236}">
                <a16:creationId xmlns:a16="http://schemas.microsoft.com/office/drawing/2014/main" id="{08C52530-E56F-8040-8597-3C2AAB59B6C0}"/>
              </a:ext>
            </a:extLst>
          </p:cNvPr>
          <p:cNvSpPr>
            <a:spLocks noGrp="1"/>
          </p:cNvSpPr>
          <p:nvPr>
            <p:ph type="body" sz="quarter" idx="18"/>
          </p:nvPr>
        </p:nvSpPr>
        <p:spPr/>
        <p:txBody>
          <a:bodyPr/>
          <a:lstStyle/>
          <a:p>
            <a:r>
              <a:rPr lang="en-US" b="1" dirty="0"/>
              <a:t>Addressed Faculty Training: how to navigate conflict around DEI in classroom</a:t>
            </a:r>
          </a:p>
        </p:txBody>
      </p:sp>
      <p:sp>
        <p:nvSpPr>
          <p:cNvPr id="54" name="Oval 53">
            <a:extLst>
              <a:ext uri="{FF2B5EF4-FFF2-40B4-BE49-F238E27FC236}">
                <a16:creationId xmlns:a16="http://schemas.microsoft.com/office/drawing/2014/main" id="{DCE5C809-D0EC-3046-922D-AD1927741805}"/>
              </a:ext>
            </a:extLst>
          </p:cNvPr>
          <p:cNvSpPr/>
          <p:nvPr/>
        </p:nvSpPr>
        <p:spPr>
          <a:xfrm>
            <a:off x="5752254" y="728386"/>
            <a:ext cx="736839" cy="736839"/>
          </a:xfrm>
          <a:prstGeom prst="ellipse">
            <a:avLst/>
          </a:prstGeom>
          <a:solidFill>
            <a:srgbClr val="1D1D1D"/>
          </a:solid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7" name="Oval 56">
            <a:extLst>
              <a:ext uri="{FF2B5EF4-FFF2-40B4-BE49-F238E27FC236}">
                <a16:creationId xmlns:a16="http://schemas.microsoft.com/office/drawing/2014/main" id="{AB183648-994B-8F4E-8B31-BE43D5CB2193}"/>
              </a:ext>
            </a:extLst>
          </p:cNvPr>
          <p:cNvSpPr/>
          <p:nvPr userDrawn="1"/>
        </p:nvSpPr>
        <p:spPr>
          <a:xfrm>
            <a:off x="5752254" y="2622565"/>
            <a:ext cx="736839" cy="736839"/>
          </a:xfrm>
          <a:prstGeom prst="ellipse">
            <a:avLst/>
          </a:prstGeom>
          <a:solidFill>
            <a:srgbClr val="1D1D1D"/>
          </a:solid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0" name="Oval 59">
            <a:extLst>
              <a:ext uri="{FF2B5EF4-FFF2-40B4-BE49-F238E27FC236}">
                <a16:creationId xmlns:a16="http://schemas.microsoft.com/office/drawing/2014/main" id="{6B650469-153A-594D-AC71-E9059DE4E882}"/>
              </a:ext>
            </a:extLst>
          </p:cNvPr>
          <p:cNvSpPr/>
          <p:nvPr userDrawn="1"/>
        </p:nvSpPr>
        <p:spPr>
          <a:xfrm>
            <a:off x="5752254" y="4347151"/>
            <a:ext cx="736839" cy="736839"/>
          </a:xfrm>
          <a:prstGeom prst="ellipse">
            <a:avLst/>
          </a:prstGeom>
          <a:solidFill>
            <a:srgbClr val="1D1D1D"/>
          </a:solid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6" name="Picture Placeholder 5">
            <a:extLst>
              <a:ext uri="{FF2B5EF4-FFF2-40B4-BE49-F238E27FC236}">
                <a16:creationId xmlns:a16="http://schemas.microsoft.com/office/drawing/2014/main" id="{75B3B701-EE1C-FE4A-B366-F9537C55941B}"/>
              </a:ext>
            </a:extLst>
          </p:cNvPr>
          <p:cNvPicPr>
            <a:picLocks noGrp="1" noChangeAspect="1"/>
          </p:cNvPicPr>
          <p:nvPr>
            <p:ph type="pic" sz="quarter" idx="22"/>
          </p:nvPr>
        </p:nvPicPr>
        <p:blipFill rotWithShape="1">
          <a:blip r:embed="rId2" cstate="print">
            <a:extLst>
              <a:ext uri="{28A0092B-C50C-407E-A947-70E740481C1C}">
                <a14:useLocalDpi xmlns:a14="http://schemas.microsoft.com/office/drawing/2010/main"/>
              </a:ext>
            </a:extLst>
          </a:blip>
          <a:srcRect/>
          <a:stretch/>
        </p:blipFill>
        <p:spPr>
          <a:xfrm>
            <a:off x="3293016" y="2076768"/>
            <a:ext cx="1885151" cy="3655595"/>
          </a:xfrm>
        </p:spPr>
      </p:pic>
      <p:pic>
        <p:nvPicPr>
          <p:cNvPr id="28" name="Picture Placeholder 27">
            <a:extLst>
              <a:ext uri="{FF2B5EF4-FFF2-40B4-BE49-F238E27FC236}">
                <a16:creationId xmlns:a16="http://schemas.microsoft.com/office/drawing/2014/main" id="{3B33570F-A522-DC48-B3C7-1182B575D7E8}"/>
              </a:ext>
            </a:extLst>
          </p:cNvPr>
          <p:cNvPicPr>
            <a:picLocks noGrp="1" noChangeAspect="1"/>
          </p:cNvPicPr>
          <p:nvPr>
            <p:ph type="pic" sz="quarter" idx="21"/>
          </p:nvPr>
        </p:nvPicPr>
        <p:blipFill rotWithShape="1">
          <a:blip r:embed="rId3" cstate="print">
            <a:extLst>
              <a:ext uri="{28A0092B-C50C-407E-A947-70E740481C1C}">
                <a14:useLocalDpi xmlns:a14="http://schemas.microsoft.com/office/drawing/2010/main"/>
              </a:ext>
            </a:extLst>
          </a:blip>
          <a:srcRect/>
          <a:stretch/>
        </p:blipFill>
        <p:spPr>
          <a:xfrm>
            <a:off x="659443" y="2076768"/>
            <a:ext cx="2323787" cy="3655595"/>
          </a:xfrm>
        </p:spPr>
      </p:pic>
      <p:pic>
        <p:nvPicPr>
          <p:cNvPr id="8" name="Graphic 7">
            <a:extLst>
              <a:ext uri="{FF2B5EF4-FFF2-40B4-BE49-F238E27FC236}">
                <a16:creationId xmlns:a16="http://schemas.microsoft.com/office/drawing/2014/main" id="{9625291F-45D0-8C35-92B3-B18C9B3346E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49130" y="2812501"/>
            <a:ext cx="389418" cy="356966"/>
          </a:xfrm>
          <a:prstGeom prst="rect">
            <a:avLst/>
          </a:prstGeom>
        </p:spPr>
      </p:pic>
      <p:pic>
        <p:nvPicPr>
          <p:cNvPr id="9" name="Graphic 8">
            <a:extLst>
              <a:ext uri="{FF2B5EF4-FFF2-40B4-BE49-F238E27FC236}">
                <a16:creationId xmlns:a16="http://schemas.microsoft.com/office/drawing/2014/main" id="{42CA4949-7364-ED70-DF57-DEFABA4A5C2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49130" y="948366"/>
            <a:ext cx="431714" cy="368756"/>
          </a:xfrm>
          <a:prstGeom prst="rect">
            <a:avLst/>
          </a:prstGeom>
        </p:spPr>
      </p:pic>
      <p:sp>
        <p:nvSpPr>
          <p:cNvPr id="16" name="Rectangle 15">
            <a:extLst>
              <a:ext uri="{FF2B5EF4-FFF2-40B4-BE49-F238E27FC236}">
                <a16:creationId xmlns:a16="http://schemas.microsoft.com/office/drawing/2014/main" id="{7E878BB3-1C28-774F-8564-7A4339652FF4}"/>
              </a:ext>
            </a:extLst>
          </p:cNvPr>
          <p:cNvSpPr/>
          <p:nvPr/>
        </p:nvSpPr>
        <p:spPr>
          <a:xfrm>
            <a:off x="6757416" y="728386"/>
            <a:ext cx="5054833" cy="1894179"/>
          </a:xfrm>
          <a:prstGeom prst="rect">
            <a:avLst/>
          </a:prstGeom>
          <a:noFill/>
          <a:ln w="19050">
            <a:solidFill>
              <a:srgbClr val="FFFF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8" name="Graphic 17">
            <a:extLst>
              <a:ext uri="{FF2B5EF4-FFF2-40B4-BE49-F238E27FC236}">
                <a16:creationId xmlns:a16="http://schemas.microsoft.com/office/drawing/2014/main" id="{256F194D-420E-5D71-9FD0-1EAC1F48C67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49130" y="4526845"/>
            <a:ext cx="390864" cy="390864"/>
          </a:xfrm>
          <a:prstGeom prst="rect">
            <a:avLst/>
          </a:prstGeom>
        </p:spPr>
      </p:pic>
    </p:spTree>
    <p:extLst>
      <p:ext uri="{BB962C8B-B14F-4D97-AF65-F5344CB8AC3E}">
        <p14:creationId xmlns:p14="http://schemas.microsoft.com/office/powerpoint/2010/main" val="12848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D417-6C5D-BF20-2B9E-F21427DA165E}"/>
              </a:ext>
            </a:extLst>
          </p:cNvPr>
          <p:cNvSpPr>
            <a:spLocks noGrp="1"/>
          </p:cNvSpPr>
          <p:nvPr>
            <p:ph type="title"/>
          </p:nvPr>
        </p:nvSpPr>
        <p:spPr>
          <a:xfrm>
            <a:off x="838200" y="0"/>
            <a:ext cx="10515600" cy="1325563"/>
          </a:xfrm>
        </p:spPr>
        <p:txBody>
          <a:bodyPr>
            <a:normAutofit/>
          </a:bodyPr>
          <a:lstStyle/>
          <a:p>
            <a:r>
              <a:rPr lang="en-US" sz="3600" b="1" dirty="0">
                <a:solidFill>
                  <a:srgbClr val="BFA251"/>
                </a:solidFill>
              </a:rPr>
              <a:t>How do we make the Inclusive Classroom Practices:</a:t>
            </a:r>
          </a:p>
        </p:txBody>
      </p:sp>
      <p:sp>
        <p:nvSpPr>
          <p:cNvPr id="3" name="Content Placeholder 2">
            <a:extLst>
              <a:ext uri="{FF2B5EF4-FFF2-40B4-BE49-F238E27FC236}">
                <a16:creationId xmlns:a16="http://schemas.microsoft.com/office/drawing/2014/main" id="{FD2D1BC5-49D8-3A1D-775A-7C6AEFF0C806}"/>
              </a:ext>
            </a:extLst>
          </p:cNvPr>
          <p:cNvSpPr>
            <a:spLocks noGrp="1"/>
          </p:cNvSpPr>
          <p:nvPr>
            <p:ph sz="half" idx="1"/>
          </p:nvPr>
        </p:nvSpPr>
        <p:spPr>
          <a:xfrm>
            <a:off x="928006" y="1253330"/>
            <a:ext cx="5244193" cy="5361653"/>
          </a:xfrm>
          <a:ln>
            <a:solidFill>
              <a:schemeClr val="tx1"/>
            </a:solidFill>
          </a:ln>
        </p:spPr>
        <p:txBody>
          <a:bodyPr/>
          <a:lstStyle/>
          <a:p>
            <a:pPr marL="0" indent="0">
              <a:buNone/>
            </a:pPr>
            <a:r>
              <a:rPr lang="en-US" dirty="0">
                <a:solidFill>
                  <a:srgbClr val="BFA251"/>
                </a:solidFill>
              </a:rPr>
              <a:t>Easier for colleagues to implement</a:t>
            </a:r>
          </a:p>
          <a:p>
            <a:r>
              <a:rPr lang="en-US" sz="2000" dirty="0">
                <a:hlinkClick r:id="rId3"/>
              </a:rPr>
              <a:t>Ruha Benjamin Resources</a:t>
            </a:r>
            <a:endParaRPr lang="en-US" sz="2000" dirty="0"/>
          </a:p>
          <a:p>
            <a:r>
              <a:rPr lang="en-US" sz="2000" u="sng" kern="100" dirty="0">
                <a:solidFill>
                  <a:schemeClr val="accent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Sample DEI Syllabus Statements from other universities</a:t>
            </a:r>
            <a:endParaRPr lang="en-US" sz="2000" u="sng" kern="100" dirty="0">
              <a:solidFill>
                <a:schemeClr val="accent1"/>
              </a:solidFill>
              <a:effectLst/>
              <a:ea typeface="Calibri" panose="020F0502020204030204" pitchFamily="34" charset="0"/>
              <a:cs typeface="Times New Roman" panose="02020603050405020304" pitchFamily="18" charset="0"/>
            </a:endParaRPr>
          </a:p>
          <a:p>
            <a:r>
              <a:rPr lang="en-US" sz="1800" kern="100" dirty="0">
                <a:solidFill>
                  <a:srgbClr val="292827"/>
                </a:solidFill>
                <a:effectLst/>
                <a:latin typeface="Helvetica" panose="020B0604020202020204" pitchFamily="34" charset="0"/>
                <a:ea typeface="Calibri" panose="020F0502020204030204" pitchFamily="34" charset="0"/>
                <a:cs typeface="Times New Roman" panose="02020603050405020304" pitchFamily="18" charset="0"/>
              </a:rPr>
              <a:t>Sample </a:t>
            </a:r>
            <a:r>
              <a:rPr lang="en-US" sz="1800" u="sng" kern="100" dirty="0">
                <a:solidFill>
                  <a:srgbClr val="292827"/>
                </a:solidFill>
                <a:effectLst/>
                <a:latin typeface="Helvetica" panose="020B0604020202020204" pitchFamily="34" charset="0"/>
                <a:ea typeface="Calibri" panose="020F0502020204030204" pitchFamily="34" charset="0"/>
                <a:cs typeface="Times New Roman" panose="02020603050405020304" pitchFamily="18" charset="0"/>
                <a:hlinkClick r:id="rId5"/>
              </a:rPr>
              <a:t>Equity Rubric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ea typeface="Calibri" panose="020F0502020204030204" pitchFamily="34" charset="0"/>
                <a:cs typeface="Times New Roman" panose="02020603050405020304" pitchFamily="18" charset="0"/>
                <a:hlinkClick r:id="rId6"/>
              </a:rPr>
              <a:t>Teaching Quality Framework - DEIB</a:t>
            </a:r>
            <a:endParaRPr lang="en-US" sz="1800" kern="100" dirty="0">
              <a:effectLst/>
              <a:ea typeface="Calibri" panose="020F0502020204030204" pitchFamily="34" charset="0"/>
              <a:cs typeface="Times New Roman" panose="02020603050405020304" pitchFamily="18" charset="0"/>
            </a:endParaRPr>
          </a:p>
          <a:p>
            <a:r>
              <a:rPr lang="en-US" sz="1800" kern="100" dirty="0">
                <a:ea typeface="Calibri" panose="020F0502020204030204" pitchFamily="34" charset="0"/>
                <a:cs typeface="Times New Roman" panose="02020603050405020304" pitchFamily="18" charset="0"/>
                <a:hlinkClick r:id="rId7"/>
              </a:rPr>
              <a:t>Diversity &amp; Inclusion in Business &amp; Economics, </a:t>
            </a:r>
            <a:r>
              <a:rPr lang="en-US" sz="1800" kern="100" dirty="0" err="1">
                <a:ea typeface="Calibri" panose="020F0502020204030204" pitchFamily="34" charset="0"/>
                <a:cs typeface="Times New Roman" panose="02020603050405020304" pitchFamily="18" charset="0"/>
                <a:hlinkClick r:id="rId7"/>
              </a:rPr>
              <a:t>CalPoly</a:t>
            </a:r>
            <a:r>
              <a:rPr lang="en-US" sz="1800" kern="100" dirty="0">
                <a:ea typeface="Calibri" panose="020F0502020204030204" pitchFamily="34" charset="0"/>
                <a:cs typeface="Times New Roman" panose="02020603050405020304" pitchFamily="18" charset="0"/>
                <a:hlinkClick r:id="rId7"/>
              </a:rPr>
              <a:t> Library</a:t>
            </a:r>
            <a:endParaRPr lang="en-US" sz="1800" kern="100" dirty="0">
              <a:ea typeface="Calibri" panose="020F0502020204030204" pitchFamily="34" charset="0"/>
              <a:cs typeface="Times New Roman" panose="02020603050405020304" pitchFamily="18" charset="0"/>
            </a:endParaRPr>
          </a:p>
          <a:p>
            <a:r>
              <a:rPr lang="en-US" sz="1800" kern="100" dirty="0">
                <a:effectLst/>
                <a:ea typeface="Calibri" panose="020F0502020204030204" pitchFamily="34"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3AE18C78-8B21-B4C9-34C5-D4B3AE5CC38C}"/>
              </a:ext>
            </a:extLst>
          </p:cNvPr>
          <p:cNvSpPr>
            <a:spLocks noGrp="1"/>
          </p:cNvSpPr>
          <p:nvPr>
            <p:ph sz="half" idx="2"/>
          </p:nvPr>
        </p:nvSpPr>
        <p:spPr>
          <a:xfrm>
            <a:off x="6376306" y="1253330"/>
            <a:ext cx="5181601" cy="5361652"/>
          </a:xfrm>
          <a:ln>
            <a:solidFill>
              <a:schemeClr val="tx1"/>
            </a:solidFill>
          </a:ln>
        </p:spPr>
        <p:txBody>
          <a:bodyPr/>
          <a:lstStyle/>
          <a:p>
            <a:pPr marL="0" indent="0" algn="ctr">
              <a:buNone/>
            </a:pPr>
            <a:r>
              <a:rPr lang="en-US" dirty="0">
                <a:solidFill>
                  <a:srgbClr val="BFA251"/>
                </a:solidFill>
              </a:rPr>
              <a:t>Shared &amp; Accessible</a:t>
            </a:r>
          </a:p>
          <a:p>
            <a:r>
              <a:rPr lang="en-US" sz="2000" dirty="0"/>
              <a:t>Shared Canvas? (Partner w/Teaching Excellence Committee?)</a:t>
            </a:r>
          </a:p>
          <a:p>
            <a:r>
              <a:rPr lang="en-US" sz="2000" dirty="0"/>
              <a:t>Intranet site (</a:t>
            </a:r>
            <a:r>
              <a:rPr lang="en-US" sz="2000" dirty="0" err="1"/>
              <a:t>Sharepoint</a:t>
            </a:r>
            <a:r>
              <a:rPr lang="en-US" sz="2000" dirty="0"/>
              <a:t>)</a:t>
            </a:r>
          </a:p>
          <a:p>
            <a:r>
              <a:rPr lang="en-US" sz="2000" dirty="0"/>
              <a:t>Shared doc?</a:t>
            </a:r>
          </a:p>
          <a:p>
            <a:r>
              <a:rPr lang="en-US" sz="2000" dirty="0"/>
              <a:t>…</a:t>
            </a:r>
          </a:p>
          <a:p>
            <a:r>
              <a:rPr lang="en-US" sz="2000" dirty="0"/>
              <a:t>…</a:t>
            </a:r>
            <a:endParaRPr lang="en-US" dirty="0"/>
          </a:p>
        </p:txBody>
      </p:sp>
      <p:sp>
        <p:nvSpPr>
          <p:cNvPr id="5" name="TextBox 4">
            <a:extLst>
              <a:ext uri="{FF2B5EF4-FFF2-40B4-BE49-F238E27FC236}">
                <a16:creationId xmlns:a16="http://schemas.microsoft.com/office/drawing/2014/main" id="{02B3CF51-A5B6-316F-0162-5F22E17B0F7D}"/>
              </a:ext>
            </a:extLst>
          </p:cNvPr>
          <p:cNvSpPr txBox="1"/>
          <p:nvPr/>
        </p:nvSpPr>
        <p:spPr>
          <a:xfrm>
            <a:off x="90392" y="13255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629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2C08EA-85E5-D84B-ACC4-D95ACEBA2D81}"/>
              </a:ext>
            </a:extLst>
          </p:cNvPr>
          <p:cNvSpPr>
            <a:spLocks noGrp="1"/>
          </p:cNvSpPr>
          <p:nvPr>
            <p:ph type="title"/>
          </p:nvPr>
        </p:nvSpPr>
        <p:spPr/>
        <p:txBody>
          <a:bodyPr/>
          <a:lstStyle/>
          <a:p>
            <a:r>
              <a:rPr lang="en-US" dirty="0"/>
              <a:t>Opportunity</a:t>
            </a:r>
          </a:p>
        </p:txBody>
      </p:sp>
      <p:sp>
        <p:nvSpPr>
          <p:cNvPr id="3" name="Slide Number Placeholder 2">
            <a:extLst>
              <a:ext uri="{FF2B5EF4-FFF2-40B4-BE49-F238E27FC236}">
                <a16:creationId xmlns:a16="http://schemas.microsoft.com/office/drawing/2014/main" id="{064CFF42-51AF-D84E-B757-50A63150DE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graphicFrame>
        <p:nvGraphicFramePr>
          <p:cNvPr id="6" name="Table 5">
            <a:extLst>
              <a:ext uri="{FF2B5EF4-FFF2-40B4-BE49-F238E27FC236}">
                <a16:creationId xmlns:a16="http://schemas.microsoft.com/office/drawing/2014/main" id="{7E254543-3D60-6BFC-5245-742352BDFE8F}"/>
              </a:ext>
            </a:extLst>
          </p:cNvPr>
          <p:cNvGraphicFramePr>
            <a:graphicFrameLocks noGrp="1"/>
          </p:cNvGraphicFramePr>
          <p:nvPr>
            <p:extLst>
              <p:ext uri="{D42A27DB-BD31-4B8C-83A1-F6EECF244321}">
                <p14:modId xmlns:p14="http://schemas.microsoft.com/office/powerpoint/2010/main" val="2316474674"/>
              </p:ext>
            </p:extLst>
          </p:nvPr>
        </p:nvGraphicFramePr>
        <p:xfrm>
          <a:off x="869842" y="1456404"/>
          <a:ext cx="10645218" cy="4613713"/>
        </p:xfrm>
        <a:graphic>
          <a:graphicData uri="http://schemas.openxmlformats.org/drawingml/2006/table">
            <a:tbl>
              <a:tblPr firstRow="1" bandRow="1">
                <a:tableStyleId>{5940675A-B579-460E-94D1-54222C63F5DA}</a:tableStyleId>
              </a:tblPr>
              <a:tblGrid>
                <a:gridCol w="5282721">
                  <a:extLst>
                    <a:ext uri="{9D8B030D-6E8A-4147-A177-3AD203B41FA5}">
                      <a16:colId xmlns:a16="http://schemas.microsoft.com/office/drawing/2014/main" val="1196602372"/>
                    </a:ext>
                  </a:extLst>
                </a:gridCol>
                <a:gridCol w="5362497">
                  <a:extLst>
                    <a:ext uri="{9D8B030D-6E8A-4147-A177-3AD203B41FA5}">
                      <a16:colId xmlns:a16="http://schemas.microsoft.com/office/drawing/2014/main" val="2499980551"/>
                    </a:ext>
                  </a:extLst>
                </a:gridCol>
              </a:tblGrid>
              <a:tr h="640332">
                <a:tc>
                  <a:txBody>
                    <a:bodyPr/>
                    <a:lstStyle/>
                    <a:p>
                      <a:pPr algn="ctr"/>
                      <a:r>
                        <a:rPr lang="en-US" sz="2400" b="1" dirty="0">
                          <a:solidFill>
                            <a:srgbClr val="0070C0"/>
                          </a:solidFill>
                        </a:rPr>
                        <a:t>Current Recommendation</a:t>
                      </a:r>
                    </a:p>
                  </a:txBody>
                  <a:tcPr>
                    <a:solidFill>
                      <a:schemeClr val="tx2">
                        <a:lumMod val="10000"/>
                        <a:lumOff val="90000"/>
                      </a:schemeClr>
                    </a:solidFill>
                  </a:tcPr>
                </a:tc>
                <a:tc>
                  <a:txBody>
                    <a:bodyPr/>
                    <a:lstStyle/>
                    <a:p>
                      <a:pPr algn="ctr"/>
                      <a:r>
                        <a:rPr lang="en-US" sz="2400" b="1" dirty="0">
                          <a:solidFill>
                            <a:srgbClr val="00B050"/>
                          </a:solidFill>
                        </a:rPr>
                        <a:t>Practical Shared Resource</a:t>
                      </a:r>
                    </a:p>
                  </a:txBody>
                  <a:tcPr>
                    <a:solidFill>
                      <a:schemeClr val="tx2">
                        <a:lumMod val="10000"/>
                        <a:lumOff val="90000"/>
                      </a:schemeClr>
                    </a:solidFill>
                  </a:tcPr>
                </a:tc>
                <a:extLst>
                  <a:ext uri="{0D108BD9-81ED-4DB2-BD59-A6C34878D82A}">
                    <a16:rowId xmlns:a16="http://schemas.microsoft.com/office/drawing/2014/main" val="117557696"/>
                  </a:ext>
                </a:extLst>
              </a:tr>
              <a:tr h="1286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mn-lt"/>
                          <a:ea typeface="+mn-ea"/>
                          <a:cs typeface="+mn-cs"/>
                        </a:rPr>
                        <a:t>“Revise course materials by adding an inclusion statement in the syllabus.”</a:t>
                      </a:r>
                    </a:p>
                    <a:p>
                      <a:endParaRPr lang="en-US" sz="2000" dirty="0"/>
                    </a:p>
                  </a:txBody>
                  <a:tcPr/>
                </a:tc>
                <a:tc>
                  <a:txBody>
                    <a:bodyPr/>
                    <a:lstStyle/>
                    <a:p>
                      <a:pPr marL="342900" indent="-342900">
                        <a:buFont typeface="Arial" panose="020B0604020202020204" pitchFamily="34" charset="0"/>
                        <a:buChar char="•"/>
                      </a:pPr>
                      <a:r>
                        <a:rPr lang="en-US" sz="2000" u="sng" kern="100" dirty="0">
                          <a:solidFill>
                            <a:srgbClr val="00B05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Sample DEI Syllabus Statements from other universities</a:t>
                      </a:r>
                      <a:endParaRPr lang="en-US" sz="2000" u="sng" kern="100" dirty="0">
                        <a:solidFill>
                          <a:srgbClr val="00B050"/>
                        </a:solidFill>
                        <a:effectLs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rgbClr val="00B050"/>
                          </a:solidFill>
                          <a:effectLst/>
                          <a:latin typeface="+mn-lt"/>
                          <a:ea typeface="+mn-ea"/>
                          <a:cs typeface="+mn-cs"/>
                        </a:rPr>
                        <a:t>Syllabi examples from business courses within Leeds School Divisions</a:t>
                      </a:r>
                      <a:endParaRPr lang="en-US" sz="2000" dirty="0">
                        <a:solidFill>
                          <a:srgbClr val="00B050"/>
                        </a:solidFill>
                      </a:endParaRPr>
                    </a:p>
                  </a:txBody>
                  <a:tcPr/>
                </a:tc>
                <a:extLst>
                  <a:ext uri="{0D108BD9-81ED-4DB2-BD59-A6C34878D82A}">
                    <a16:rowId xmlns:a16="http://schemas.microsoft.com/office/drawing/2014/main" val="2448509743"/>
                  </a:ext>
                </a:extLst>
              </a:tr>
              <a:tr h="1365589">
                <a:tc>
                  <a:txBody>
                    <a:bodyPr/>
                    <a:lstStyle/>
                    <a:p>
                      <a:pPr marL="0" marR="0" lvl="0" indent="0">
                        <a:lnSpc>
                          <a:spcPct val="111000"/>
                        </a:lnSpc>
                        <a:spcBef>
                          <a:spcPts val="0"/>
                        </a:spcBef>
                        <a:spcAft>
                          <a:spcPts val="20"/>
                        </a:spcAft>
                        <a:buFont typeface="Symbol" panose="05050102010706020507" pitchFamily="18" charset="2"/>
                        <a:buNone/>
                      </a:pPr>
                      <a:r>
                        <a:rPr lang="en-US" sz="2000" kern="1200" dirty="0">
                          <a:solidFill>
                            <a:srgbClr val="0070C0"/>
                          </a:solidFill>
                          <a:effectLst/>
                          <a:latin typeface="+mn-lt"/>
                          <a:ea typeface="+mn-ea"/>
                          <a:cs typeface="+mn-cs"/>
                        </a:rPr>
                        <a:t>“Schedule five-minutes at the beginning of each class to introduce a DEI-relevant historical hero, show a short video, and summarize with some connection to course content.”</a:t>
                      </a:r>
                    </a:p>
                  </a:txBody>
                  <a:tcPr/>
                </a:tc>
                <a:tc>
                  <a:txBody>
                    <a:bodyPr/>
                    <a:lstStyle/>
                    <a:p>
                      <a:pPr marL="285750" indent="-285750">
                        <a:buFont typeface="Arial" panose="020B0604020202020204" pitchFamily="34" charset="0"/>
                        <a:buChar char="•"/>
                      </a:pPr>
                      <a:r>
                        <a:rPr lang="en-US" sz="2000" kern="1200" dirty="0">
                          <a:solidFill>
                            <a:srgbClr val="00B050"/>
                          </a:solidFill>
                          <a:effectLst/>
                          <a:latin typeface="+mn-lt"/>
                          <a:ea typeface="+mn-ea"/>
                          <a:cs typeface="+mn-cs"/>
                          <a:hlinkClick r:id="rId3">
                            <a:extLst>
                              <a:ext uri="{A12FA001-AC4F-418D-AE19-62706E023703}">
                                <ahyp:hlinkClr xmlns:ahyp="http://schemas.microsoft.com/office/drawing/2018/hyperlinkcolor" val="tx"/>
                              </a:ext>
                            </a:extLst>
                          </a:hlinkClick>
                        </a:rPr>
                        <a:t>Just Data Lab – Ruha Benjamin</a:t>
                      </a:r>
                      <a:r>
                        <a:rPr lang="en-US" sz="2000" u="none" kern="1200" dirty="0">
                          <a:solidFill>
                            <a:srgbClr val="00B050"/>
                          </a:solidFill>
                          <a:effectLst/>
                          <a:latin typeface="+mn-lt"/>
                          <a:ea typeface="+mn-ea"/>
                          <a:cs typeface="+mn-cs"/>
                        </a:rPr>
                        <a:t> </a:t>
                      </a:r>
                    </a:p>
                    <a:p>
                      <a:pPr marL="285750" indent="-285750">
                        <a:buFont typeface="Arial" panose="020B0604020202020204" pitchFamily="34" charset="0"/>
                        <a:buChar char="•"/>
                      </a:pPr>
                      <a:r>
                        <a:rPr lang="en-US" sz="2000" u="sng" kern="1200" dirty="0">
                          <a:solidFill>
                            <a:srgbClr val="00B050"/>
                          </a:solidFill>
                          <a:effectLst/>
                          <a:latin typeface="+mn-lt"/>
                          <a:ea typeface="+mn-ea"/>
                          <a:cs typeface="+mn-cs"/>
                          <a:hlinkClick r:id="rId4">
                            <a:extLst>
                              <a:ext uri="{A12FA001-AC4F-418D-AE19-62706E023703}">
                                <ahyp:hlinkClr xmlns:ahyp="http://schemas.microsoft.com/office/drawing/2018/hyperlinkcolor" val="tx"/>
                              </a:ext>
                            </a:extLst>
                          </a:hlinkClick>
                        </a:rPr>
                        <a:t>Learning for Justice</a:t>
                      </a:r>
                      <a:endParaRPr lang="en-US" sz="2000" u="sng" kern="1200" dirty="0">
                        <a:solidFill>
                          <a:srgbClr val="00B050"/>
                        </a:solidFill>
                        <a:effectLst/>
                        <a:latin typeface="+mn-lt"/>
                        <a:ea typeface="+mn-ea"/>
                        <a:cs typeface="+mn-cs"/>
                        <a:hlinkClick r:id="rId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2000" u="sng" kern="1200" dirty="0">
                          <a:solidFill>
                            <a:srgbClr val="00B050"/>
                          </a:solidFill>
                          <a:effectLst/>
                          <a:latin typeface="+mn-lt"/>
                          <a:ea typeface="+mn-ea"/>
                          <a:cs typeface="+mn-cs"/>
                          <a:hlinkClick r:id="rId5">
                            <a:extLst>
                              <a:ext uri="{A12FA001-AC4F-418D-AE19-62706E023703}">
                                <ahyp:hlinkClr xmlns:ahyp="http://schemas.microsoft.com/office/drawing/2018/hyperlinkcolor" val="tx"/>
                              </a:ext>
                            </a:extLst>
                          </a:hlinkClick>
                        </a:rPr>
                        <a:t>Archives of Justice</a:t>
                      </a:r>
                      <a:endParaRPr lang="en-US" sz="2000" u="none" kern="1200" dirty="0">
                        <a:solidFill>
                          <a:srgbClr val="00B050"/>
                        </a:solidFill>
                        <a:effectLst/>
                        <a:latin typeface="+mn-lt"/>
                        <a:ea typeface="+mn-ea"/>
                        <a:cs typeface="+mn-cs"/>
                      </a:endParaRPr>
                    </a:p>
                    <a:p>
                      <a:pPr marL="285750" indent="-285750">
                        <a:buFont typeface="Arial" panose="020B0604020202020204" pitchFamily="34" charset="0"/>
                        <a:buChar char="•"/>
                      </a:pPr>
                      <a:r>
                        <a:rPr lang="en-US" sz="2000" u="sng" kern="1200" dirty="0">
                          <a:solidFill>
                            <a:srgbClr val="00B050"/>
                          </a:solidFill>
                          <a:effectLst/>
                          <a:latin typeface="+mn-lt"/>
                          <a:ea typeface="+mn-ea"/>
                          <a:cs typeface="+mn-cs"/>
                        </a:rPr>
                        <a:t>Stanford Social Innovation Review</a:t>
                      </a:r>
                      <a:endParaRPr lang="en-US" sz="2000" kern="1200" dirty="0">
                        <a:solidFill>
                          <a:srgbClr val="00B050"/>
                        </a:solidFill>
                        <a:effectLst/>
                        <a:latin typeface="+mn-lt"/>
                        <a:ea typeface="+mn-ea"/>
                        <a:cs typeface="+mn-cs"/>
                      </a:endParaRPr>
                    </a:p>
                    <a:p>
                      <a:pPr marL="285750" indent="-285750">
                        <a:buFont typeface="Arial" panose="020B0604020202020204" pitchFamily="34" charset="0"/>
                        <a:buChar char="•"/>
                      </a:pPr>
                      <a:endParaRPr lang="en-US" sz="2000" dirty="0">
                        <a:solidFill>
                          <a:srgbClr val="00B050"/>
                        </a:solidFill>
                      </a:endParaRPr>
                    </a:p>
                  </a:txBody>
                  <a:tcPr/>
                </a:tc>
                <a:extLst>
                  <a:ext uri="{0D108BD9-81ED-4DB2-BD59-A6C34878D82A}">
                    <a16:rowId xmlns:a16="http://schemas.microsoft.com/office/drawing/2014/main" val="3460682003"/>
                  </a:ext>
                </a:extLst>
              </a:tr>
              <a:tr h="1047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effectLst/>
                          <a:latin typeface="+mn-lt"/>
                          <a:ea typeface="+mn-ea"/>
                          <a:cs typeface="+mn-cs"/>
                        </a:rPr>
                        <a:t>“Use material in class that highlight underrepresented groups when possible.”</a:t>
                      </a:r>
                    </a:p>
                    <a:p>
                      <a:endParaRPr lang="en-US" sz="20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00" dirty="0">
                          <a:solidFill>
                            <a:srgbClr val="00B050"/>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Diversity &amp; Inclusion in Business &amp; Economics, </a:t>
                      </a:r>
                      <a:r>
                        <a:rPr lang="en-US" sz="2000" kern="100" dirty="0" err="1">
                          <a:solidFill>
                            <a:srgbClr val="00B050"/>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CalPoly</a:t>
                      </a:r>
                      <a:r>
                        <a:rPr lang="en-US" sz="2000" kern="100" dirty="0">
                          <a:solidFill>
                            <a:srgbClr val="00B050"/>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Library</a:t>
                      </a:r>
                      <a:endParaRPr lang="en-US" sz="2000" kern="100" dirty="0">
                        <a:solidFill>
                          <a:srgbClr val="00B050"/>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2000" i="1" kern="1200" dirty="0">
                        <a:solidFill>
                          <a:srgbClr val="00B050"/>
                        </a:solidFill>
                        <a:latin typeface="+mn-lt"/>
                        <a:ea typeface="+mn-ea"/>
                        <a:cs typeface="+mn-cs"/>
                      </a:endParaRPr>
                    </a:p>
                  </a:txBody>
                  <a:tcPr/>
                </a:tc>
                <a:extLst>
                  <a:ext uri="{0D108BD9-81ED-4DB2-BD59-A6C34878D82A}">
                    <a16:rowId xmlns:a16="http://schemas.microsoft.com/office/drawing/2014/main" val="3104880213"/>
                  </a:ext>
                </a:extLst>
              </a:tr>
            </a:tbl>
          </a:graphicData>
        </a:graphic>
      </p:graphicFrame>
      <p:sp>
        <p:nvSpPr>
          <p:cNvPr id="7" name="TextBox 6">
            <a:extLst>
              <a:ext uri="{FF2B5EF4-FFF2-40B4-BE49-F238E27FC236}">
                <a16:creationId xmlns:a16="http://schemas.microsoft.com/office/drawing/2014/main" id="{89191D0A-FE36-3C9F-301D-55AA80DE6981}"/>
              </a:ext>
            </a:extLst>
          </p:cNvPr>
          <p:cNvSpPr txBox="1"/>
          <p:nvPr/>
        </p:nvSpPr>
        <p:spPr>
          <a:xfrm>
            <a:off x="7713785" y="6182317"/>
            <a:ext cx="2212978" cy="369332"/>
          </a:xfrm>
          <a:prstGeom prst="rect">
            <a:avLst/>
          </a:prstGeom>
          <a:noFill/>
        </p:spPr>
        <p:txBody>
          <a:bodyPr wrap="none" rtlCol="0">
            <a:spAutoFit/>
          </a:bodyPr>
          <a:lstStyle/>
          <a:p>
            <a:r>
              <a:rPr lang="en-US" dirty="0">
                <a:solidFill>
                  <a:srgbClr val="00B050"/>
                </a:solidFill>
              </a:rPr>
              <a:t>Thank you, Rachana!</a:t>
            </a:r>
          </a:p>
        </p:txBody>
      </p:sp>
    </p:spTree>
    <p:extLst>
      <p:ext uri="{BB962C8B-B14F-4D97-AF65-F5344CB8AC3E}">
        <p14:creationId xmlns:p14="http://schemas.microsoft.com/office/powerpoint/2010/main" val="2971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F60C34-5595-4B4F-9702-AA7DFCCC223C}"/>
              </a:ext>
            </a:extLst>
          </p:cNvPr>
          <p:cNvSpPr>
            <a:spLocks noGrp="1"/>
          </p:cNvSpPr>
          <p:nvPr>
            <p:ph type="title"/>
          </p:nvPr>
        </p:nvSpPr>
        <p:spPr/>
        <p:txBody>
          <a:bodyPr/>
          <a:lstStyle/>
          <a:p>
            <a:r>
              <a:rPr lang="en-US" dirty="0"/>
              <a:t>Goals</a:t>
            </a:r>
          </a:p>
        </p:txBody>
      </p:sp>
      <p:sp>
        <p:nvSpPr>
          <p:cNvPr id="2" name="Slide Number Placeholder 1">
            <a:extLst>
              <a:ext uri="{FF2B5EF4-FFF2-40B4-BE49-F238E27FC236}">
                <a16:creationId xmlns:a16="http://schemas.microsoft.com/office/drawing/2014/main" id="{9473A0FA-120E-5349-BAAA-7609ABB4B4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3" name="Text Placeholder 2"/>
          <p:cNvSpPr>
            <a:spLocks noGrp="1"/>
          </p:cNvSpPr>
          <p:nvPr>
            <p:ph type="body" sz="quarter" idx="13"/>
          </p:nvPr>
        </p:nvSpPr>
        <p:spPr>
          <a:xfrm>
            <a:off x="6203950" y="2361235"/>
            <a:ext cx="5635124" cy="3250293"/>
          </a:xfrm>
        </p:spPr>
        <p:txBody>
          <a:bodyPr/>
          <a:lstStyle/>
          <a:p>
            <a:pPr marL="457200" indent="-457200">
              <a:spcBef>
                <a:spcPts val="1200"/>
              </a:spcBef>
              <a:buFont typeface="Arial" panose="020B0604020202020204" pitchFamily="34" charset="0"/>
              <a:buChar char="•"/>
            </a:pPr>
            <a:r>
              <a:rPr lang="en-US" dirty="0"/>
              <a:t>Maximize conversion of good intentions to actionable adjustments</a:t>
            </a:r>
          </a:p>
          <a:p>
            <a:pPr marL="457200" indent="-457200">
              <a:spcBef>
                <a:spcPts val="1200"/>
              </a:spcBef>
              <a:buFont typeface="Arial" panose="020B0604020202020204" pitchFamily="34" charset="0"/>
              <a:buChar char="•"/>
            </a:pPr>
            <a:r>
              <a:rPr lang="en-US" dirty="0"/>
              <a:t>Lower the implementation hurdle</a:t>
            </a:r>
          </a:p>
          <a:p>
            <a:pPr marL="457200" indent="-457200">
              <a:spcBef>
                <a:spcPts val="1200"/>
              </a:spcBef>
              <a:buFont typeface="Arial" panose="020B0604020202020204" pitchFamily="34" charset="0"/>
              <a:buChar char="•"/>
            </a:pPr>
            <a:r>
              <a:rPr lang="en-US" dirty="0"/>
              <a:t>Facilitate adoption of best practices</a:t>
            </a:r>
          </a:p>
          <a:p>
            <a:pPr marL="457200" indent="-457200">
              <a:spcBef>
                <a:spcPts val="1200"/>
              </a:spcBef>
              <a:buFont typeface="Arial" panose="020B0604020202020204" pitchFamily="34" charset="0"/>
              <a:buChar char="•"/>
            </a:pPr>
            <a:r>
              <a:rPr lang="en-US" dirty="0"/>
              <a:t>Time savings – developing own tools and content is time intensive</a:t>
            </a:r>
          </a:p>
          <a:p>
            <a:pPr marL="457200" indent="-457200">
              <a:spcBef>
                <a:spcPts val="1200"/>
              </a:spcBef>
              <a:buFont typeface="Arial" panose="020B0604020202020204" pitchFamily="34" charset="0"/>
              <a:buChar char="•"/>
            </a:pPr>
            <a:r>
              <a:rPr lang="en-US" b="1" dirty="0"/>
              <a:t>More inclusive classroom experiences for students at Leeds</a:t>
            </a:r>
          </a:p>
        </p:txBody>
      </p:sp>
      <p:pic>
        <p:nvPicPr>
          <p:cNvPr id="17" name="Picture Placeholder 16">
            <a:extLst>
              <a:ext uri="{FF2B5EF4-FFF2-40B4-BE49-F238E27FC236}">
                <a16:creationId xmlns:a16="http://schemas.microsoft.com/office/drawing/2014/main" id="{EFF547AA-5A49-4144-9786-755DD012E55E}"/>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752052" y="892158"/>
            <a:ext cx="5083301" cy="4885343"/>
          </a:xfrm>
        </p:spPr>
      </p:pic>
    </p:spTree>
    <p:extLst>
      <p:ext uri="{BB962C8B-B14F-4D97-AF65-F5344CB8AC3E}">
        <p14:creationId xmlns:p14="http://schemas.microsoft.com/office/powerpoint/2010/main" val="229386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4CD-630D-4AF4-A509-D0C99C0E0056}"/>
              </a:ext>
            </a:extLst>
          </p:cNvPr>
          <p:cNvSpPr>
            <a:spLocks noGrp="1"/>
          </p:cNvSpPr>
          <p:nvPr>
            <p:ph type="title"/>
          </p:nvPr>
        </p:nvSpPr>
        <p:spPr>
          <a:xfrm>
            <a:off x="4054816" y="2176350"/>
            <a:ext cx="3868975" cy="1325563"/>
          </a:xfrm>
        </p:spPr>
        <p:txBody>
          <a:bodyPr/>
          <a:lstStyle/>
          <a:p>
            <a:r>
              <a:rPr lang="en-US" dirty="0"/>
              <a:t>Partners</a:t>
            </a:r>
          </a:p>
        </p:txBody>
      </p:sp>
      <p:sp>
        <p:nvSpPr>
          <p:cNvPr id="3" name="Slide Number Placeholder 2">
            <a:extLst>
              <a:ext uri="{FF2B5EF4-FFF2-40B4-BE49-F238E27FC236}">
                <a16:creationId xmlns:a16="http://schemas.microsoft.com/office/drawing/2014/main" id="{6F387775-FB13-4E98-B2F2-7A003CB627C4}"/>
              </a:ext>
            </a:extLst>
          </p:cNvPr>
          <p:cNvSpPr>
            <a:spLocks noGrp="1"/>
          </p:cNvSpPr>
          <p:nvPr>
            <p:ph type="sldNum" sz="quarter" idx="10"/>
          </p:nvPr>
        </p:nvSpPr>
        <p:spPr/>
        <p:txBody>
          <a:bodyPr/>
          <a:lstStyle/>
          <a:p>
            <a:fld id="{9692582C-7B32-F941-9865-9B5BBD66E383}" type="slidenum">
              <a:rPr lang="en-US" smtClean="0"/>
              <a:pPr/>
              <a:t>7</a:t>
            </a:fld>
            <a:endParaRPr lang="en-US" dirty="0"/>
          </a:p>
        </p:txBody>
      </p:sp>
      <p:sp>
        <p:nvSpPr>
          <p:cNvPr id="7" name="Text Placeholder 6">
            <a:extLst>
              <a:ext uri="{FF2B5EF4-FFF2-40B4-BE49-F238E27FC236}">
                <a16:creationId xmlns:a16="http://schemas.microsoft.com/office/drawing/2014/main" id="{ED30A0E0-39FD-4D44-916B-6C8E9D8BA5D9}"/>
              </a:ext>
            </a:extLst>
          </p:cNvPr>
          <p:cNvSpPr>
            <a:spLocks noGrp="1"/>
          </p:cNvSpPr>
          <p:nvPr>
            <p:ph type="body" sz="quarter" idx="14"/>
          </p:nvPr>
        </p:nvSpPr>
        <p:spPr>
          <a:xfrm>
            <a:off x="9346287" y="370409"/>
            <a:ext cx="2715543" cy="875072"/>
          </a:xfrm>
        </p:spPr>
        <p:txBody>
          <a:bodyPr/>
          <a:lstStyle/>
          <a:p>
            <a:r>
              <a:rPr lang="en-US" dirty="0">
                <a:cs typeface="Arial Black" charset="0"/>
              </a:rPr>
              <a:t>Leeds Teaching </a:t>
            </a:r>
          </a:p>
          <a:p>
            <a:r>
              <a:rPr lang="en-US" dirty="0">
                <a:cs typeface="Arial Black" charset="0"/>
              </a:rPr>
              <a:t>Excellence Committee</a:t>
            </a:r>
          </a:p>
        </p:txBody>
      </p:sp>
      <p:sp>
        <p:nvSpPr>
          <p:cNvPr id="8" name="Oval 7">
            <a:extLst>
              <a:ext uri="{FF2B5EF4-FFF2-40B4-BE49-F238E27FC236}">
                <a16:creationId xmlns:a16="http://schemas.microsoft.com/office/drawing/2014/main" id="{FDA92DD8-FA28-4455-838C-8B1697D54A62}"/>
              </a:ext>
            </a:extLst>
          </p:cNvPr>
          <p:cNvSpPr/>
          <p:nvPr/>
        </p:nvSpPr>
        <p:spPr>
          <a:xfrm>
            <a:off x="3694922" y="699274"/>
            <a:ext cx="4846582" cy="4846582"/>
          </a:xfrm>
          <a:prstGeom prst="ellipse">
            <a:avLst/>
          </a:prstGeom>
          <a:noFill/>
          <a:ln w="19050">
            <a:gradFill>
              <a:gsLst>
                <a:gs pos="0">
                  <a:srgbClr val="CEB87B"/>
                </a:gs>
                <a:gs pos="99000">
                  <a:srgbClr val="B0845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Placeholder 14">
            <a:extLst>
              <a:ext uri="{FF2B5EF4-FFF2-40B4-BE49-F238E27FC236}">
                <a16:creationId xmlns:a16="http://schemas.microsoft.com/office/drawing/2014/main" id="{83B2BAB9-0787-4C18-A35C-39C2A17EBE8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33" r="1733"/>
          <a:stretch/>
        </p:blipFill>
        <p:spPr>
          <a:xfrm>
            <a:off x="7798626" y="3540369"/>
            <a:ext cx="1962236" cy="1962237"/>
          </a:xfrm>
          <a:prstGeom prst="ellipse">
            <a:avLst/>
          </a:prstGeom>
        </p:spPr>
      </p:pic>
      <p:sp>
        <p:nvSpPr>
          <p:cNvPr id="10" name="Text Placeholder 18">
            <a:extLst>
              <a:ext uri="{FF2B5EF4-FFF2-40B4-BE49-F238E27FC236}">
                <a16:creationId xmlns:a16="http://schemas.microsoft.com/office/drawing/2014/main" id="{21A8CD40-D8AC-4761-B568-47F29D40C175}"/>
              </a:ext>
            </a:extLst>
          </p:cNvPr>
          <p:cNvSpPr>
            <a:spLocks noGrp="1"/>
          </p:cNvSpPr>
          <p:nvPr>
            <p:ph type="body" sz="quarter" idx="15"/>
          </p:nvPr>
        </p:nvSpPr>
        <p:spPr>
          <a:xfrm>
            <a:off x="1916619" y="5480459"/>
            <a:ext cx="2873850" cy="875072"/>
          </a:xfrm>
        </p:spPr>
        <p:txBody>
          <a:bodyPr/>
          <a:lstStyle>
            <a:lvl1pPr algn="ctr">
              <a:defRPr sz="2200" b="0" i="0" baseline="0">
                <a:solidFill>
                  <a:srgbClr val="CEB87B"/>
                </a:solidFill>
                <a:latin typeface="Georgia" panose="02040502050405020303" pitchFamily="18" charset="0"/>
              </a:defRPr>
            </a:lvl1pPr>
            <a:lvl2pPr algn="ctr">
              <a:defRPr sz="1800" b="0" i="1" baseline="0">
                <a:solidFill>
                  <a:srgbClr val="CEB87B"/>
                </a:solidFill>
                <a:latin typeface="Georgia" panose="02040502050405020303" pitchFamily="18" charset="0"/>
              </a:defRPr>
            </a:lvl2pPr>
            <a:lvl3pPr algn="ctr">
              <a:defRPr sz="1800" b="0" i="1" baseline="0">
                <a:solidFill>
                  <a:srgbClr val="CEB87B"/>
                </a:solidFill>
                <a:latin typeface="Georgia" panose="02040502050405020303" pitchFamily="18" charset="0"/>
              </a:defRPr>
            </a:lvl3pPr>
            <a:lvl4pPr algn="ctr">
              <a:defRPr sz="1800" b="0" i="1" baseline="0">
                <a:solidFill>
                  <a:srgbClr val="CEB87B"/>
                </a:solidFill>
                <a:latin typeface="Georgia" panose="02040502050405020303" pitchFamily="18" charset="0"/>
              </a:defRPr>
            </a:lvl4pPr>
            <a:lvl5pPr algn="ctr">
              <a:defRPr sz="1800" b="0" i="1" baseline="0">
                <a:solidFill>
                  <a:srgbClr val="CEB87B"/>
                </a:solidFill>
                <a:latin typeface="Georgia" panose="02040502050405020303" pitchFamily="18" charset="0"/>
              </a:defRPr>
            </a:lvl5pPr>
          </a:lstStyle>
          <a:p>
            <a:pPr lvl="0"/>
            <a:r>
              <a:rPr lang="en-US" dirty="0"/>
              <a:t>Center for Teaching &amp; Learning</a:t>
            </a:r>
          </a:p>
        </p:txBody>
      </p:sp>
      <p:pic>
        <p:nvPicPr>
          <p:cNvPr id="4" name="Picture Placeholder 12">
            <a:extLst>
              <a:ext uri="{FF2B5EF4-FFF2-40B4-BE49-F238E27FC236}">
                <a16:creationId xmlns:a16="http://schemas.microsoft.com/office/drawing/2014/main" id="{C15CCD5B-33E8-8AA7-FDA3-1EB25083206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79115" y="126023"/>
            <a:ext cx="2781747" cy="2781748"/>
          </a:xfrm>
          <a:prstGeom prst="ellipse">
            <a:avLst/>
          </a:prstGeom>
          <a:noFill/>
        </p:spPr>
      </p:pic>
      <p:pic>
        <p:nvPicPr>
          <p:cNvPr id="6" name="Picture 5">
            <a:extLst>
              <a:ext uri="{FF2B5EF4-FFF2-40B4-BE49-F238E27FC236}">
                <a16:creationId xmlns:a16="http://schemas.microsoft.com/office/drawing/2014/main" id="{E12E4102-D562-E97D-707A-C8D447C65A13}"/>
              </a:ext>
            </a:extLst>
          </p:cNvPr>
          <p:cNvPicPr>
            <a:picLocks noChangeAspect="1"/>
          </p:cNvPicPr>
          <p:nvPr/>
        </p:nvPicPr>
        <p:blipFill>
          <a:blip r:embed="rId4"/>
          <a:stretch>
            <a:fillRect/>
          </a:stretch>
        </p:blipFill>
        <p:spPr>
          <a:xfrm>
            <a:off x="782663" y="658142"/>
            <a:ext cx="3505504" cy="4069433"/>
          </a:xfrm>
          <a:prstGeom prst="rect">
            <a:avLst/>
          </a:prstGeom>
          <a:effectLst>
            <a:softEdge rad="50800"/>
          </a:effectLst>
        </p:spPr>
      </p:pic>
      <p:sp>
        <p:nvSpPr>
          <p:cNvPr id="9" name="Text Placeholder 18">
            <a:extLst>
              <a:ext uri="{FF2B5EF4-FFF2-40B4-BE49-F238E27FC236}">
                <a16:creationId xmlns:a16="http://schemas.microsoft.com/office/drawing/2014/main" id="{1A5C0048-BF10-FAFB-C325-7F00E7A2C459}"/>
              </a:ext>
            </a:extLst>
          </p:cNvPr>
          <p:cNvSpPr txBox="1">
            <a:spLocks/>
          </p:cNvSpPr>
          <p:nvPr/>
        </p:nvSpPr>
        <p:spPr>
          <a:xfrm>
            <a:off x="164845" y="152749"/>
            <a:ext cx="4834647" cy="87507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2200" b="0" i="0" kern="1200" baseline="0">
                <a:solidFill>
                  <a:srgbClr val="CEB87B"/>
                </a:solidFill>
                <a:latin typeface="Georgia" panose="02040502050405020303" pitchFamily="18" charset="0"/>
                <a:ea typeface="+mn-ea"/>
                <a:cs typeface="+mn-cs"/>
              </a:defRPr>
            </a:lvl1pPr>
            <a:lvl2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2pPr>
            <a:lvl3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3pPr>
            <a:lvl4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4pPr>
            <a:lvl5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Leeds Classroom Inclusion Team</a:t>
            </a:r>
          </a:p>
        </p:txBody>
      </p:sp>
      <p:pic>
        <p:nvPicPr>
          <p:cNvPr id="13" name="Picture Placeholder 12">
            <a:extLst>
              <a:ext uri="{FF2B5EF4-FFF2-40B4-BE49-F238E27FC236}">
                <a16:creationId xmlns:a16="http://schemas.microsoft.com/office/drawing/2014/main" id="{E67E901B-BAEA-415E-9647-6D6FD2F50990}"/>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69" r="2169"/>
          <a:stretch/>
        </p:blipFill>
        <p:spPr>
          <a:xfrm>
            <a:off x="4780379" y="4077983"/>
            <a:ext cx="2627267" cy="2627268"/>
          </a:xfrm>
          <a:prstGeom prst="ellipse">
            <a:avLst/>
          </a:prstGeom>
        </p:spPr>
      </p:pic>
      <p:sp>
        <p:nvSpPr>
          <p:cNvPr id="11" name="Text Placeholder 18">
            <a:extLst>
              <a:ext uri="{FF2B5EF4-FFF2-40B4-BE49-F238E27FC236}">
                <a16:creationId xmlns:a16="http://schemas.microsoft.com/office/drawing/2014/main" id="{9C3B10F0-4F11-E79D-847B-BE655B2FFF86}"/>
              </a:ext>
            </a:extLst>
          </p:cNvPr>
          <p:cNvSpPr txBox="1">
            <a:spLocks/>
          </p:cNvSpPr>
          <p:nvPr/>
        </p:nvSpPr>
        <p:spPr>
          <a:xfrm>
            <a:off x="9346287" y="5108320"/>
            <a:ext cx="2873850" cy="87507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2200" b="0" i="0" kern="1200" baseline="0">
                <a:solidFill>
                  <a:srgbClr val="CEB87B"/>
                </a:solidFill>
                <a:latin typeface="Georgia" panose="02040502050405020303" pitchFamily="18" charset="0"/>
                <a:ea typeface="+mn-ea"/>
                <a:cs typeface="+mn-cs"/>
              </a:defRPr>
            </a:lvl1pPr>
            <a:lvl2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2pPr>
            <a:lvl3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3pPr>
            <a:lvl4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4pPr>
            <a:lvl5pPr marL="0" indent="0" algn="ctr" defTabSz="914400" rtl="0" eaLnBrk="1" latinLnBrk="0" hangingPunct="1">
              <a:lnSpc>
                <a:spcPct val="100000"/>
              </a:lnSpc>
              <a:spcBef>
                <a:spcPts val="0"/>
              </a:spcBef>
              <a:buFont typeface="Arial" panose="020B0604020202020204" pitchFamily="34" charset="0"/>
              <a:buNone/>
              <a:defRPr sz="1800" b="0" i="1" kern="1200" baseline="0">
                <a:solidFill>
                  <a:srgbClr val="CEB87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Melanie </a:t>
            </a:r>
            <a:r>
              <a:rPr lang="en-US" dirty="0" err="1"/>
              <a:t>Peffer</a:t>
            </a:r>
            <a:endParaRPr lang="en-US" dirty="0"/>
          </a:p>
          <a:p>
            <a:r>
              <a:rPr lang="en-US" dirty="0"/>
              <a:t>Canvas resource on good study habits</a:t>
            </a:r>
          </a:p>
        </p:txBody>
      </p:sp>
    </p:spTree>
    <p:extLst>
      <p:ext uri="{BB962C8B-B14F-4D97-AF65-F5344CB8AC3E}">
        <p14:creationId xmlns:p14="http://schemas.microsoft.com/office/powerpoint/2010/main" val="314340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CFA503-0D12-D140-BB32-2D32C1900658}"/>
              </a:ext>
            </a:extLst>
          </p:cNvPr>
          <p:cNvSpPr>
            <a:spLocks noGrp="1"/>
          </p:cNvSpPr>
          <p:nvPr>
            <p:ph type="title"/>
          </p:nvPr>
        </p:nvSpPr>
        <p:spPr/>
        <p:txBody>
          <a:bodyPr/>
          <a:lstStyle/>
          <a:p>
            <a:r>
              <a:rPr lang="en-US" dirty="0"/>
              <a:t>Action Plan &amp; Timeline</a:t>
            </a:r>
          </a:p>
        </p:txBody>
      </p:sp>
      <p:sp>
        <p:nvSpPr>
          <p:cNvPr id="2" name="Slide Number Placeholder 1">
            <a:extLst>
              <a:ext uri="{FF2B5EF4-FFF2-40B4-BE49-F238E27FC236}">
                <a16:creationId xmlns:a16="http://schemas.microsoft.com/office/drawing/2014/main" id="{19960597-30F9-F944-8B39-3AC8E4C9D2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2582C-7B32-F941-9865-9B5BBD66E383}" type="slidenum">
              <a:rPr kumimoji="0" lang="en-US" sz="1000" b="0" i="0" u="none" strike="noStrike" kern="1200" cap="none" spc="0" normalizeH="0" baseline="0" noProof="0" smtClean="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gradFill>
                <a:gsLst>
                  <a:gs pos="0">
                    <a:srgbClr val="CEB87B"/>
                  </a:gs>
                  <a:gs pos="80000">
                    <a:srgbClr val="B08456"/>
                  </a:gs>
                </a:gsLst>
                <a:lin ang="5400000" scaled="1"/>
              </a:gradFill>
              <a:effectLst/>
              <a:uLnTx/>
              <a:uFillTx/>
              <a:latin typeface="Arial" panose="020B0604020202020204" pitchFamily="34" charset="0"/>
              <a:ea typeface="Gulim" panose="020B0600000101010101" pitchFamily="34" charset="-127"/>
              <a:cs typeface="+mn-cs"/>
            </a:endParaRPr>
          </a:p>
        </p:txBody>
      </p:sp>
      <p:sp>
        <p:nvSpPr>
          <p:cNvPr id="7" name="Text Placeholder 6">
            <a:extLst>
              <a:ext uri="{FF2B5EF4-FFF2-40B4-BE49-F238E27FC236}">
                <a16:creationId xmlns:a16="http://schemas.microsoft.com/office/drawing/2014/main" id="{96157D08-76A5-E240-8020-0E3EB32B5E98}"/>
              </a:ext>
            </a:extLst>
          </p:cNvPr>
          <p:cNvSpPr>
            <a:spLocks noGrp="1"/>
          </p:cNvSpPr>
          <p:nvPr>
            <p:ph type="body" sz="quarter" idx="13"/>
          </p:nvPr>
        </p:nvSpPr>
        <p:spPr>
          <a:xfrm>
            <a:off x="1422509" y="2280112"/>
            <a:ext cx="2428819" cy="530166"/>
          </a:xfrm>
        </p:spPr>
        <p:txBody>
          <a:bodyPr/>
          <a:lstStyle/>
          <a:p>
            <a:r>
              <a:rPr lang="en-US" dirty="0"/>
              <a:t>May 14,2024</a:t>
            </a:r>
          </a:p>
        </p:txBody>
      </p:sp>
      <p:sp>
        <p:nvSpPr>
          <p:cNvPr id="8" name="Text Placeholder 7">
            <a:extLst>
              <a:ext uri="{FF2B5EF4-FFF2-40B4-BE49-F238E27FC236}">
                <a16:creationId xmlns:a16="http://schemas.microsoft.com/office/drawing/2014/main" id="{58A7EC7C-273C-F044-A8BC-53CF9E7E6C8F}"/>
              </a:ext>
            </a:extLst>
          </p:cNvPr>
          <p:cNvSpPr>
            <a:spLocks noGrp="1"/>
          </p:cNvSpPr>
          <p:nvPr>
            <p:ph type="body" sz="quarter" idx="14"/>
          </p:nvPr>
        </p:nvSpPr>
        <p:spPr>
          <a:xfrm>
            <a:off x="1434287" y="2688284"/>
            <a:ext cx="2697441" cy="807255"/>
          </a:xfrm>
        </p:spPr>
        <p:txBody>
          <a:bodyPr/>
          <a:lstStyle/>
          <a:p>
            <a:r>
              <a:rPr lang="en-US" sz="1800" dirty="0"/>
              <a:t>Develop template for shared toolkit populated with known resources</a:t>
            </a:r>
          </a:p>
        </p:txBody>
      </p:sp>
      <p:sp>
        <p:nvSpPr>
          <p:cNvPr id="14" name="Text Placeholder 13">
            <a:extLst>
              <a:ext uri="{FF2B5EF4-FFF2-40B4-BE49-F238E27FC236}">
                <a16:creationId xmlns:a16="http://schemas.microsoft.com/office/drawing/2014/main" id="{E73F81DF-C1C6-D44E-977E-4E9353ABAE81}"/>
              </a:ext>
            </a:extLst>
          </p:cNvPr>
          <p:cNvSpPr>
            <a:spLocks noGrp="1"/>
          </p:cNvSpPr>
          <p:nvPr>
            <p:ph type="body" sz="quarter" idx="30"/>
          </p:nvPr>
        </p:nvSpPr>
        <p:spPr>
          <a:xfrm>
            <a:off x="9091265" y="2758327"/>
            <a:ext cx="2823173" cy="667153"/>
          </a:xfrm>
        </p:spPr>
        <p:txBody>
          <a:bodyPr/>
          <a:lstStyle/>
          <a:p>
            <a:r>
              <a:rPr lang="en-US" sz="1800" dirty="0"/>
              <a:t>Disseminate toolkit via New Faculty Orientation &amp; faculty mtgs</a:t>
            </a:r>
          </a:p>
        </p:txBody>
      </p:sp>
      <p:sp>
        <p:nvSpPr>
          <p:cNvPr id="17" name="Text Placeholder 16">
            <a:extLst>
              <a:ext uri="{FF2B5EF4-FFF2-40B4-BE49-F238E27FC236}">
                <a16:creationId xmlns:a16="http://schemas.microsoft.com/office/drawing/2014/main" id="{4041BCA5-0480-E941-B6BC-223346C83011}"/>
              </a:ext>
            </a:extLst>
          </p:cNvPr>
          <p:cNvSpPr>
            <a:spLocks noGrp="1"/>
          </p:cNvSpPr>
          <p:nvPr>
            <p:ph type="body" sz="quarter" idx="33"/>
          </p:nvPr>
        </p:nvSpPr>
        <p:spPr/>
        <p:txBody>
          <a:bodyPr/>
          <a:lstStyle/>
          <a:p>
            <a:r>
              <a:rPr lang="en-US" sz="1800" dirty="0"/>
              <a:t>Meet with Teaching Excellence Committee to discuss shared platform</a:t>
            </a:r>
          </a:p>
        </p:txBody>
      </p:sp>
      <p:sp>
        <p:nvSpPr>
          <p:cNvPr id="20" name="Text Placeholder 19">
            <a:extLst>
              <a:ext uri="{FF2B5EF4-FFF2-40B4-BE49-F238E27FC236}">
                <a16:creationId xmlns:a16="http://schemas.microsoft.com/office/drawing/2014/main" id="{DDD5301B-1456-C843-B820-192B292E46C2}"/>
              </a:ext>
            </a:extLst>
          </p:cNvPr>
          <p:cNvSpPr>
            <a:spLocks noGrp="1"/>
          </p:cNvSpPr>
          <p:nvPr>
            <p:ph type="body" sz="quarter" idx="36"/>
          </p:nvPr>
        </p:nvSpPr>
        <p:spPr/>
        <p:txBody>
          <a:bodyPr/>
          <a:lstStyle/>
          <a:p>
            <a:r>
              <a:rPr lang="en-US" sz="1800" dirty="0"/>
              <a:t>Hold FCQ bias training for academic leaders at Leeds</a:t>
            </a:r>
          </a:p>
        </p:txBody>
      </p:sp>
      <p:sp>
        <p:nvSpPr>
          <p:cNvPr id="23" name="Text Placeholder 22">
            <a:extLst>
              <a:ext uri="{FF2B5EF4-FFF2-40B4-BE49-F238E27FC236}">
                <a16:creationId xmlns:a16="http://schemas.microsoft.com/office/drawing/2014/main" id="{46639BA4-5B8B-8948-94B7-9A587F4063D8}"/>
              </a:ext>
            </a:extLst>
          </p:cNvPr>
          <p:cNvSpPr>
            <a:spLocks noGrp="1"/>
          </p:cNvSpPr>
          <p:nvPr>
            <p:ph type="body" sz="quarter" idx="39"/>
          </p:nvPr>
        </p:nvSpPr>
        <p:spPr/>
        <p:txBody>
          <a:bodyPr/>
          <a:lstStyle/>
          <a:p>
            <a:r>
              <a:rPr lang="en-US" sz="1800" dirty="0"/>
              <a:t>Leverage C.I.T. members in each Division to assess usage &amp; </a:t>
            </a:r>
            <a:r>
              <a:rPr lang="en-US" sz="1800" dirty="0" err="1"/>
              <a:t>addt’l</a:t>
            </a:r>
            <a:r>
              <a:rPr lang="en-US" sz="1800" dirty="0"/>
              <a:t> needs</a:t>
            </a:r>
          </a:p>
        </p:txBody>
      </p:sp>
      <p:cxnSp>
        <p:nvCxnSpPr>
          <p:cNvPr id="38" name="Straight Connector 37">
            <a:extLst>
              <a:ext uri="{FF2B5EF4-FFF2-40B4-BE49-F238E27FC236}">
                <a16:creationId xmlns:a16="http://schemas.microsoft.com/office/drawing/2014/main" id="{BA1845DA-7425-D547-8370-AE4452D4BE1E}"/>
              </a:ext>
            </a:extLst>
          </p:cNvPr>
          <p:cNvCxnSpPr>
            <a:cxnSpLocks/>
          </p:cNvCxnSpPr>
          <p:nvPr/>
        </p:nvCxnSpPr>
        <p:spPr>
          <a:xfrm flipH="1">
            <a:off x="891153" y="3425484"/>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854FE1-0B38-364B-93AB-C9597E379866}"/>
              </a:ext>
            </a:extLst>
          </p:cNvPr>
          <p:cNvCxnSpPr/>
          <p:nvPr/>
        </p:nvCxnSpPr>
        <p:spPr>
          <a:xfrm flipH="1">
            <a:off x="4631411" y="3432521"/>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51FE6C0-3DB3-FF4B-AC07-4A75836401E9}"/>
              </a:ext>
            </a:extLst>
          </p:cNvPr>
          <p:cNvCxnSpPr/>
          <p:nvPr/>
        </p:nvCxnSpPr>
        <p:spPr>
          <a:xfrm flipH="1">
            <a:off x="8371669" y="3425476"/>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A8FCC0A-BA38-6A42-8013-5D9B3D7D7826}"/>
              </a:ext>
            </a:extLst>
          </p:cNvPr>
          <p:cNvCxnSpPr/>
          <p:nvPr/>
        </p:nvCxnSpPr>
        <p:spPr>
          <a:xfrm flipH="1">
            <a:off x="1471784" y="3773125"/>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4EEC22-CA14-7047-AD86-4844322FBA36}"/>
              </a:ext>
            </a:extLst>
          </p:cNvPr>
          <p:cNvCxnSpPr/>
          <p:nvPr/>
        </p:nvCxnSpPr>
        <p:spPr>
          <a:xfrm flipH="1">
            <a:off x="5204873" y="3748266"/>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5E9264-2D9B-5240-9DDB-7760CB9AF720}"/>
              </a:ext>
            </a:extLst>
          </p:cNvPr>
          <p:cNvCxnSpPr/>
          <p:nvPr/>
        </p:nvCxnSpPr>
        <p:spPr>
          <a:xfrm flipH="1">
            <a:off x="8948243" y="3748266"/>
            <a:ext cx="4057" cy="340604"/>
          </a:xfrm>
          <a:prstGeom prst="line">
            <a:avLst/>
          </a:prstGeom>
          <a:ln w="25400">
            <a:gradFill>
              <a:gsLst>
                <a:gs pos="0">
                  <a:srgbClr val="B08456"/>
                </a:gs>
                <a:gs pos="99000">
                  <a:srgbClr val="CEB87B"/>
                </a:gs>
              </a:gsLst>
              <a:lin ang="5400000" scaled="1"/>
            </a:gra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8"/>
          </p:nvPr>
        </p:nvSpPr>
        <p:spPr/>
        <p:txBody>
          <a:bodyPr/>
          <a:lstStyle/>
          <a:p>
            <a:r>
              <a:rPr lang="en-US" dirty="0"/>
              <a:t>Spring 2025</a:t>
            </a:r>
          </a:p>
        </p:txBody>
      </p:sp>
      <p:sp>
        <p:nvSpPr>
          <p:cNvPr id="4" name="Text Placeholder 3"/>
          <p:cNvSpPr>
            <a:spLocks noGrp="1"/>
          </p:cNvSpPr>
          <p:nvPr>
            <p:ph type="body" sz="quarter" idx="26"/>
          </p:nvPr>
        </p:nvSpPr>
        <p:spPr/>
        <p:txBody>
          <a:bodyPr/>
          <a:lstStyle/>
          <a:p>
            <a:r>
              <a:rPr lang="en-US" dirty="0"/>
              <a:t>Summer 2024</a:t>
            </a:r>
          </a:p>
        </p:txBody>
      </p:sp>
      <p:sp>
        <p:nvSpPr>
          <p:cNvPr id="5" name="Text Placeholder 4"/>
          <p:cNvSpPr>
            <a:spLocks noGrp="1"/>
          </p:cNvSpPr>
          <p:nvPr>
            <p:ph type="body" sz="quarter" idx="29"/>
          </p:nvPr>
        </p:nvSpPr>
        <p:spPr>
          <a:xfrm>
            <a:off x="9079487" y="2396216"/>
            <a:ext cx="2428819" cy="362111"/>
          </a:xfrm>
        </p:spPr>
        <p:txBody>
          <a:bodyPr/>
          <a:lstStyle/>
          <a:p>
            <a:r>
              <a:rPr lang="en-US" dirty="0"/>
              <a:t>Sept. 2024</a:t>
            </a:r>
          </a:p>
        </p:txBody>
      </p:sp>
      <p:sp>
        <p:nvSpPr>
          <p:cNvPr id="9" name="Text Placeholder 8"/>
          <p:cNvSpPr>
            <a:spLocks noGrp="1"/>
          </p:cNvSpPr>
          <p:nvPr>
            <p:ph type="body" sz="quarter" idx="35"/>
          </p:nvPr>
        </p:nvSpPr>
        <p:spPr/>
        <p:txBody>
          <a:bodyPr/>
          <a:lstStyle/>
          <a:p>
            <a:r>
              <a:rPr lang="en-US" dirty="0"/>
              <a:t>August 2024</a:t>
            </a:r>
          </a:p>
        </p:txBody>
      </p:sp>
      <p:sp>
        <p:nvSpPr>
          <p:cNvPr id="12" name="Text Placeholder 11"/>
          <p:cNvSpPr>
            <a:spLocks noGrp="1"/>
          </p:cNvSpPr>
          <p:nvPr>
            <p:ph type="body" sz="quarter" idx="32"/>
          </p:nvPr>
        </p:nvSpPr>
        <p:spPr/>
        <p:txBody>
          <a:bodyPr/>
          <a:lstStyle/>
          <a:p>
            <a:r>
              <a:rPr lang="en-US" dirty="0"/>
              <a:t>End of May 2024</a:t>
            </a:r>
          </a:p>
        </p:txBody>
      </p:sp>
      <p:pic>
        <p:nvPicPr>
          <p:cNvPr id="16" name="Picture Placeholder 15">
            <a:extLst>
              <a:ext uri="{FF2B5EF4-FFF2-40B4-BE49-F238E27FC236}">
                <a16:creationId xmlns:a16="http://schemas.microsoft.com/office/drawing/2014/main" id="{50F11DC1-6D3A-344A-AFD3-A73EFA4D6CEC}"/>
              </a:ext>
            </a:extLst>
          </p:cNvPr>
          <p:cNvPicPr>
            <a:picLocks noGrp="1" noChangeAspect="1"/>
          </p:cNvPicPr>
          <p:nvPr>
            <p:ph type="pic" sz="quarter" idx="25"/>
          </p:nvPr>
        </p:nvPicPr>
        <p:blipFill>
          <a:blip r:embed="rId2" cstate="print">
            <a:extLst>
              <a:ext uri="{28A0092B-C50C-407E-A947-70E740481C1C}">
                <a14:useLocalDpi xmlns:a14="http://schemas.microsoft.com/office/drawing/2010/main"/>
              </a:ext>
            </a:extLst>
          </a:blip>
          <a:srcRect/>
          <a:stretch>
            <a:fillRect/>
          </a:stretch>
        </p:blipFill>
        <p:spPr/>
      </p:pic>
      <p:pic>
        <p:nvPicPr>
          <p:cNvPr id="22" name="Picture Placeholder 21">
            <a:extLst>
              <a:ext uri="{FF2B5EF4-FFF2-40B4-BE49-F238E27FC236}">
                <a16:creationId xmlns:a16="http://schemas.microsoft.com/office/drawing/2014/main" id="{93E18FE9-7A58-DD45-9F5B-F2D41803E7B3}"/>
              </a:ext>
            </a:extLst>
          </p:cNvPr>
          <p:cNvPicPr>
            <a:picLocks noGrp="1" noChangeAspect="1"/>
          </p:cNvPicPr>
          <p:nvPr>
            <p:ph type="pic" sz="quarter" idx="28"/>
          </p:nvPr>
        </p:nvPicPr>
        <p:blipFill rotWithShape="1">
          <a:blip r:embed="rId3" cstate="print">
            <a:extLst>
              <a:ext uri="{28A0092B-C50C-407E-A947-70E740481C1C}">
                <a14:useLocalDpi xmlns:a14="http://schemas.microsoft.com/office/drawing/2010/main"/>
              </a:ext>
            </a:extLst>
          </a:blip>
          <a:srcRect/>
          <a:stretch/>
        </p:blipFill>
        <p:spPr>
          <a:xfrm>
            <a:off x="4119949" y="2396220"/>
            <a:ext cx="1031038" cy="1029260"/>
          </a:xfrm>
        </p:spPr>
      </p:pic>
      <p:pic>
        <p:nvPicPr>
          <p:cNvPr id="29" name="Picture Placeholder 28">
            <a:extLst>
              <a:ext uri="{FF2B5EF4-FFF2-40B4-BE49-F238E27FC236}">
                <a16:creationId xmlns:a16="http://schemas.microsoft.com/office/drawing/2014/main" id="{76A9208E-1A72-834A-8CA7-3AD34DCE5A11}"/>
              </a:ext>
            </a:extLst>
          </p:cNvPr>
          <p:cNvPicPr>
            <a:picLocks noGrp="1" noChangeAspect="1"/>
          </p:cNvPicPr>
          <p:nvPr>
            <p:ph type="pic" sz="quarter" idx="31"/>
          </p:nvPr>
        </p:nvPicPr>
        <p:blipFill rotWithShape="1">
          <a:blip r:embed="rId4" cstate="print">
            <a:extLst>
              <a:ext uri="{28A0092B-C50C-407E-A947-70E740481C1C}">
                <a14:useLocalDpi xmlns:a14="http://schemas.microsoft.com/office/drawing/2010/main"/>
              </a:ext>
            </a:extLst>
          </a:blip>
          <a:srcRect/>
          <a:stretch/>
        </p:blipFill>
        <p:spPr>
          <a:xfrm>
            <a:off x="8017194" y="2378397"/>
            <a:ext cx="1031038" cy="1029260"/>
          </a:xfrm>
        </p:spPr>
      </p:pic>
      <p:pic>
        <p:nvPicPr>
          <p:cNvPr id="37" name="Picture Placeholder 36">
            <a:extLst>
              <a:ext uri="{FF2B5EF4-FFF2-40B4-BE49-F238E27FC236}">
                <a16:creationId xmlns:a16="http://schemas.microsoft.com/office/drawing/2014/main" id="{6F96C942-40AF-0146-B2F3-4EAD6629294C}"/>
              </a:ext>
            </a:extLst>
          </p:cNvPr>
          <p:cNvPicPr>
            <a:picLocks noGrp="1" noChangeAspect="1"/>
          </p:cNvPicPr>
          <p:nvPr>
            <p:ph type="pic" sz="quarter" idx="34"/>
          </p:nvPr>
        </p:nvPicPr>
        <p:blipFill>
          <a:blip r:embed="rId5" cstate="print">
            <a:extLst>
              <a:ext uri="{28A0092B-C50C-407E-A947-70E740481C1C}">
                <a14:useLocalDpi xmlns:a14="http://schemas.microsoft.com/office/drawing/2010/main"/>
              </a:ext>
            </a:extLst>
          </a:blip>
          <a:srcRect/>
          <a:stretch>
            <a:fillRect/>
          </a:stretch>
        </p:blipFill>
        <p:spPr/>
      </p:pic>
      <p:pic>
        <p:nvPicPr>
          <p:cNvPr id="55" name="Picture Placeholder 54">
            <a:extLst>
              <a:ext uri="{FF2B5EF4-FFF2-40B4-BE49-F238E27FC236}">
                <a16:creationId xmlns:a16="http://schemas.microsoft.com/office/drawing/2014/main" id="{6B8E501B-AB05-9B4F-B1CB-B82378C0E5D8}"/>
              </a:ext>
            </a:extLst>
          </p:cNvPr>
          <p:cNvPicPr>
            <a:picLocks noGrp="1" noChangeAspect="1"/>
          </p:cNvPicPr>
          <p:nvPr>
            <p:ph type="pic" sz="quarter" idx="37"/>
          </p:nvPr>
        </p:nvPicPr>
        <p:blipFill rotWithShape="1">
          <a:blip r:embed="rId6" cstate="print">
            <a:extLst>
              <a:ext uri="{28A0092B-C50C-407E-A947-70E740481C1C}">
                <a14:useLocalDpi xmlns:a14="http://schemas.microsoft.com/office/drawing/2010/main"/>
              </a:ext>
            </a:extLst>
          </a:blip>
          <a:srcRect/>
          <a:stretch/>
        </p:blipFill>
        <p:spPr>
          <a:xfrm>
            <a:off x="4698551" y="4106693"/>
            <a:ext cx="1031038" cy="1029260"/>
          </a:xfrm>
        </p:spPr>
      </p:pic>
      <p:pic>
        <p:nvPicPr>
          <p:cNvPr id="59" name="Picture Placeholder 58">
            <a:extLst>
              <a:ext uri="{FF2B5EF4-FFF2-40B4-BE49-F238E27FC236}">
                <a16:creationId xmlns:a16="http://schemas.microsoft.com/office/drawing/2014/main" id="{079BE218-5EAB-614F-BE5E-AD4B706D0B2A}"/>
              </a:ext>
            </a:extLst>
          </p:cNvPr>
          <p:cNvPicPr>
            <a:picLocks noGrp="1" noChangeAspect="1"/>
          </p:cNvPicPr>
          <p:nvPr>
            <p:ph type="pic" sz="quarter" idx="40"/>
          </p:nvPr>
        </p:nvPicPr>
        <p:blipFill rotWithShape="1">
          <a:blip r:embed="rId7" cstate="print">
            <a:extLst>
              <a:ext uri="{28A0092B-C50C-407E-A947-70E740481C1C}">
                <a14:useLocalDpi xmlns:a14="http://schemas.microsoft.com/office/drawing/2010/main"/>
              </a:ext>
            </a:extLst>
          </a:blip>
          <a:srcRect/>
          <a:stretch/>
        </p:blipFill>
        <p:spPr>
          <a:xfrm>
            <a:off x="8438809" y="4106689"/>
            <a:ext cx="1031038" cy="1029260"/>
          </a:xfrm>
        </p:spPr>
      </p:pic>
      <p:sp>
        <p:nvSpPr>
          <p:cNvPr id="13" name="Text Placeholder 12">
            <a:extLst>
              <a:ext uri="{FF2B5EF4-FFF2-40B4-BE49-F238E27FC236}">
                <a16:creationId xmlns:a16="http://schemas.microsoft.com/office/drawing/2014/main" id="{32E8679B-E186-00AC-11A2-8E93DC1800AE}"/>
              </a:ext>
            </a:extLst>
          </p:cNvPr>
          <p:cNvSpPr>
            <a:spLocks noGrp="1"/>
          </p:cNvSpPr>
          <p:nvPr>
            <p:ph type="body" sz="quarter" idx="27"/>
          </p:nvPr>
        </p:nvSpPr>
        <p:spPr/>
        <p:txBody>
          <a:bodyPr/>
          <a:lstStyle/>
          <a:p>
            <a:r>
              <a:rPr lang="en-US" sz="1800" dirty="0"/>
              <a:t>Continue building shared resource toolkit with C.I.T.</a:t>
            </a:r>
          </a:p>
          <a:p>
            <a:endParaRPr lang="en-US" dirty="0"/>
          </a:p>
        </p:txBody>
      </p:sp>
    </p:spTree>
    <p:extLst>
      <p:ext uri="{BB962C8B-B14F-4D97-AF65-F5344CB8AC3E}">
        <p14:creationId xmlns:p14="http://schemas.microsoft.com/office/powerpoint/2010/main" val="65971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s">
  <a:themeElements>
    <a:clrScheme name="FINAL CU LEEDS COLORS">
      <a:dk1>
        <a:srgbClr val="000000"/>
      </a:dk1>
      <a:lt1>
        <a:srgbClr val="FFFFFF"/>
      </a:lt1>
      <a:dk2>
        <a:srgbClr val="1D1D1D"/>
      </a:dk2>
      <a:lt2>
        <a:srgbClr val="E7E6E6"/>
      </a:lt2>
      <a:accent1>
        <a:srgbClr val="CEB87B"/>
      </a:accent1>
      <a:accent2>
        <a:srgbClr val="AF8356"/>
      </a:accent2>
      <a:accent3>
        <a:srgbClr val="A0A3AE"/>
      </a:accent3>
      <a:accent4>
        <a:srgbClr val="5E5E64"/>
      </a:accent4>
      <a:accent5>
        <a:srgbClr val="1D1D1D"/>
      </a:accent5>
      <a:accent6>
        <a:srgbClr val="000000"/>
      </a:accent6>
      <a:hlink>
        <a:srgbClr val="CEB87B"/>
      </a:hlink>
      <a:folHlink>
        <a:srgbClr val="AF83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gradFill>
            <a:gsLst>
              <a:gs pos="0">
                <a:srgbClr val="CEB87B"/>
              </a:gs>
              <a:gs pos="99000">
                <a:srgbClr val="B08456"/>
              </a:gs>
            </a:gsLst>
            <a:lin ang="5400000" scaled="1"/>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gradFill>
            <a:gsLst>
              <a:gs pos="0">
                <a:srgbClr val="B08456"/>
              </a:gs>
              <a:gs pos="99000">
                <a:srgbClr val="CEB87B"/>
              </a:gs>
            </a:gsLst>
            <a:lin ang="5400000" scaled="1"/>
          </a:gra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ther">
  <a:themeElements>
    <a:clrScheme name="FINAL CU LEEDS COLORS">
      <a:dk1>
        <a:srgbClr val="000000"/>
      </a:dk1>
      <a:lt1>
        <a:srgbClr val="FFFFFF"/>
      </a:lt1>
      <a:dk2>
        <a:srgbClr val="1D1D1D"/>
      </a:dk2>
      <a:lt2>
        <a:srgbClr val="E7E6E6"/>
      </a:lt2>
      <a:accent1>
        <a:srgbClr val="CEB87B"/>
      </a:accent1>
      <a:accent2>
        <a:srgbClr val="AF8356"/>
      </a:accent2>
      <a:accent3>
        <a:srgbClr val="A0A3AE"/>
      </a:accent3>
      <a:accent4>
        <a:srgbClr val="5E5E64"/>
      </a:accent4>
      <a:accent5>
        <a:srgbClr val="1D1D1D"/>
      </a:accent5>
      <a:accent6>
        <a:srgbClr val="000000"/>
      </a:accent6>
      <a:hlink>
        <a:srgbClr val="CEB87B"/>
      </a:hlink>
      <a:folHlink>
        <a:srgbClr val="AF83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gradFill>
            <a:gsLst>
              <a:gs pos="0">
                <a:srgbClr val="CEB87B"/>
              </a:gs>
              <a:gs pos="99000">
                <a:srgbClr val="B08456"/>
              </a:gs>
            </a:gsLst>
            <a:lin ang="5400000" scaled="1"/>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gradFill>
            <a:gsLst>
              <a:gs pos="0">
                <a:srgbClr val="B08456"/>
              </a:gs>
              <a:gs pos="99000">
                <a:srgbClr val="CEB87B"/>
              </a:gs>
            </a:gsLst>
            <a:lin ang="5400000" scaled="1"/>
          </a:gra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s">
  <a:themeElements>
    <a:clrScheme name="FINAL CU LEEDS COLORS">
      <a:dk1>
        <a:srgbClr val="000000"/>
      </a:dk1>
      <a:lt1>
        <a:srgbClr val="FFFFFF"/>
      </a:lt1>
      <a:dk2>
        <a:srgbClr val="1D1D1D"/>
      </a:dk2>
      <a:lt2>
        <a:srgbClr val="E7E6E6"/>
      </a:lt2>
      <a:accent1>
        <a:srgbClr val="CEB87B"/>
      </a:accent1>
      <a:accent2>
        <a:srgbClr val="AF8356"/>
      </a:accent2>
      <a:accent3>
        <a:srgbClr val="A0A3AE"/>
      </a:accent3>
      <a:accent4>
        <a:srgbClr val="5E5E64"/>
      </a:accent4>
      <a:accent5>
        <a:srgbClr val="1D1D1D"/>
      </a:accent5>
      <a:accent6>
        <a:srgbClr val="000000"/>
      </a:accent6>
      <a:hlink>
        <a:srgbClr val="CEB87B"/>
      </a:hlink>
      <a:folHlink>
        <a:srgbClr val="AF83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gradFill>
            <a:gsLst>
              <a:gs pos="0">
                <a:srgbClr val="CEB87B"/>
              </a:gs>
              <a:gs pos="99000">
                <a:srgbClr val="B08456"/>
              </a:gs>
            </a:gsLst>
            <a:lin ang="5400000" scaled="1"/>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gradFill>
            <a:gsLst>
              <a:gs pos="0">
                <a:srgbClr val="B08456"/>
              </a:gs>
              <a:gs pos="99000">
                <a:srgbClr val="CEB87B"/>
              </a:gs>
            </a:gsLst>
            <a:lin ang="5400000" scaled="1"/>
          </a:gra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INAL CU LEEDS COLORS">
    <a:dk1>
      <a:srgbClr val="000000"/>
    </a:dk1>
    <a:lt1>
      <a:srgbClr val="FFFFFF"/>
    </a:lt1>
    <a:dk2>
      <a:srgbClr val="1D1D1D"/>
    </a:dk2>
    <a:lt2>
      <a:srgbClr val="E7E6E6"/>
    </a:lt2>
    <a:accent1>
      <a:srgbClr val="CEB87B"/>
    </a:accent1>
    <a:accent2>
      <a:srgbClr val="AF8356"/>
    </a:accent2>
    <a:accent3>
      <a:srgbClr val="A0A3AE"/>
    </a:accent3>
    <a:accent4>
      <a:srgbClr val="5E5E64"/>
    </a:accent4>
    <a:accent5>
      <a:srgbClr val="1D1D1D"/>
    </a:accent5>
    <a:accent6>
      <a:srgbClr val="000000"/>
    </a:accent6>
    <a:hlink>
      <a:srgbClr val="CEB87B"/>
    </a:hlink>
    <a:folHlink>
      <a:srgbClr val="AF8356"/>
    </a:folHlink>
  </a:clrScheme>
</a:themeOverride>
</file>

<file path=ppt/theme/themeOverride2.xml><?xml version="1.0" encoding="utf-8"?>
<a:themeOverride xmlns:a="http://schemas.openxmlformats.org/drawingml/2006/main">
  <a:clrScheme name="FINAL CU LEEDS COLORS">
    <a:dk1>
      <a:srgbClr val="000000"/>
    </a:dk1>
    <a:lt1>
      <a:srgbClr val="FFFFFF"/>
    </a:lt1>
    <a:dk2>
      <a:srgbClr val="1D1D1D"/>
    </a:dk2>
    <a:lt2>
      <a:srgbClr val="E7E6E6"/>
    </a:lt2>
    <a:accent1>
      <a:srgbClr val="CEB87B"/>
    </a:accent1>
    <a:accent2>
      <a:srgbClr val="AF8356"/>
    </a:accent2>
    <a:accent3>
      <a:srgbClr val="A0A3AE"/>
    </a:accent3>
    <a:accent4>
      <a:srgbClr val="5E5E64"/>
    </a:accent4>
    <a:accent5>
      <a:srgbClr val="1D1D1D"/>
    </a:accent5>
    <a:accent6>
      <a:srgbClr val="000000"/>
    </a:accent6>
    <a:hlink>
      <a:srgbClr val="CEB87B"/>
    </a:hlink>
    <a:folHlink>
      <a:srgbClr val="AF8356"/>
    </a:folHlink>
  </a:clrScheme>
</a:themeOverride>
</file>

<file path=docProps/app.xml><?xml version="1.0" encoding="utf-8"?>
<Properties xmlns="http://schemas.openxmlformats.org/officeDocument/2006/extended-properties" xmlns:vt="http://schemas.openxmlformats.org/officeDocument/2006/docPropsVTypes">
  <TotalTime>4251</TotalTime>
  <Words>460</Words>
  <Application>Microsoft Office PowerPoint</Application>
  <PresentationFormat>Widescreen</PresentationFormat>
  <Paragraphs>92</Paragraphs>
  <Slides>8</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8</vt:i4>
      </vt:variant>
    </vt:vector>
  </HeadingPairs>
  <TitlesOfParts>
    <vt:vector size="24" baseType="lpstr">
      <vt:lpstr>Gulim</vt:lpstr>
      <vt:lpstr>Aptos</vt:lpstr>
      <vt:lpstr>Arial</vt:lpstr>
      <vt:lpstr>Arial Black</vt:lpstr>
      <vt:lpstr>Calibri</vt:lpstr>
      <vt:lpstr>Calibri Light</vt:lpstr>
      <vt:lpstr>Georgia</vt:lpstr>
      <vt:lpstr>Helvetica</vt:lpstr>
      <vt:lpstr>Symbol</vt:lpstr>
      <vt:lpstr>Tw Cen MT</vt:lpstr>
      <vt:lpstr>Tw Cen MT Condensed Extra Bold</vt:lpstr>
      <vt:lpstr>Wingdings</vt:lpstr>
      <vt:lpstr>Office Theme</vt:lpstr>
      <vt:lpstr>1_Covers</vt:lpstr>
      <vt:lpstr>Other</vt:lpstr>
      <vt:lpstr>Covers</vt:lpstr>
      <vt:lpstr>J.E.T Capstone  Birdie Reznicek April 18, 2024</vt:lpstr>
      <vt:lpstr>PowerPoint Presentation</vt:lpstr>
      <vt:lpstr> Context</vt:lpstr>
      <vt:lpstr>How do we make the Inclusive Classroom Practices:</vt:lpstr>
      <vt:lpstr>Opportunity</vt:lpstr>
      <vt:lpstr>Goals</vt:lpstr>
      <vt:lpstr>Partners</vt:lpstr>
      <vt:lpstr>Action Plan &amp;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Birdie Reznicek</dc:creator>
  <cp:lastModifiedBy>Birdie Reznicek</cp:lastModifiedBy>
  <cp:revision>15</cp:revision>
  <cp:lastPrinted>2024-01-03T20:33:31Z</cp:lastPrinted>
  <dcterms:created xsi:type="dcterms:W3CDTF">2023-12-09T03:02:00Z</dcterms:created>
  <dcterms:modified xsi:type="dcterms:W3CDTF">2024-04-17T17:37:15Z</dcterms:modified>
</cp:coreProperties>
</file>