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25"/>
    </p:embeddedFont>
    <p:embeddedFont>
      <p:font typeface="Fira Sans Extra Condensed Medium" panose="020B0603050000020004" pitchFamily="34" charset="0"/>
      <p:regular r:id="rId26"/>
      <p:bold r:id="rId27"/>
      <p:italic r:id="rId28"/>
      <p:boldItalic r:id="rId29"/>
    </p:embeddedFont>
    <p:embeddedFont>
      <p:font typeface="Overpass" pitchFamily="2" charset="77"/>
      <p:regular r:id="rId30"/>
      <p:bold r:id="rId31"/>
      <p:italic r:id="rId32"/>
      <p:boldItalic r:id="rId33"/>
    </p:embeddedFont>
    <p:embeddedFont>
      <p:font typeface="Overpass ExtraLight" pitchFamily="2" charset="77"/>
      <p:regular r:id="rId34"/>
      <p:bold r:id="rId35"/>
      <p:italic r:id="rId36"/>
      <p:boldItalic r:id="rId37"/>
    </p:embeddedFont>
    <p:embeddedFont>
      <p:font typeface="Overpass Light" pitchFamily="2" charset="77"/>
      <p:regular r:id="rId38"/>
      <p:bold r:id="rId39"/>
      <p:italic r:id="rId40"/>
      <p:boldItalic r:id="rId41"/>
    </p:embeddedFont>
    <p:embeddedFont>
      <p:font typeface="Roboto Slab Light" pitchFamily="2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5"/>
  </p:normalViewPr>
  <p:slideViewPr>
    <p:cSldViewPr snapToGrid="0">
      <p:cViewPr varScale="1">
        <p:scale>
          <a:sx n="133" d="100"/>
          <a:sy n="133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Follett" userId="cf3d0909-6ca0-453b-9655-529cd8c6dbcc" providerId="ADAL" clId="{A41DD1E2-7266-5756-8846-841F7615AB18}"/>
    <pc:docChg chg="modSld">
      <pc:chgData name="Jessica Follett" userId="cf3d0909-6ca0-453b-9655-529cd8c6dbcc" providerId="ADAL" clId="{A41DD1E2-7266-5756-8846-841F7615AB18}" dt="2026-04-21T15:18:59.006" v="4" actId="1076"/>
      <pc:docMkLst>
        <pc:docMk/>
      </pc:docMkLst>
      <pc:sldChg chg="modSp mod">
        <pc:chgData name="Jessica Follett" userId="cf3d0909-6ca0-453b-9655-529cd8c6dbcc" providerId="ADAL" clId="{A41DD1E2-7266-5756-8846-841F7615AB18}" dt="2026-04-21T15:18:59.006" v="4" actId="1076"/>
        <pc:sldMkLst>
          <pc:docMk/>
          <pc:sldMk cId="0" sldId="256"/>
        </pc:sldMkLst>
        <pc:spChg chg="mod">
          <ac:chgData name="Jessica Follett" userId="cf3d0909-6ca0-453b-9655-529cd8c6dbcc" providerId="ADAL" clId="{A41DD1E2-7266-5756-8846-841F7615AB18}" dt="2026-04-21T15:18:59.006" v="4" actId="1076"/>
          <ac:spMkLst>
            <pc:docMk/>
            <pc:sldMk cId="0" sldId="256"/>
            <ac:spMk id="45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3d571b2749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3d571b2749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Fundamental cultural shift → slow and unpredictable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Why this solution is realistic: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g3d571b274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1" name="Google Shape;2191;g3d571b274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Shifts to integrate AI as a resource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Google Shape;2199;g3d5866c86e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0" name="Google Shape;2200;g3d5866c86e2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g77a667ef0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6" name="Google Shape;2206;g77a667ef0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g3d571b2749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3" name="Google Shape;2223;g3d571b2749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g3d571b2749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9" name="Google Shape;2229;g3d571b2749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Fundamental cultural shift → slow and unpredictable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Why this solution is realistic: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g3d571b2749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7" name="Google Shape;2247;g3d571b2749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g3d571b2749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3" name="Google Shape;2253;g3d571b2749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Google Shape;2260;g84339e580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1" name="Google Shape;2261;g84339e580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77a667ef0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77a667ef0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d571b2749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d571b2749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77d29277c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77d29277cd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d5866c86e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d5866c86e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96ebedc0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796ebedc0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d5866c86e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d5866c86e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g3d571b2749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7" name="Google Shape;2147;g3d571b2749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796ebedc0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2" name="Google Shape;2152;g796ebedc0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Jordan Greenstein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Slide 6 - Your Solution - </a:t>
            </a:r>
            <a:r>
              <a:rPr lang="en" b="1">
                <a:solidFill>
                  <a:schemeClr val="dk1"/>
                </a:solidFill>
                <a:highlight>
                  <a:srgbClr val="FFFF00"/>
                </a:highlight>
              </a:rPr>
              <a:t>Jordan</a:t>
            </a:r>
            <a:endParaRPr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Clear overview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What are you proposing?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Opening (pause, look at audience)</a:t>
            </a:r>
            <a:endParaRPr sz="1700" b="1">
              <a:solidFill>
                <a:schemeClr val="dk1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E0E0E"/>
                </a:solidFill>
              </a:rPr>
              <a:t>“Right now, education is built to produce workers. Our solution is to redesign it to develop humans in an AI-driven world.”</a:t>
            </a:r>
            <a:endParaRPr sz="1050">
              <a:solidFill>
                <a:srgbClr val="0E0E0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</a:rPr>
              <a:t>Point to the pyramid</a:t>
            </a:r>
            <a:endParaRPr sz="1700" b="1">
              <a:solidFill>
                <a:schemeClr val="dk1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E0E0E"/>
                </a:solidFill>
              </a:rPr>
              <a:t>“We break this into three layers.”</a:t>
            </a:r>
            <a:endParaRPr sz="1050">
              <a:solidFill>
                <a:srgbClr val="0E0E0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</a:rPr>
              <a:t>BOTTOM (AI layer)</a:t>
            </a:r>
            <a:endParaRPr sz="1700" b="1">
              <a:solidFill>
                <a:schemeClr val="dk1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E0E0E"/>
                </a:solidFill>
              </a:rPr>
              <a:t>“At the base, AI handles knowledge. It delivers content, answers questions, and personalizes learning at scale.</a:t>
            </a:r>
            <a:endParaRPr sz="1050">
              <a:solidFill>
                <a:srgbClr val="0E0E0E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E0E0E"/>
                </a:solidFill>
              </a:rPr>
              <a:t>Memorization becomes automated, not the focus.” </a:t>
            </a:r>
            <a:r>
              <a:rPr lang="en" i="1">
                <a:solidFill>
                  <a:schemeClr val="dk1"/>
                </a:solidFill>
              </a:rPr>
              <a:t>(pause)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</a:rPr>
              <a:t>MIDDLE (human skills)</a:t>
            </a:r>
            <a:endParaRPr sz="1700" b="1">
              <a:solidFill>
                <a:schemeClr val="dk1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E0E0E"/>
                </a:solidFill>
              </a:rPr>
              <a:t>“That shifts the focus to what actually matters, human skills.</a:t>
            </a:r>
            <a:endParaRPr sz="1050">
              <a:solidFill>
                <a:srgbClr val="0E0E0E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E0E0E"/>
                </a:solidFill>
              </a:rPr>
              <a:t>Things like critical thinking, communication, and decision-making, which AI can’t replicate.”</a:t>
            </a:r>
            <a:endParaRPr sz="1050">
              <a:solidFill>
                <a:srgbClr val="0E0E0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</a:rPr>
              <a:t>TOP (application)</a:t>
            </a:r>
            <a:endParaRPr sz="1700" b="1">
              <a:solidFill>
                <a:schemeClr val="dk1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E0E0E"/>
                </a:solidFill>
              </a:rPr>
              <a:t>“At the top, students apply those skills through real-world experience.</a:t>
            </a:r>
            <a:endParaRPr sz="1050">
              <a:solidFill>
                <a:srgbClr val="0E0E0E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E0E0E"/>
                </a:solidFill>
              </a:rPr>
              <a:t>Projects, mentorship, and team-based problem solving replace passive lectures.”</a:t>
            </a:r>
            <a:endParaRPr sz="1050">
              <a:solidFill>
                <a:srgbClr val="0E0E0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</a:rPr>
              <a:t>CLOSE (anchor line, slow down)</a:t>
            </a:r>
            <a:endParaRPr sz="1700" b="1">
              <a:solidFill>
                <a:schemeClr val="dk1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E0E0E"/>
                </a:solidFill>
              </a:rPr>
              <a:t>“So the system shifts from training people for jobs to developing capable, adaptable humans.” </a:t>
            </a:r>
            <a:r>
              <a:rPr lang="en" i="1">
                <a:solidFill>
                  <a:schemeClr val="dk1"/>
                </a:solidFill>
              </a:rPr>
              <a:t>(short pause, then transition) </a:t>
            </a:r>
            <a:r>
              <a:rPr lang="en" sz="1050">
                <a:solidFill>
                  <a:srgbClr val="0E0E0E"/>
                </a:solidFill>
              </a:rPr>
              <a:t>“But this only matters if it can actually be implemented.”</a:t>
            </a:r>
            <a:endParaRPr sz="1050">
              <a:solidFill>
                <a:srgbClr val="0E0E0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g796ebedc0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3" name="Google Shape;2163;g796ebedc0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Jordan Greenstein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Slide 8 - Implementation Plan - </a:t>
            </a:r>
            <a:r>
              <a:rPr lang="en" b="1">
                <a:solidFill>
                  <a:schemeClr val="dk1"/>
                </a:solidFill>
                <a:highlight>
                  <a:srgbClr val="FFFF00"/>
                </a:highlight>
              </a:rPr>
              <a:t>Jordan</a:t>
            </a:r>
            <a:endParaRPr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How it would work in reality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Timeline or phases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</a:rPr>
              <a:t>Open</a:t>
            </a:r>
            <a:endParaRPr sz="1700" b="1">
              <a:solidFill>
                <a:schemeClr val="dk1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E0E0E"/>
                </a:solidFill>
              </a:rPr>
              <a:t>“So here’s how this actually happens in reality.”</a:t>
            </a:r>
            <a:endParaRPr sz="1050">
              <a:solidFill>
                <a:srgbClr val="0E0E0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</a:rPr>
              <a:t>PHASE 1 (left side)</a:t>
            </a:r>
            <a:endParaRPr sz="1700" b="1">
              <a:solidFill>
                <a:schemeClr val="dk1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E0E0E"/>
                </a:solidFill>
              </a:rPr>
              <a:t>“First, over the next 0 to 2 years, we integrate AI into the system.</a:t>
            </a:r>
            <a:endParaRPr sz="1050">
              <a:solidFill>
                <a:srgbClr val="0E0E0E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E0E0E"/>
                </a:solidFill>
              </a:rPr>
              <a:t>Every student gets access to AI tools, and teachers are trained to use them, not fight them.</a:t>
            </a:r>
            <a:endParaRPr sz="1050">
              <a:solidFill>
                <a:srgbClr val="0E0E0E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E0E0E"/>
                </a:solidFill>
              </a:rPr>
              <a:t>At the same time, we start shifting away from memorization-based grading.”</a:t>
            </a:r>
            <a:endParaRPr sz="1050">
              <a:solidFill>
                <a:srgbClr val="0E0E0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</a:rPr>
              <a:t>PHASE 2 (middle)</a:t>
            </a:r>
            <a:endParaRPr sz="1700" b="1">
              <a:solidFill>
                <a:schemeClr val="dk1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E0E0E"/>
                </a:solidFill>
              </a:rPr>
              <a:t>“Next, over 3 to 5 years, the curriculum changes.</a:t>
            </a:r>
            <a:endParaRPr sz="1050">
              <a:solidFill>
                <a:srgbClr val="0E0E0E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E0E0E"/>
                </a:solidFill>
              </a:rPr>
              <a:t>We reduce lectures and standardized testing, and replace them with project-based learning and human skill development.”</a:t>
            </a:r>
            <a:endParaRPr sz="1050">
              <a:solidFill>
                <a:srgbClr val="0E0E0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</a:rPr>
              <a:t>PHASE 3 (right side)</a:t>
            </a:r>
            <a:endParaRPr sz="1700" b="1">
              <a:solidFill>
                <a:schemeClr val="dk1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0E0E0E"/>
                </a:solidFill>
              </a:rPr>
              <a:t>“Finally, over 5 to 10 years, the system transforms.</a:t>
            </a:r>
            <a:endParaRPr sz="1050">
              <a:solidFill>
                <a:srgbClr val="0E0E0E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E0E0E"/>
                </a:solidFill>
              </a:rPr>
              <a:t>Schools become learning hubs, professors act as mentors, and students are evaluated based on what they can do, not just what they know.”</a:t>
            </a:r>
            <a:endParaRPr sz="1050">
              <a:solidFill>
                <a:srgbClr val="0E0E0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</a:rPr>
              <a:t>CLOSE (strong, controlled)</a:t>
            </a:r>
            <a:endParaRPr sz="1700" b="1">
              <a:solidFill>
                <a:schemeClr val="dk1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0E0E0E"/>
                </a:solidFill>
              </a:rPr>
              <a:t>“At that point, AI handles knowledge, and schools focus on building real capability.”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chemeClr val="dk1"/>
                </a:solidFill>
              </a:rPr>
              <a:t>FINAL ANCHOR (if you forget anything)</a:t>
            </a:r>
            <a:r>
              <a:rPr lang="en">
                <a:solidFill>
                  <a:schemeClr val="dk1"/>
                </a:solidFill>
              </a:rPr>
              <a:t>If you blank out, just say:</a:t>
            </a:r>
            <a:r>
              <a:rPr lang="en" sz="1050">
                <a:solidFill>
                  <a:srgbClr val="0E0E0E"/>
                </a:solidFill>
              </a:rPr>
              <a:t>“AI handles knowledge, humans develop judgment, and education needs to reflect that.”</a:t>
            </a:r>
            <a:endParaRPr sz="1050">
              <a:solidFill>
                <a:srgbClr val="0E0E0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94450" y="2571750"/>
            <a:ext cx="9308100" cy="258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03225" y="2571750"/>
            <a:ext cx="8940900" cy="2481600"/>
            <a:chOff x="103225" y="2571750"/>
            <a:chExt cx="8940900" cy="248160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103225" y="2571750"/>
              <a:ext cx="0" cy="2481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9044125" y="2571750"/>
              <a:ext cx="0" cy="2481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03225" y="5053350"/>
              <a:ext cx="894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" name="Google Shape;15;p2"/>
          <p:cNvSpPr txBox="1"/>
          <p:nvPr/>
        </p:nvSpPr>
        <p:spPr>
          <a:xfrm>
            <a:off x="4697175" y="1320225"/>
            <a:ext cx="3616800" cy="1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5911825" y="2977800"/>
            <a:ext cx="24021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194775" y="1457250"/>
            <a:ext cx="4754400" cy="22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364775" y="3681600"/>
            <a:ext cx="44178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-116125" y="2561775"/>
            <a:ext cx="9281100" cy="141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2061788" y="723875"/>
            <a:ext cx="5019000" cy="18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0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 idx="2"/>
          </p:nvPr>
        </p:nvSpPr>
        <p:spPr>
          <a:xfrm>
            <a:off x="2485555" y="2871475"/>
            <a:ext cx="4167600" cy="8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5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3"/>
          <p:cNvCxnSpPr/>
          <p:nvPr/>
        </p:nvCxnSpPr>
        <p:spPr>
          <a:xfrm>
            <a:off x="107975" y="2076050"/>
            <a:ext cx="0" cy="1011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13"/>
          <p:cNvCxnSpPr/>
          <p:nvPr/>
        </p:nvCxnSpPr>
        <p:spPr>
          <a:xfrm>
            <a:off x="9040374" y="2076050"/>
            <a:ext cx="0" cy="1011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13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5275" y="374693"/>
            <a:ext cx="38520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2" hasCustomPrompt="1"/>
          </p:nvPr>
        </p:nvSpPr>
        <p:spPr>
          <a:xfrm>
            <a:off x="2042990" y="1354938"/>
            <a:ext cx="9660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1588790" y="1916625"/>
            <a:ext cx="18744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3"/>
          </p:nvPr>
        </p:nvSpPr>
        <p:spPr>
          <a:xfrm>
            <a:off x="1465040" y="2195840"/>
            <a:ext cx="21219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4" hasCustomPrompt="1"/>
          </p:nvPr>
        </p:nvSpPr>
        <p:spPr>
          <a:xfrm>
            <a:off x="4542225" y="1354938"/>
            <a:ext cx="9660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5"/>
          </p:nvPr>
        </p:nvSpPr>
        <p:spPr>
          <a:xfrm>
            <a:off x="4088025" y="1908702"/>
            <a:ext cx="18744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6"/>
          </p:nvPr>
        </p:nvSpPr>
        <p:spPr>
          <a:xfrm>
            <a:off x="3852975" y="2195840"/>
            <a:ext cx="2344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7" hasCustomPrompt="1"/>
          </p:nvPr>
        </p:nvSpPr>
        <p:spPr>
          <a:xfrm>
            <a:off x="6994306" y="1354938"/>
            <a:ext cx="9660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8"/>
          </p:nvPr>
        </p:nvSpPr>
        <p:spPr>
          <a:xfrm>
            <a:off x="6541456" y="1908693"/>
            <a:ext cx="18717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9"/>
          </p:nvPr>
        </p:nvSpPr>
        <p:spPr>
          <a:xfrm>
            <a:off x="6343756" y="2195840"/>
            <a:ext cx="2267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13" hasCustomPrompt="1"/>
          </p:nvPr>
        </p:nvSpPr>
        <p:spPr>
          <a:xfrm>
            <a:off x="2042990" y="3241327"/>
            <a:ext cx="966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4"/>
          </p:nvPr>
        </p:nvSpPr>
        <p:spPr>
          <a:xfrm>
            <a:off x="1588790" y="3830925"/>
            <a:ext cx="18744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5"/>
          </p:nvPr>
        </p:nvSpPr>
        <p:spPr>
          <a:xfrm>
            <a:off x="1465040" y="4089824"/>
            <a:ext cx="21219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6" hasCustomPrompt="1"/>
          </p:nvPr>
        </p:nvSpPr>
        <p:spPr>
          <a:xfrm>
            <a:off x="4542225" y="3241327"/>
            <a:ext cx="966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7"/>
          </p:nvPr>
        </p:nvSpPr>
        <p:spPr>
          <a:xfrm>
            <a:off x="4089375" y="3830925"/>
            <a:ext cx="187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8"/>
          </p:nvPr>
        </p:nvSpPr>
        <p:spPr>
          <a:xfrm>
            <a:off x="3919575" y="4091377"/>
            <a:ext cx="221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9" hasCustomPrompt="1"/>
          </p:nvPr>
        </p:nvSpPr>
        <p:spPr>
          <a:xfrm>
            <a:off x="6994306" y="3241327"/>
            <a:ext cx="966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20"/>
          </p:nvPr>
        </p:nvSpPr>
        <p:spPr>
          <a:xfrm>
            <a:off x="6541456" y="3830925"/>
            <a:ext cx="187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21"/>
          </p:nvPr>
        </p:nvSpPr>
        <p:spPr>
          <a:xfrm>
            <a:off x="6371656" y="4091377"/>
            <a:ext cx="221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150" y="2074046"/>
            <a:ext cx="9144000" cy="101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1" name="Google Shape;91;p14"/>
          <p:cNvCxnSpPr/>
          <p:nvPr/>
        </p:nvCxnSpPr>
        <p:spPr>
          <a:xfrm>
            <a:off x="107975" y="2076050"/>
            <a:ext cx="0" cy="1011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2;p14"/>
          <p:cNvCxnSpPr/>
          <p:nvPr/>
        </p:nvCxnSpPr>
        <p:spPr>
          <a:xfrm>
            <a:off x="9040374" y="2076050"/>
            <a:ext cx="0" cy="1011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Google Shape;93;p14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2646000" y="2214851"/>
            <a:ext cx="38520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2" hasCustomPrompt="1"/>
          </p:nvPr>
        </p:nvSpPr>
        <p:spPr>
          <a:xfrm>
            <a:off x="2179558" y="591141"/>
            <a:ext cx="23409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2179558" y="1185101"/>
            <a:ext cx="23409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3"/>
          </p:nvPr>
        </p:nvSpPr>
        <p:spPr>
          <a:xfrm>
            <a:off x="2179558" y="1480453"/>
            <a:ext cx="23409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4" hasCustomPrompt="1"/>
          </p:nvPr>
        </p:nvSpPr>
        <p:spPr>
          <a:xfrm>
            <a:off x="4623144" y="591141"/>
            <a:ext cx="23409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5"/>
          </p:nvPr>
        </p:nvSpPr>
        <p:spPr>
          <a:xfrm>
            <a:off x="4623144" y="1177178"/>
            <a:ext cx="23409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6"/>
          </p:nvPr>
        </p:nvSpPr>
        <p:spPr>
          <a:xfrm>
            <a:off x="4621344" y="1480453"/>
            <a:ext cx="2344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7" hasCustomPrompt="1"/>
          </p:nvPr>
        </p:nvSpPr>
        <p:spPr>
          <a:xfrm>
            <a:off x="2179558" y="3241327"/>
            <a:ext cx="23409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8"/>
          </p:nvPr>
        </p:nvSpPr>
        <p:spPr>
          <a:xfrm>
            <a:off x="2179558" y="3848406"/>
            <a:ext cx="23409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9"/>
          </p:nvPr>
        </p:nvSpPr>
        <p:spPr>
          <a:xfrm>
            <a:off x="2179558" y="4132855"/>
            <a:ext cx="23409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13" hasCustomPrompt="1"/>
          </p:nvPr>
        </p:nvSpPr>
        <p:spPr>
          <a:xfrm>
            <a:off x="4623144" y="3241327"/>
            <a:ext cx="23409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4"/>
          </p:nvPr>
        </p:nvSpPr>
        <p:spPr>
          <a:xfrm>
            <a:off x="4623144" y="3848406"/>
            <a:ext cx="23409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15"/>
          </p:nvPr>
        </p:nvSpPr>
        <p:spPr>
          <a:xfrm>
            <a:off x="4623144" y="4132855"/>
            <a:ext cx="23409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5905875" y="874075"/>
            <a:ext cx="3275700" cy="113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-72675" y="2002900"/>
            <a:ext cx="4198200" cy="113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 hasCustomPrompt="1"/>
          </p:nvPr>
        </p:nvSpPr>
        <p:spPr>
          <a:xfrm>
            <a:off x="4454300" y="961363"/>
            <a:ext cx="16632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 idx="2"/>
          </p:nvPr>
        </p:nvSpPr>
        <p:spPr>
          <a:xfrm>
            <a:off x="4454300" y="1954962"/>
            <a:ext cx="4321500" cy="12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sz="9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4454300" y="3158539"/>
            <a:ext cx="3834000" cy="6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14" name="Google Shape;114;p15"/>
          <p:cNvCxnSpPr/>
          <p:nvPr/>
        </p:nvCxnSpPr>
        <p:spPr>
          <a:xfrm>
            <a:off x="9042625" y="882362"/>
            <a:ext cx="2400" cy="1112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101785" y="2015050"/>
            <a:ext cx="2400" cy="1112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title" hasCustomPrompt="1"/>
          </p:nvPr>
        </p:nvSpPr>
        <p:spPr>
          <a:xfrm>
            <a:off x="1067805" y="2016996"/>
            <a:ext cx="16632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 idx="2"/>
          </p:nvPr>
        </p:nvSpPr>
        <p:spPr>
          <a:xfrm>
            <a:off x="2704980" y="1687479"/>
            <a:ext cx="4321500" cy="12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sz="96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5990546" y="2017000"/>
            <a:ext cx="1936500" cy="110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6"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6270600" y="1898400"/>
            <a:ext cx="21693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6_1">
    <p:bg>
      <p:bgPr>
        <a:solidFill>
          <a:schemeClr val="dk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13225" y="394185"/>
            <a:ext cx="21693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4577950" y="1147025"/>
            <a:ext cx="4587000" cy="28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 hasCustomPrompt="1"/>
          </p:nvPr>
        </p:nvSpPr>
        <p:spPr>
          <a:xfrm>
            <a:off x="583481" y="1624250"/>
            <a:ext cx="3858900" cy="18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 idx="2"/>
          </p:nvPr>
        </p:nvSpPr>
        <p:spPr>
          <a:xfrm>
            <a:off x="5044325" y="1437700"/>
            <a:ext cx="2985000" cy="22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57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1"/>
          </p:nvPr>
        </p:nvSpPr>
        <p:spPr>
          <a:xfrm>
            <a:off x="4724000" y="2937140"/>
            <a:ext cx="2093100" cy="4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2"/>
          </p:nvPr>
        </p:nvSpPr>
        <p:spPr>
          <a:xfrm>
            <a:off x="4724000" y="1702013"/>
            <a:ext cx="3715800" cy="12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3740500" y="1865638"/>
            <a:ext cx="5473200" cy="113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9042625" y="1877800"/>
            <a:ext cx="2400" cy="1112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3"/>
          <p:cNvSpPr txBox="1">
            <a:spLocks noGrp="1"/>
          </p:cNvSpPr>
          <p:nvPr>
            <p:ph type="title" hasCustomPrompt="1"/>
          </p:nvPr>
        </p:nvSpPr>
        <p:spPr>
          <a:xfrm>
            <a:off x="2052200" y="2001425"/>
            <a:ext cx="16632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/>
          </p:nvPr>
        </p:nvSpPr>
        <p:spPr>
          <a:xfrm>
            <a:off x="4454300" y="1753298"/>
            <a:ext cx="4321500" cy="12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sz="96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468205" y="3131645"/>
            <a:ext cx="3834000" cy="6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/>
          <p:nvPr/>
        </p:nvSpPr>
        <p:spPr>
          <a:xfrm>
            <a:off x="3180600" y="-56625"/>
            <a:ext cx="2782800" cy="52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3180600" y="294790"/>
            <a:ext cx="2782800" cy="15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1"/>
          </p:nvPr>
        </p:nvSpPr>
        <p:spPr>
          <a:xfrm>
            <a:off x="945404" y="2847226"/>
            <a:ext cx="1837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2"/>
          </p:nvPr>
        </p:nvSpPr>
        <p:spPr>
          <a:xfrm>
            <a:off x="698504" y="3158786"/>
            <a:ext cx="2084700" cy="11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3"/>
          </p:nvPr>
        </p:nvSpPr>
        <p:spPr>
          <a:xfrm>
            <a:off x="6315342" y="2847219"/>
            <a:ext cx="19200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4"/>
          </p:nvPr>
        </p:nvSpPr>
        <p:spPr>
          <a:xfrm>
            <a:off x="6315342" y="3150291"/>
            <a:ext cx="2082300" cy="11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ubTitle" idx="1"/>
          </p:nvPr>
        </p:nvSpPr>
        <p:spPr>
          <a:xfrm>
            <a:off x="625300" y="1217725"/>
            <a:ext cx="3892200" cy="3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R="5080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R="50800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R="50800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R="50800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marR="50800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marR="50800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marR="50800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marR="50800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625300" y="315813"/>
            <a:ext cx="7704000" cy="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2"/>
          </p:nvPr>
        </p:nvSpPr>
        <p:spPr>
          <a:xfrm>
            <a:off x="4571998" y="1217725"/>
            <a:ext cx="3804300" cy="3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R="5080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R="50800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R="50800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R="50800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marR="50800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marR="50800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marR="50800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marR="50800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5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699000" y="428125"/>
            <a:ext cx="7746000" cy="6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5_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699000" y="428125"/>
            <a:ext cx="7746000" cy="6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_1">
    <p:bg>
      <p:bgPr>
        <a:solidFill>
          <a:schemeClr val="dk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699000" y="744746"/>
            <a:ext cx="2115000" cy="6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ONLY_3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/>
          <p:nvPr/>
        </p:nvSpPr>
        <p:spPr>
          <a:xfrm>
            <a:off x="3167950" y="1501134"/>
            <a:ext cx="5967900" cy="213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540600" y="1898400"/>
            <a:ext cx="21693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1"/>
          </p:nvPr>
        </p:nvSpPr>
        <p:spPr>
          <a:xfrm>
            <a:off x="4367289" y="2334485"/>
            <a:ext cx="8778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2"/>
          </p:nvPr>
        </p:nvSpPr>
        <p:spPr>
          <a:xfrm>
            <a:off x="3868989" y="2707169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3"/>
          </p:nvPr>
        </p:nvSpPr>
        <p:spPr>
          <a:xfrm>
            <a:off x="6574025" y="2334485"/>
            <a:ext cx="8778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4"/>
          </p:nvPr>
        </p:nvSpPr>
        <p:spPr>
          <a:xfrm>
            <a:off x="6075725" y="2707169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ONLY_3_2">
    <p:bg>
      <p:bgPr>
        <a:solidFill>
          <a:schemeClr val="dk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/>
          <p:nvPr/>
        </p:nvSpPr>
        <p:spPr>
          <a:xfrm rot="5400000">
            <a:off x="2171625" y="1555375"/>
            <a:ext cx="5160600" cy="203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27"/>
          <p:cNvGrpSpPr/>
          <p:nvPr/>
        </p:nvGrpSpPr>
        <p:grpSpPr>
          <a:xfrm flipH="1">
            <a:off x="3732313" y="101275"/>
            <a:ext cx="5282613" cy="4935100"/>
            <a:chOff x="101561" y="101275"/>
            <a:chExt cx="4473000" cy="4935100"/>
          </a:xfrm>
        </p:grpSpPr>
        <p:cxnSp>
          <p:nvCxnSpPr>
            <p:cNvPr id="169" name="Google Shape;169;p27"/>
            <p:cNvCxnSpPr/>
            <p:nvPr/>
          </p:nvCxnSpPr>
          <p:spPr>
            <a:xfrm rot="10800000">
              <a:off x="103276" y="3441000"/>
              <a:ext cx="0" cy="1587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27"/>
            <p:cNvCxnSpPr/>
            <p:nvPr/>
          </p:nvCxnSpPr>
          <p:spPr>
            <a:xfrm rot="10800000">
              <a:off x="101561" y="5036375"/>
              <a:ext cx="4473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27"/>
            <p:cNvCxnSpPr/>
            <p:nvPr/>
          </p:nvCxnSpPr>
          <p:spPr>
            <a:xfrm rot="10800000">
              <a:off x="101561" y="101275"/>
              <a:ext cx="4473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27"/>
            <p:cNvCxnSpPr/>
            <p:nvPr/>
          </p:nvCxnSpPr>
          <p:spPr>
            <a:xfrm rot="10800000">
              <a:off x="103284" y="115475"/>
              <a:ext cx="0" cy="1747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27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21693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1"/>
          </p:nvPr>
        </p:nvSpPr>
        <p:spPr>
          <a:xfrm>
            <a:off x="3814725" y="539500"/>
            <a:ext cx="18744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ubTitle" idx="2"/>
          </p:nvPr>
        </p:nvSpPr>
        <p:spPr>
          <a:xfrm>
            <a:off x="3814725" y="912194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3"/>
          </p:nvPr>
        </p:nvSpPr>
        <p:spPr>
          <a:xfrm>
            <a:off x="3814725" y="2039536"/>
            <a:ext cx="18744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4"/>
          </p:nvPr>
        </p:nvSpPr>
        <p:spPr>
          <a:xfrm>
            <a:off x="3814725" y="2412230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5"/>
          </p:nvPr>
        </p:nvSpPr>
        <p:spPr>
          <a:xfrm>
            <a:off x="3814725" y="3539400"/>
            <a:ext cx="18744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ubTitle" idx="6"/>
          </p:nvPr>
        </p:nvSpPr>
        <p:spPr>
          <a:xfrm>
            <a:off x="3814725" y="3912094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_ONLY_3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8"/>
          <p:cNvSpPr/>
          <p:nvPr/>
        </p:nvSpPr>
        <p:spPr>
          <a:xfrm>
            <a:off x="-25974" y="1501134"/>
            <a:ext cx="5967900" cy="213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6391941" y="1898400"/>
            <a:ext cx="21693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subTitle" idx="1"/>
          </p:nvPr>
        </p:nvSpPr>
        <p:spPr>
          <a:xfrm>
            <a:off x="1433564" y="2334485"/>
            <a:ext cx="8778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subTitle" idx="2"/>
          </p:nvPr>
        </p:nvSpPr>
        <p:spPr>
          <a:xfrm>
            <a:off x="935264" y="2705684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subTitle" idx="3"/>
          </p:nvPr>
        </p:nvSpPr>
        <p:spPr>
          <a:xfrm>
            <a:off x="3892018" y="2327453"/>
            <a:ext cx="8778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ubTitle" idx="4"/>
          </p:nvPr>
        </p:nvSpPr>
        <p:spPr>
          <a:xfrm>
            <a:off x="3393718" y="2705684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_ONLY_3_1_1">
    <p:bg>
      <p:bgPr>
        <a:solidFill>
          <a:schemeClr val="dk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/>
          <p:nvPr/>
        </p:nvSpPr>
        <p:spPr>
          <a:xfrm>
            <a:off x="101550" y="109375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9"/>
          <p:cNvSpPr/>
          <p:nvPr/>
        </p:nvSpPr>
        <p:spPr>
          <a:xfrm rot="5400000">
            <a:off x="2171625" y="1555375"/>
            <a:ext cx="5160600" cy="203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title"/>
          </p:nvPr>
        </p:nvSpPr>
        <p:spPr>
          <a:xfrm>
            <a:off x="6391941" y="1898400"/>
            <a:ext cx="21693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1"/>
          </p:nvPr>
        </p:nvSpPr>
        <p:spPr>
          <a:xfrm>
            <a:off x="3814725" y="537500"/>
            <a:ext cx="18744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subTitle" idx="2"/>
          </p:nvPr>
        </p:nvSpPr>
        <p:spPr>
          <a:xfrm>
            <a:off x="3814725" y="908709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subTitle" idx="3"/>
          </p:nvPr>
        </p:nvSpPr>
        <p:spPr>
          <a:xfrm>
            <a:off x="3814725" y="2150549"/>
            <a:ext cx="18744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subTitle" idx="4"/>
          </p:nvPr>
        </p:nvSpPr>
        <p:spPr>
          <a:xfrm>
            <a:off x="3814725" y="2531948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subTitle" idx="5"/>
          </p:nvPr>
        </p:nvSpPr>
        <p:spPr>
          <a:xfrm>
            <a:off x="3814725" y="3770513"/>
            <a:ext cx="18744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ubTitle" idx="6"/>
          </p:nvPr>
        </p:nvSpPr>
        <p:spPr>
          <a:xfrm>
            <a:off x="3814725" y="4151913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1"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625300" y="323675"/>
            <a:ext cx="78054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621575" y="1228437"/>
            <a:ext cx="7878300" cy="3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5300" y="315813"/>
            <a:ext cx="7704000" cy="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1_2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625300" y="323675"/>
            <a:ext cx="78054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ONLY_1_1">
    <p:bg>
      <p:bgPr>
        <a:solidFill>
          <a:schemeClr val="dk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4876902" y="1200650"/>
            <a:ext cx="317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_ONLY_1_1_1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title"/>
          </p:nvPr>
        </p:nvSpPr>
        <p:spPr>
          <a:xfrm>
            <a:off x="713227" y="310900"/>
            <a:ext cx="317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_ONLY_1_1_1_1">
    <p:bg>
      <p:bgPr>
        <a:solidFill>
          <a:schemeClr val="dk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713227" y="539500"/>
            <a:ext cx="317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_ONLY_2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489900" y="2183550"/>
            <a:ext cx="22707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5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TITLE_ONLY_2_3">
    <p:bg>
      <p:bgPr>
        <a:solidFill>
          <a:schemeClr val="dk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6"/>
          <p:cNvSpPr/>
          <p:nvPr/>
        </p:nvSpPr>
        <p:spPr>
          <a:xfrm>
            <a:off x="0" y="1234075"/>
            <a:ext cx="2906400" cy="267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220" name="Google Shape;220;p36"/>
          <p:cNvCxnSpPr/>
          <p:nvPr/>
        </p:nvCxnSpPr>
        <p:spPr>
          <a:xfrm>
            <a:off x="103800" y="1235275"/>
            <a:ext cx="0" cy="2688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Google Shape;221;p36"/>
          <p:cNvSpPr txBox="1">
            <a:spLocks noGrp="1"/>
          </p:cNvSpPr>
          <p:nvPr>
            <p:ph type="title"/>
          </p:nvPr>
        </p:nvSpPr>
        <p:spPr>
          <a:xfrm>
            <a:off x="713225" y="2183550"/>
            <a:ext cx="22707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TITLE_ONLY_2_2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609547" y="378511"/>
            <a:ext cx="3946800" cy="13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7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TITLE_ONLY_2_2_1">
    <p:bg>
      <p:bgPr>
        <a:solidFill>
          <a:schemeClr val="dk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713225" y="353950"/>
            <a:ext cx="7726800" cy="75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8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TITLE_ONLY_2_1">
    <p:bg>
      <p:bgPr>
        <a:solidFill>
          <a:schemeClr val="dk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title"/>
          </p:nvPr>
        </p:nvSpPr>
        <p:spPr>
          <a:xfrm>
            <a:off x="491400" y="1929600"/>
            <a:ext cx="22677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6">
  <p:cSld name="TITLE_ONLY_2_1_1">
    <p:bg>
      <p:bgPr>
        <a:solidFill>
          <a:schemeClr val="dk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40"/>
          <p:cNvSpPr txBox="1">
            <a:spLocks noGrp="1"/>
          </p:cNvSpPr>
          <p:nvPr>
            <p:ph type="title"/>
          </p:nvPr>
        </p:nvSpPr>
        <p:spPr>
          <a:xfrm>
            <a:off x="6172200" y="420540"/>
            <a:ext cx="22677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3189572" y="-61450"/>
            <a:ext cx="6166500" cy="52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233850" y="1794300"/>
            <a:ext cx="2782800" cy="15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4153278" y="3146801"/>
            <a:ext cx="1837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3906378" y="3458361"/>
            <a:ext cx="2084700" cy="11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6374237" y="580394"/>
            <a:ext cx="19200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6374239" y="883466"/>
            <a:ext cx="2082300" cy="11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7">
  <p:cSld name="TITLE_ONLY_4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1"/>
          <p:cNvSpPr/>
          <p:nvPr/>
        </p:nvSpPr>
        <p:spPr>
          <a:xfrm>
            <a:off x="2897" y="-49925"/>
            <a:ext cx="9144000" cy="5208300"/>
          </a:xfrm>
          <a:prstGeom prst="rect">
            <a:avLst/>
          </a:prstGeom>
          <a:solidFill>
            <a:schemeClr val="dk1">
              <a:alpha val="64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1"/>
          <p:cNvSpPr/>
          <p:nvPr/>
        </p:nvSpPr>
        <p:spPr>
          <a:xfrm>
            <a:off x="2724150" y="0"/>
            <a:ext cx="3695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238" name="Google Shape;238;p41"/>
          <p:cNvCxnSpPr/>
          <p:nvPr/>
        </p:nvCxnSpPr>
        <p:spPr>
          <a:xfrm>
            <a:off x="2703648" y="106200"/>
            <a:ext cx="3811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41"/>
          <p:cNvCxnSpPr/>
          <p:nvPr/>
        </p:nvCxnSpPr>
        <p:spPr>
          <a:xfrm>
            <a:off x="2703648" y="5037300"/>
            <a:ext cx="3811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41"/>
          <p:cNvSpPr txBox="1">
            <a:spLocks noGrp="1"/>
          </p:cNvSpPr>
          <p:nvPr>
            <p:ph type="title"/>
          </p:nvPr>
        </p:nvSpPr>
        <p:spPr>
          <a:xfrm>
            <a:off x="2724150" y="354084"/>
            <a:ext cx="3695700" cy="7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8">
  <p:cSld name="TITLE_ONLY_4_1">
    <p:bg>
      <p:bgPr>
        <a:solidFill>
          <a:schemeClr val="dk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2"/>
          <p:cNvSpPr txBox="1">
            <a:spLocks noGrp="1"/>
          </p:cNvSpPr>
          <p:nvPr>
            <p:ph type="title"/>
          </p:nvPr>
        </p:nvSpPr>
        <p:spPr>
          <a:xfrm>
            <a:off x="713225" y="682725"/>
            <a:ext cx="2084100" cy="7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4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>
            <a:spLocks noGrp="1"/>
          </p:cNvSpPr>
          <p:nvPr>
            <p:ph type="title"/>
          </p:nvPr>
        </p:nvSpPr>
        <p:spPr>
          <a:xfrm>
            <a:off x="678626" y="323575"/>
            <a:ext cx="77955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subTitle" idx="1"/>
          </p:nvPr>
        </p:nvSpPr>
        <p:spPr>
          <a:xfrm>
            <a:off x="1129018" y="1419022"/>
            <a:ext cx="18744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7" name="Google Shape;247;p43"/>
          <p:cNvSpPr txBox="1">
            <a:spLocks noGrp="1"/>
          </p:cNvSpPr>
          <p:nvPr>
            <p:ph type="subTitle" idx="2"/>
          </p:nvPr>
        </p:nvSpPr>
        <p:spPr>
          <a:xfrm>
            <a:off x="1005268" y="1701365"/>
            <a:ext cx="21219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8" name="Google Shape;248;p43"/>
          <p:cNvSpPr txBox="1">
            <a:spLocks noGrp="1"/>
          </p:cNvSpPr>
          <p:nvPr>
            <p:ph type="subTitle" idx="3"/>
          </p:nvPr>
        </p:nvSpPr>
        <p:spPr>
          <a:xfrm>
            <a:off x="3549953" y="1414222"/>
            <a:ext cx="18744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9" name="Google Shape;249;p43"/>
          <p:cNvSpPr txBox="1">
            <a:spLocks noGrp="1"/>
          </p:cNvSpPr>
          <p:nvPr>
            <p:ph type="subTitle" idx="4"/>
          </p:nvPr>
        </p:nvSpPr>
        <p:spPr>
          <a:xfrm>
            <a:off x="3426503" y="1701365"/>
            <a:ext cx="212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0" name="Google Shape;250;p43"/>
          <p:cNvSpPr txBox="1">
            <a:spLocks noGrp="1"/>
          </p:cNvSpPr>
          <p:nvPr>
            <p:ph type="subTitle" idx="5"/>
          </p:nvPr>
        </p:nvSpPr>
        <p:spPr>
          <a:xfrm>
            <a:off x="6059184" y="1414222"/>
            <a:ext cx="18717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1" name="Google Shape;251;p43"/>
          <p:cNvSpPr txBox="1">
            <a:spLocks noGrp="1"/>
          </p:cNvSpPr>
          <p:nvPr>
            <p:ph type="subTitle" idx="6"/>
          </p:nvPr>
        </p:nvSpPr>
        <p:spPr>
          <a:xfrm>
            <a:off x="5883984" y="1701365"/>
            <a:ext cx="2222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2" name="Google Shape;252;p43"/>
          <p:cNvSpPr txBox="1">
            <a:spLocks noGrp="1"/>
          </p:cNvSpPr>
          <p:nvPr>
            <p:ph type="subTitle" idx="7"/>
          </p:nvPr>
        </p:nvSpPr>
        <p:spPr>
          <a:xfrm>
            <a:off x="1129018" y="2684950"/>
            <a:ext cx="18744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3" name="Google Shape;253;p43"/>
          <p:cNvSpPr txBox="1">
            <a:spLocks noGrp="1"/>
          </p:cNvSpPr>
          <p:nvPr>
            <p:ph type="subTitle" idx="8"/>
          </p:nvPr>
        </p:nvSpPr>
        <p:spPr>
          <a:xfrm>
            <a:off x="1005268" y="2947812"/>
            <a:ext cx="21219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4" name="Google Shape;254;p43"/>
          <p:cNvSpPr txBox="1">
            <a:spLocks noGrp="1"/>
          </p:cNvSpPr>
          <p:nvPr>
            <p:ph type="subTitle" idx="9"/>
          </p:nvPr>
        </p:nvSpPr>
        <p:spPr>
          <a:xfrm>
            <a:off x="3551303" y="2684950"/>
            <a:ext cx="187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5" name="Google Shape;255;p43"/>
          <p:cNvSpPr txBox="1">
            <a:spLocks noGrp="1"/>
          </p:cNvSpPr>
          <p:nvPr>
            <p:ph type="subTitle" idx="13"/>
          </p:nvPr>
        </p:nvSpPr>
        <p:spPr>
          <a:xfrm>
            <a:off x="3426503" y="2949365"/>
            <a:ext cx="212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6" name="Google Shape;256;p43"/>
          <p:cNvSpPr txBox="1">
            <a:spLocks noGrp="1"/>
          </p:cNvSpPr>
          <p:nvPr>
            <p:ph type="subTitle" idx="14"/>
          </p:nvPr>
        </p:nvSpPr>
        <p:spPr>
          <a:xfrm>
            <a:off x="6059184" y="2684950"/>
            <a:ext cx="187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5"/>
          </p:nvPr>
        </p:nvSpPr>
        <p:spPr>
          <a:xfrm>
            <a:off x="5934384" y="2949365"/>
            <a:ext cx="212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58" name="Google Shape;258;p43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CUSTOM_4_1">
    <p:bg>
      <p:bgPr>
        <a:solidFill>
          <a:schemeClr val="dk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>
            <a:spLocks noGrp="1"/>
          </p:cNvSpPr>
          <p:nvPr>
            <p:ph type="title"/>
          </p:nvPr>
        </p:nvSpPr>
        <p:spPr>
          <a:xfrm>
            <a:off x="2397750" y="323575"/>
            <a:ext cx="60765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4"/>
          <p:cNvSpPr txBox="1">
            <a:spLocks noGrp="1"/>
          </p:cNvSpPr>
          <p:nvPr>
            <p:ph type="subTitle" idx="1"/>
          </p:nvPr>
        </p:nvSpPr>
        <p:spPr>
          <a:xfrm>
            <a:off x="3201193" y="1571422"/>
            <a:ext cx="18744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44"/>
          <p:cNvSpPr txBox="1">
            <a:spLocks noGrp="1"/>
          </p:cNvSpPr>
          <p:nvPr>
            <p:ph type="subTitle" idx="2"/>
          </p:nvPr>
        </p:nvSpPr>
        <p:spPr>
          <a:xfrm>
            <a:off x="3201193" y="1853765"/>
            <a:ext cx="21219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44"/>
          <p:cNvSpPr txBox="1">
            <a:spLocks noGrp="1"/>
          </p:cNvSpPr>
          <p:nvPr>
            <p:ph type="subTitle" idx="3"/>
          </p:nvPr>
        </p:nvSpPr>
        <p:spPr>
          <a:xfrm>
            <a:off x="6341184" y="1566622"/>
            <a:ext cx="18744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4" name="Google Shape;264;p44"/>
          <p:cNvSpPr txBox="1">
            <a:spLocks noGrp="1"/>
          </p:cNvSpPr>
          <p:nvPr>
            <p:ph type="subTitle" idx="4"/>
          </p:nvPr>
        </p:nvSpPr>
        <p:spPr>
          <a:xfrm>
            <a:off x="6341184" y="1853765"/>
            <a:ext cx="212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44"/>
          <p:cNvSpPr txBox="1">
            <a:spLocks noGrp="1"/>
          </p:cNvSpPr>
          <p:nvPr>
            <p:ph type="subTitle" idx="5"/>
          </p:nvPr>
        </p:nvSpPr>
        <p:spPr>
          <a:xfrm>
            <a:off x="6341184" y="2665518"/>
            <a:ext cx="18717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6" name="Google Shape;266;p44"/>
          <p:cNvSpPr txBox="1">
            <a:spLocks noGrp="1"/>
          </p:cNvSpPr>
          <p:nvPr>
            <p:ph type="subTitle" idx="6"/>
          </p:nvPr>
        </p:nvSpPr>
        <p:spPr>
          <a:xfrm>
            <a:off x="6341184" y="2952661"/>
            <a:ext cx="2222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44"/>
          <p:cNvSpPr txBox="1">
            <a:spLocks noGrp="1"/>
          </p:cNvSpPr>
          <p:nvPr>
            <p:ph type="subTitle" idx="7"/>
          </p:nvPr>
        </p:nvSpPr>
        <p:spPr>
          <a:xfrm>
            <a:off x="3201193" y="2670711"/>
            <a:ext cx="18744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8" name="Google Shape;268;p44"/>
          <p:cNvSpPr txBox="1">
            <a:spLocks noGrp="1"/>
          </p:cNvSpPr>
          <p:nvPr>
            <p:ph type="subTitle" idx="8"/>
          </p:nvPr>
        </p:nvSpPr>
        <p:spPr>
          <a:xfrm>
            <a:off x="3201193" y="2954334"/>
            <a:ext cx="21219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9"/>
          </p:nvPr>
        </p:nvSpPr>
        <p:spPr>
          <a:xfrm>
            <a:off x="3201193" y="3785607"/>
            <a:ext cx="187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0" name="Google Shape;270;p44"/>
          <p:cNvSpPr txBox="1">
            <a:spLocks noGrp="1"/>
          </p:cNvSpPr>
          <p:nvPr>
            <p:ph type="subTitle" idx="13"/>
          </p:nvPr>
        </p:nvSpPr>
        <p:spPr>
          <a:xfrm>
            <a:off x="3201193" y="4070783"/>
            <a:ext cx="212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44"/>
          <p:cNvSpPr txBox="1">
            <a:spLocks noGrp="1"/>
          </p:cNvSpPr>
          <p:nvPr>
            <p:ph type="subTitle" idx="14"/>
          </p:nvPr>
        </p:nvSpPr>
        <p:spPr>
          <a:xfrm>
            <a:off x="6341184" y="3787383"/>
            <a:ext cx="187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2" name="Google Shape;272;p44"/>
          <p:cNvSpPr txBox="1">
            <a:spLocks noGrp="1"/>
          </p:cNvSpPr>
          <p:nvPr>
            <p:ph type="subTitle" idx="15"/>
          </p:nvPr>
        </p:nvSpPr>
        <p:spPr>
          <a:xfrm>
            <a:off x="6341184" y="4072559"/>
            <a:ext cx="212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44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/>
          <p:nvPr/>
        </p:nvSpPr>
        <p:spPr>
          <a:xfrm>
            <a:off x="2766683" y="357561"/>
            <a:ext cx="5559600" cy="448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76" name="Google Shape;276;p45"/>
          <p:cNvSpPr txBox="1">
            <a:spLocks noGrp="1"/>
          </p:cNvSpPr>
          <p:nvPr>
            <p:ph type="subTitle" idx="1"/>
          </p:nvPr>
        </p:nvSpPr>
        <p:spPr>
          <a:xfrm>
            <a:off x="3845043" y="1000523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7" name="Google Shape;277;p45"/>
          <p:cNvSpPr txBox="1">
            <a:spLocks noGrp="1"/>
          </p:cNvSpPr>
          <p:nvPr>
            <p:ph type="subTitle" idx="2"/>
          </p:nvPr>
        </p:nvSpPr>
        <p:spPr>
          <a:xfrm>
            <a:off x="3845043" y="1263389"/>
            <a:ext cx="16455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45"/>
          <p:cNvSpPr txBox="1">
            <a:spLocks noGrp="1"/>
          </p:cNvSpPr>
          <p:nvPr>
            <p:ph type="subTitle" idx="3"/>
          </p:nvPr>
        </p:nvSpPr>
        <p:spPr>
          <a:xfrm>
            <a:off x="3845043" y="3088289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9" name="Google Shape;279;p45"/>
          <p:cNvSpPr txBox="1">
            <a:spLocks noGrp="1"/>
          </p:cNvSpPr>
          <p:nvPr>
            <p:ph type="subTitle" idx="4"/>
          </p:nvPr>
        </p:nvSpPr>
        <p:spPr>
          <a:xfrm>
            <a:off x="6411818" y="1263378"/>
            <a:ext cx="16455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45"/>
          <p:cNvSpPr txBox="1">
            <a:spLocks noGrp="1"/>
          </p:cNvSpPr>
          <p:nvPr>
            <p:ph type="subTitle" idx="5"/>
          </p:nvPr>
        </p:nvSpPr>
        <p:spPr>
          <a:xfrm>
            <a:off x="6411068" y="999173"/>
            <a:ext cx="1629000" cy="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subTitle" idx="6"/>
          </p:nvPr>
        </p:nvSpPr>
        <p:spPr>
          <a:xfrm>
            <a:off x="3845043" y="3350418"/>
            <a:ext cx="1649400" cy="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subTitle" idx="7"/>
          </p:nvPr>
        </p:nvSpPr>
        <p:spPr>
          <a:xfrm>
            <a:off x="6411818" y="3088289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subTitle" idx="8"/>
          </p:nvPr>
        </p:nvSpPr>
        <p:spPr>
          <a:xfrm>
            <a:off x="6411818" y="3351760"/>
            <a:ext cx="16455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title"/>
          </p:nvPr>
        </p:nvSpPr>
        <p:spPr>
          <a:xfrm>
            <a:off x="696450" y="1555800"/>
            <a:ext cx="18576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5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_2">
    <p:bg>
      <p:bgPr>
        <a:solidFill>
          <a:schemeClr val="dk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/>
          <p:nvPr/>
        </p:nvSpPr>
        <p:spPr>
          <a:xfrm>
            <a:off x="4116250" y="2066300"/>
            <a:ext cx="5208900" cy="10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88" name="Google Shape;288;p46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6"/>
          <p:cNvSpPr txBox="1">
            <a:spLocks noGrp="1"/>
          </p:cNvSpPr>
          <p:nvPr>
            <p:ph type="subTitle" idx="1"/>
          </p:nvPr>
        </p:nvSpPr>
        <p:spPr>
          <a:xfrm>
            <a:off x="1617018" y="695723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subTitle" idx="2"/>
          </p:nvPr>
        </p:nvSpPr>
        <p:spPr>
          <a:xfrm>
            <a:off x="1617018" y="958589"/>
            <a:ext cx="16455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46"/>
          <p:cNvSpPr txBox="1">
            <a:spLocks noGrp="1"/>
          </p:cNvSpPr>
          <p:nvPr>
            <p:ph type="subTitle" idx="3"/>
          </p:nvPr>
        </p:nvSpPr>
        <p:spPr>
          <a:xfrm>
            <a:off x="1617018" y="3393089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subTitle" idx="4"/>
          </p:nvPr>
        </p:nvSpPr>
        <p:spPr>
          <a:xfrm>
            <a:off x="1617018" y="3655218"/>
            <a:ext cx="1649400" cy="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subTitle" idx="5"/>
          </p:nvPr>
        </p:nvSpPr>
        <p:spPr>
          <a:xfrm>
            <a:off x="1617018" y="2047268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4" name="Google Shape;294;p46"/>
          <p:cNvSpPr txBox="1">
            <a:spLocks noGrp="1"/>
          </p:cNvSpPr>
          <p:nvPr>
            <p:ph type="subTitle" idx="6"/>
          </p:nvPr>
        </p:nvSpPr>
        <p:spPr>
          <a:xfrm>
            <a:off x="1617018" y="2310740"/>
            <a:ext cx="16455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46"/>
          <p:cNvSpPr txBox="1">
            <a:spLocks noGrp="1"/>
          </p:cNvSpPr>
          <p:nvPr>
            <p:ph type="title"/>
          </p:nvPr>
        </p:nvSpPr>
        <p:spPr>
          <a:xfrm>
            <a:off x="4571475" y="2238025"/>
            <a:ext cx="38685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1_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7"/>
          <p:cNvSpPr txBox="1">
            <a:spLocks noGrp="1"/>
          </p:cNvSpPr>
          <p:nvPr>
            <p:ph type="subTitle" idx="1"/>
          </p:nvPr>
        </p:nvSpPr>
        <p:spPr>
          <a:xfrm>
            <a:off x="4800600" y="740624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subTitle" idx="2"/>
          </p:nvPr>
        </p:nvSpPr>
        <p:spPr>
          <a:xfrm>
            <a:off x="4800600" y="1098397"/>
            <a:ext cx="3405000" cy="4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47"/>
          <p:cNvSpPr txBox="1">
            <a:spLocks noGrp="1"/>
          </p:cNvSpPr>
          <p:nvPr>
            <p:ph type="subTitle" idx="3"/>
          </p:nvPr>
        </p:nvSpPr>
        <p:spPr>
          <a:xfrm>
            <a:off x="4800600" y="3611735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1" name="Google Shape;301;p47"/>
          <p:cNvSpPr txBox="1">
            <a:spLocks noGrp="1"/>
          </p:cNvSpPr>
          <p:nvPr>
            <p:ph type="subTitle" idx="4"/>
          </p:nvPr>
        </p:nvSpPr>
        <p:spPr>
          <a:xfrm>
            <a:off x="4800600" y="2060915"/>
            <a:ext cx="34017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47"/>
          <p:cNvSpPr txBox="1">
            <a:spLocks noGrp="1"/>
          </p:cNvSpPr>
          <p:nvPr>
            <p:ph type="subTitle" idx="5"/>
          </p:nvPr>
        </p:nvSpPr>
        <p:spPr>
          <a:xfrm>
            <a:off x="4800600" y="1698951"/>
            <a:ext cx="1629000" cy="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3" name="Google Shape;303;p47"/>
          <p:cNvSpPr txBox="1">
            <a:spLocks noGrp="1"/>
          </p:cNvSpPr>
          <p:nvPr>
            <p:ph type="subTitle" idx="6"/>
          </p:nvPr>
        </p:nvSpPr>
        <p:spPr>
          <a:xfrm>
            <a:off x="4800600" y="3970871"/>
            <a:ext cx="34017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47"/>
          <p:cNvSpPr txBox="1">
            <a:spLocks noGrp="1"/>
          </p:cNvSpPr>
          <p:nvPr>
            <p:ph type="title"/>
          </p:nvPr>
        </p:nvSpPr>
        <p:spPr>
          <a:xfrm>
            <a:off x="603150" y="1892800"/>
            <a:ext cx="2044200" cy="11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7"/>
          <p:cNvSpPr txBox="1">
            <a:spLocks noGrp="1"/>
          </p:cNvSpPr>
          <p:nvPr>
            <p:ph type="subTitle" idx="7"/>
          </p:nvPr>
        </p:nvSpPr>
        <p:spPr>
          <a:xfrm>
            <a:off x="4800600" y="3020457"/>
            <a:ext cx="34017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47"/>
          <p:cNvSpPr txBox="1">
            <a:spLocks noGrp="1"/>
          </p:cNvSpPr>
          <p:nvPr>
            <p:ph type="subTitle" idx="8"/>
          </p:nvPr>
        </p:nvSpPr>
        <p:spPr>
          <a:xfrm>
            <a:off x="4800600" y="2658653"/>
            <a:ext cx="1629000" cy="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1_1_2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8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subTitle" idx="1"/>
          </p:nvPr>
        </p:nvSpPr>
        <p:spPr>
          <a:xfrm>
            <a:off x="1440172" y="1904975"/>
            <a:ext cx="14640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subTitle" idx="2"/>
          </p:nvPr>
        </p:nvSpPr>
        <p:spPr>
          <a:xfrm>
            <a:off x="713225" y="2262750"/>
            <a:ext cx="2191200" cy="4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subTitle" idx="3"/>
          </p:nvPr>
        </p:nvSpPr>
        <p:spPr>
          <a:xfrm>
            <a:off x="6220767" y="3388835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subTitle" idx="4"/>
          </p:nvPr>
        </p:nvSpPr>
        <p:spPr>
          <a:xfrm>
            <a:off x="6220767" y="2266940"/>
            <a:ext cx="2194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subTitle" idx="5"/>
          </p:nvPr>
        </p:nvSpPr>
        <p:spPr>
          <a:xfrm>
            <a:off x="6220767" y="1904976"/>
            <a:ext cx="1629000" cy="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subTitle" idx="6"/>
          </p:nvPr>
        </p:nvSpPr>
        <p:spPr>
          <a:xfrm>
            <a:off x="6220767" y="3747971"/>
            <a:ext cx="2194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5" name="Google Shape;315;p48"/>
          <p:cNvSpPr txBox="1">
            <a:spLocks noGrp="1"/>
          </p:cNvSpPr>
          <p:nvPr>
            <p:ph type="title"/>
          </p:nvPr>
        </p:nvSpPr>
        <p:spPr>
          <a:xfrm>
            <a:off x="1928825" y="377276"/>
            <a:ext cx="52863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48"/>
          <p:cNvSpPr txBox="1">
            <a:spLocks noGrp="1"/>
          </p:cNvSpPr>
          <p:nvPr>
            <p:ph type="subTitle" idx="7"/>
          </p:nvPr>
        </p:nvSpPr>
        <p:spPr>
          <a:xfrm>
            <a:off x="715348" y="3751475"/>
            <a:ext cx="2188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48"/>
          <p:cNvSpPr txBox="1">
            <a:spLocks noGrp="1"/>
          </p:cNvSpPr>
          <p:nvPr>
            <p:ph type="subTitle" idx="8"/>
          </p:nvPr>
        </p:nvSpPr>
        <p:spPr>
          <a:xfrm>
            <a:off x="1438823" y="3389675"/>
            <a:ext cx="1465500" cy="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2">
  <p:cSld name="CUSTOM_1_1_1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20" name="Google Shape;320;p49"/>
          <p:cNvSpPr txBox="1">
            <a:spLocks noGrp="1"/>
          </p:cNvSpPr>
          <p:nvPr>
            <p:ph type="subTitle" idx="1"/>
          </p:nvPr>
        </p:nvSpPr>
        <p:spPr>
          <a:xfrm>
            <a:off x="3878479" y="3404434"/>
            <a:ext cx="13806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" name="Google Shape;321;p49"/>
          <p:cNvSpPr txBox="1">
            <a:spLocks noGrp="1"/>
          </p:cNvSpPr>
          <p:nvPr>
            <p:ph type="subTitle" idx="2"/>
          </p:nvPr>
        </p:nvSpPr>
        <p:spPr>
          <a:xfrm>
            <a:off x="3718125" y="3707075"/>
            <a:ext cx="17013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49"/>
          <p:cNvSpPr txBox="1">
            <a:spLocks noGrp="1"/>
          </p:cNvSpPr>
          <p:nvPr>
            <p:ph type="subTitle" idx="3"/>
          </p:nvPr>
        </p:nvSpPr>
        <p:spPr>
          <a:xfrm>
            <a:off x="1160379" y="3404434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3" name="Google Shape;323;p49"/>
          <p:cNvSpPr txBox="1">
            <a:spLocks noGrp="1"/>
          </p:cNvSpPr>
          <p:nvPr>
            <p:ph type="subTitle" idx="4"/>
          </p:nvPr>
        </p:nvSpPr>
        <p:spPr>
          <a:xfrm>
            <a:off x="6443575" y="3707075"/>
            <a:ext cx="17013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49"/>
          <p:cNvSpPr txBox="1">
            <a:spLocks noGrp="1"/>
          </p:cNvSpPr>
          <p:nvPr>
            <p:ph type="subTitle" idx="5"/>
          </p:nvPr>
        </p:nvSpPr>
        <p:spPr>
          <a:xfrm>
            <a:off x="6607154" y="3403984"/>
            <a:ext cx="13806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5" name="Google Shape;325;p49"/>
          <p:cNvSpPr txBox="1">
            <a:spLocks noGrp="1"/>
          </p:cNvSpPr>
          <p:nvPr>
            <p:ph type="subTitle" idx="6"/>
          </p:nvPr>
        </p:nvSpPr>
        <p:spPr>
          <a:xfrm>
            <a:off x="999200" y="3707075"/>
            <a:ext cx="17013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49"/>
          <p:cNvSpPr txBox="1">
            <a:spLocks noGrp="1"/>
          </p:cNvSpPr>
          <p:nvPr>
            <p:ph type="title"/>
          </p:nvPr>
        </p:nvSpPr>
        <p:spPr>
          <a:xfrm>
            <a:off x="1092825" y="316735"/>
            <a:ext cx="6951900" cy="6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49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" name="Google Shape;328;p49"/>
          <p:cNvGrpSpPr/>
          <p:nvPr/>
        </p:nvGrpSpPr>
        <p:grpSpPr>
          <a:xfrm>
            <a:off x="101550" y="2571913"/>
            <a:ext cx="8941926" cy="2465867"/>
            <a:chOff x="101550" y="4001975"/>
            <a:chExt cx="8941926" cy="1035600"/>
          </a:xfrm>
        </p:grpSpPr>
        <p:cxnSp>
          <p:nvCxnSpPr>
            <p:cNvPr id="329" name="Google Shape;329;p49"/>
            <p:cNvCxnSpPr/>
            <p:nvPr/>
          </p:nvCxnSpPr>
          <p:spPr>
            <a:xfrm>
              <a:off x="102576" y="5037402"/>
              <a:ext cx="894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49"/>
            <p:cNvCxnSpPr/>
            <p:nvPr/>
          </p:nvCxnSpPr>
          <p:spPr>
            <a:xfrm>
              <a:off x="9042449" y="4001975"/>
              <a:ext cx="0" cy="1035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49"/>
            <p:cNvCxnSpPr/>
            <p:nvPr/>
          </p:nvCxnSpPr>
          <p:spPr>
            <a:xfrm>
              <a:off x="101550" y="4001975"/>
              <a:ext cx="0" cy="1035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3">
  <p:cSld name="CUSTOM_1_1_1_1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0"/>
          <p:cNvSpPr txBox="1">
            <a:spLocks noGrp="1"/>
          </p:cNvSpPr>
          <p:nvPr>
            <p:ph type="subTitle" idx="1"/>
          </p:nvPr>
        </p:nvSpPr>
        <p:spPr>
          <a:xfrm>
            <a:off x="4371899" y="2231747"/>
            <a:ext cx="13806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4" name="Google Shape;334;p50"/>
          <p:cNvSpPr txBox="1">
            <a:spLocks noGrp="1"/>
          </p:cNvSpPr>
          <p:nvPr>
            <p:ph type="subTitle" idx="2"/>
          </p:nvPr>
        </p:nvSpPr>
        <p:spPr>
          <a:xfrm>
            <a:off x="4240062" y="2534400"/>
            <a:ext cx="1494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50"/>
          <p:cNvSpPr txBox="1">
            <a:spLocks noGrp="1"/>
          </p:cNvSpPr>
          <p:nvPr>
            <p:ph type="subTitle" idx="3"/>
          </p:nvPr>
        </p:nvSpPr>
        <p:spPr>
          <a:xfrm>
            <a:off x="6878236" y="983309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6" name="Google Shape;336;p50"/>
          <p:cNvSpPr txBox="1">
            <a:spLocks noGrp="1"/>
          </p:cNvSpPr>
          <p:nvPr>
            <p:ph type="subTitle" idx="4"/>
          </p:nvPr>
        </p:nvSpPr>
        <p:spPr>
          <a:xfrm>
            <a:off x="6878238" y="3783300"/>
            <a:ext cx="1494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50"/>
          <p:cNvSpPr txBox="1">
            <a:spLocks noGrp="1"/>
          </p:cNvSpPr>
          <p:nvPr>
            <p:ph type="subTitle" idx="5"/>
          </p:nvPr>
        </p:nvSpPr>
        <p:spPr>
          <a:xfrm>
            <a:off x="6878236" y="3480209"/>
            <a:ext cx="13806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8" name="Google Shape;338;p50"/>
          <p:cNvSpPr txBox="1">
            <a:spLocks noGrp="1"/>
          </p:cNvSpPr>
          <p:nvPr>
            <p:ph type="subTitle" idx="6"/>
          </p:nvPr>
        </p:nvSpPr>
        <p:spPr>
          <a:xfrm>
            <a:off x="6878237" y="1285950"/>
            <a:ext cx="14940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50"/>
          <p:cNvSpPr txBox="1">
            <a:spLocks noGrp="1"/>
          </p:cNvSpPr>
          <p:nvPr>
            <p:ph type="title"/>
          </p:nvPr>
        </p:nvSpPr>
        <p:spPr>
          <a:xfrm>
            <a:off x="713225" y="316725"/>
            <a:ext cx="2457300" cy="16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50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391950" y="1898400"/>
            <a:ext cx="21693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5">
  <p:cSld name="CUSTOM_2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1"/>
          <p:cNvSpPr txBox="1">
            <a:spLocks noGrp="1"/>
          </p:cNvSpPr>
          <p:nvPr>
            <p:ph type="subTitle" idx="1"/>
          </p:nvPr>
        </p:nvSpPr>
        <p:spPr>
          <a:xfrm>
            <a:off x="1097425" y="1419650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3" name="Google Shape;343;p51"/>
          <p:cNvSpPr txBox="1">
            <a:spLocks noGrp="1"/>
          </p:cNvSpPr>
          <p:nvPr>
            <p:ph type="subTitle" idx="2"/>
          </p:nvPr>
        </p:nvSpPr>
        <p:spPr>
          <a:xfrm>
            <a:off x="491125" y="1770605"/>
            <a:ext cx="1985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51"/>
          <p:cNvSpPr txBox="1">
            <a:spLocks noGrp="1"/>
          </p:cNvSpPr>
          <p:nvPr>
            <p:ph type="subTitle" idx="3"/>
          </p:nvPr>
        </p:nvSpPr>
        <p:spPr>
          <a:xfrm>
            <a:off x="1097425" y="2669875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5" name="Google Shape;345;p51"/>
          <p:cNvSpPr txBox="1">
            <a:spLocks noGrp="1"/>
          </p:cNvSpPr>
          <p:nvPr>
            <p:ph type="subTitle" idx="4"/>
          </p:nvPr>
        </p:nvSpPr>
        <p:spPr>
          <a:xfrm>
            <a:off x="492025" y="3022471"/>
            <a:ext cx="1984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51"/>
          <p:cNvSpPr txBox="1">
            <a:spLocks noGrp="1"/>
          </p:cNvSpPr>
          <p:nvPr>
            <p:ph type="subTitle" idx="5"/>
          </p:nvPr>
        </p:nvSpPr>
        <p:spPr>
          <a:xfrm>
            <a:off x="6688052" y="1419650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7" name="Google Shape;347;p51"/>
          <p:cNvSpPr txBox="1">
            <a:spLocks noGrp="1"/>
          </p:cNvSpPr>
          <p:nvPr>
            <p:ph type="subTitle" idx="6"/>
          </p:nvPr>
        </p:nvSpPr>
        <p:spPr>
          <a:xfrm>
            <a:off x="6688052" y="1767956"/>
            <a:ext cx="1985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51"/>
          <p:cNvSpPr txBox="1">
            <a:spLocks noGrp="1"/>
          </p:cNvSpPr>
          <p:nvPr>
            <p:ph type="subTitle" idx="7"/>
          </p:nvPr>
        </p:nvSpPr>
        <p:spPr>
          <a:xfrm>
            <a:off x="6668083" y="2667313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9" name="Google Shape;349;p51"/>
          <p:cNvSpPr txBox="1">
            <a:spLocks noGrp="1"/>
          </p:cNvSpPr>
          <p:nvPr>
            <p:ph type="subTitle" idx="8"/>
          </p:nvPr>
        </p:nvSpPr>
        <p:spPr>
          <a:xfrm>
            <a:off x="6668083" y="3023302"/>
            <a:ext cx="1984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51"/>
          <p:cNvSpPr txBox="1">
            <a:spLocks noGrp="1"/>
          </p:cNvSpPr>
          <p:nvPr>
            <p:ph type="title"/>
          </p:nvPr>
        </p:nvSpPr>
        <p:spPr>
          <a:xfrm>
            <a:off x="2680670" y="442691"/>
            <a:ext cx="38343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1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6">
  <p:cSld name="CUSTOM_2_3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2"/>
          <p:cNvSpPr/>
          <p:nvPr/>
        </p:nvSpPr>
        <p:spPr>
          <a:xfrm rot="-5400000">
            <a:off x="5197775" y="524950"/>
            <a:ext cx="3474300" cy="459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54" name="Google Shape;354;p52"/>
          <p:cNvSpPr txBox="1">
            <a:spLocks noGrp="1"/>
          </p:cNvSpPr>
          <p:nvPr>
            <p:ph type="subTitle" idx="1"/>
          </p:nvPr>
        </p:nvSpPr>
        <p:spPr>
          <a:xfrm>
            <a:off x="5374550" y="3049276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5" name="Google Shape;355;p52"/>
          <p:cNvSpPr txBox="1">
            <a:spLocks noGrp="1"/>
          </p:cNvSpPr>
          <p:nvPr>
            <p:ph type="subTitle" idx="2"/>
          </p:nvPr>
        </p:nvSpPr>
        <p:spPr>
          <a:xfrm>
            <a:off x="5096250" y="3419674"/>
            <a:ext cx="1536300" cy="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52"/>
          <p:cNvSpPr txBox="1">
            <a:spLocks noGrp="1"/>
          </p:cNvSpPr>
          <p:nvPr>
            <p:ph type="subTitle" idx="3"/>
          </p:nvPr>
        </p:nvSpPr>
        <p:spPr>
          <a:xfrm>
            <a:off x="7070388" y="3049276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7" name="Google Shape;357;p52"/>
          <p:cNvSpPr txBox="1">
            <a:spLocks noGrp="1"/>
          </p:cNvSpPr>
          <p:nvPr>
            <p:ph type="subTitle" idx="4"/>
          </p:nvPr>
        </p:nvSpPr>
        <p:spPr>
          <a:xfrm>
            <a:off x="6781652" y="3401875"/>
            <a:ext cx="1536300" cy="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52"/>
          <p:cNvSpPr txBox="1">
            <a:spLocks noGrp="1"/>
          </p:cNvSpPr>
          <p:nvPr>
            <p:ph type="subTitle" idx="5"/>
          </p:nvPr>
        </p:nvSpPr>
        <p:spPr>
          <a:xfrm>
            <a:off x="7085058" y="1694435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9" name="Google Shape;359;p52"/>
          <p:cNvSpPr txBox="1">
            <a:spLocks noGrp="1"/>
          </p:cNvSpPr>
          <p:nvPr>
            <p:ph type="subTitle" idx="6"/>
          </p:nvPr>
        </p:nvSpPr>
        <p:spPr>
          <a:xfrm>
            <a:off x="5096252" y="2064834"/>
            <a:ext cx="1536300" cy="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52"/>
          <p:cNvSpPr txBox="1">
            <a:spLocks noGrp="1"/>
          </p:cNvSpPr>
          <p:nvPr>
            <p:ph type="subTitle" idx="7"/>
          </p:nvPr>
        </p:nvSpPr>
        <p:spPr>
          <a:xfrm>
            <a:off x="5387408" y="1694424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1" name="Google Shape;361;p52"/>
          <p:cNvSpPr txBox="1">
            <a:spLocks noGrp="1"/>
          </p:cNvSpPr>
          <p:nvPr>
            <p:ph type="subTitle" idx="8"/>
          </p:nvPr>
        </p:nvSpPr>
        <p:spPr>
          <a:xfrm>
            <a:off x="6794721" y="2064830"/>
            <a:ext cx="1532100" cy="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52"/>
          <p:cNvSpPr txBox="1">
            <a:spLocks noGrp="1"/>
          </p:cNvSpPr>
          <p:nvPr>
            <p:ph type="title"/>
          </p:nvPr>
        </p:nvSpPr>
        <p:spPr>
          <a:xfrm>
            <a:off x="725525" y="442700"/>
            <a:ext cx="28326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52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4" name="Google Shape;364;p52"/>
          <p:cNvCxnSpPr/>
          <p:nvPr/>
        </p:nvCxnSpPr>
        <p:spPr>
          <a:xfrm>
            <a:off x="9045300" y="1089550"/>
            <a:ext cx="0" cy="3469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7">
  <p:cSld name="CUSTOM_2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3"/>
          <p:cNvSpPr txBox="1">
            <a:spLocks noGrp="1"/>
          </p:cNvSpPr>
          <p:nvPr>
            <p:ph type="subTitle" idx="1"/>
          </p:nvPr>
        </p:nvSpPr>
        <p:spPr>
          <a:xfrm>
            <a:off x="3892017" y="1621113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7" name="Google Shape;367;p53"/>
          <p:cNvSpPr txBox="1">
            <a:spLocks noGrp="1"/>
          </p:cNvSpPr>
          <p:nvPr>
            <p:ph type="subTitle" idx="2"/>
          </p:nvPr>
        </p:nvSpPr>
        <p:spPr>
          <a:xfrm>
            <a:off x="669289" y="1492789"/>
            <a:ext cx="1763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53"/>
          <p:cNvSpPr txBox="1">
            <a:spLocks noGrp="1"/>
          </p:cNvSpPr>
          <p:nvPr>
            <p:ph type="subTitle" idx="3"/>
          </p:nvPr>
        </p:nvSpPr>
        <p:spPr>
          <a:xfrm>
            <a:off x="3882600" y="2739825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9" name="Google Shape;369;p53"/>
          <p:cNvSpPr txBox="1">
            <a:spLocks noGrp="1"/>
          </p:cNvSpPr>
          <p:nvPr>
            <p:ph type="subTitle" idx="4"/>
          </p:nvPr>
        </p:nvSpPr>
        <p:spPr>
          <a:xfrm>
            <a:off x="667489" y="2603622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53"/>
          <p:cNvSpPr txBox="1">
            <a:spLocks noGrp="1"/>
          </p:cNvSpPr>
          <p:nvPr>
            <p:ph type="subTitle" idx="5"/>
          </p:nvPr>
        </p:nvSpPr>
        <p:spPr>
          <a:xfrm>
            <a:off x="3892017" y="2179013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1" name="Google Shape;371;p53"/>
          <p:cNvSpPr txBox="1">
            <a:spLocks noGrp="1"/>
          </p:cNvSpPr>
          <p:nvPr>
            <p:ph type="subTitle" idx="6"/>
          </p:nvPr>
        </p:nvSpPr>
        <p:spPr>
          <a:xfrm>
            <a:off x="6711611" y="2024790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2" name="Google Shape;372;p53"/>
          <p:cNvSpPr txBox="1">
            <a:spLocks noGrp="1"/>
          </p:cNvSpPr>
          <p:nvPr>
            <p:ph type="subTitle" idx="7"/>
          </p:nvPr>
        </p:nvSpPr>
        <p:spPr>
          <a:xfrm>
            <a:off x="3882600" y="3293614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3" name="Google Shape;373;p53"/>
          <p:cNvSpPr txBox="1">
            <a:spLocks noGrp="1"/>
          </p:cNvSpPr>
          <p:nvPr>
            <p:ph type="subTitle" idx="8"/>
          </p:nvPr>
        </p:nvSpPr>
        <p:spPr>
          <a:xfrm>
            <a:off x="6711611" y="3175052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4" name="Google Shape;374;p53"/>
          <p:cNvSpPr txBox="1">
            <a:spLocks noGrp="1"/>
          </p:cNvSpPr>
          <p:nvPr>
            <p:ph type="title"/>
          </p:nvPr>
        </p:nvSpPr>
        <p:spPr>
          <a:xfrm>
            <a:off x="2654850" y="321157"/>
            <a:ext cx="38343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3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8">
  <p:cSld name="CUSTOM_2_1_2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4"/>
          <p:cNvSpPr txBox="1">
            <a:spLocks noGrp="1"/>
          </p:cNvSpPr>
          <p:nvPr>
            <p:ph type="subTitle" idx="1"/>
          </p:nvPr>
        </p:nvSpPr>
        <p:spPr>
          <a:xfrm>
            <a:off x="2904335" y="1810511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8" name="Google Shape;378;p54"/>
          <p:cNvSpPr txBox="1">
            <a:spLocks noGrp="1"/>
          </p:cNvSpPr>
          <p:nvPr>
            <p:ph type="subTitle" idx="2"/>
          </p:nvPr>
        </p:nvSpPr>
        <p:spPr>
          <a:xfrm>
            <a:off x="5913600" y="1684154"/>
            <a:ext cx="25236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54"/>
          <p:cNvSpPr txBox="1">
            <a:spLocks noGrp="1"/>
          </p:cNvSpPr>
          <p:nvPr>
            <p:ph type="subTitle" idx="3"/>
          </p:nvPr>
        </p:nvSpPr>
        <p:spPr>
          <a:xfrm>
            <a:off x="2904335" y="2985040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0" name="Google Shape;380;p54"/>
          <p:cNvSpPr txBox="1">
            <a:spLocks noGrp="1"/>
          </p:cNvSpPr>
          <p:nvPr>
            <p:ph type="subTitle" idx="4"/>
          </p:nvPr>
        </p:nvSpPr>
        <p:spPr>
          <a:xfrm>
            <a:off x="5913600" y="3452901"/>
            <a:ext cx="25236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1" name="Google Shape;381;p54"/>
          <p:cNvSpPr txBox="1">
            <a:spLocks noGrp="1"/>
          </p:cNvSpPr>
          <p:nvPr>
            <p:ph type="subTitle" idx="5"/>
          </p:nvPr>
        </p:nvSpPr>
        <p:spPr>
          <a:xfrm>
            <a:off x="2904335" y="2397775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2" name="Google Shape;382;p54"/>
          <p:cNvSpPr txBox="1">
            <a:spLocks noGrp="1"/>
          </p:cNvSpPr>
          <p:nvPr>
            <p:ph type="subTitle" idx="6"/>
          </p:nvPr>
        </p:nvSpPr>
        <p:spPr>
          <a:xfrm>
            <a:off x="5913600" y="2273737"/>
            <a:ext cx="2526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54"/>
          <p:cNvSpPr txBox="1">
            <a:spLocks noGrp="1"/>
          </p:cNvSpPr>
          <p:nvPr>
            <p:ph type="subTitle" idx="7"/>
          </p:nvPr>
        </p:nvSpPr>
        <p:spPr>
          <a:xfrm>
            <a:off x="2904335" y="3572304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4" name="Google Shape;384;p54"/>
          <p:cNvSpPr txBox="1">
            <a:spLocks noGrp="1"/>
          </p:cNvSpPr>
          <p:nvPr>
            <p:ph type="subTitle" idx="8"/>
          </p:nvPr>
        </p:nvSpPr>
        <p:spPr>
          <a:xfrm>
            <a:off x="5913600" y="2863319"/>
            <a:ext cx="2526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54"/>
          <p:cNvSpPr txBox="1">
            <a:spLocks noGrp="1"/>
          </p:cNvSpPr>
          <p:nvPr>
            <p:ph type="title"/>
          </p:nvPr>
        </p:nvSpPr>
        <p:spPr>
          <a:xfrm>
            <a:off x="4605600" y="321157"/>
            <a:ext cx="38343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4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9">
  <p:cSld name="CUSTOM_2_1_1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5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5"/>
          <p:cNvSpPr/>
          <p:nvPr/>
        </p:nvSpPr>
        <p:spPr>
          <a:xfrm>
            <a:off x="0" y="2565177"/>
            <a:ext cx="9144000" cy="25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390" name="Google Shape;390;p55"/>
          <p:cNvGrpSpPr/>
          <p:nvPr/>
        </p:nvGrpSpPr>
        <p:grpSpPr>
          <a:xfrm>
            <a:off x="101550" y="2565175"/>
            <a:ext cx="8941926" cy="2472300"/>
            <a:chOff x="101550" y="2565175"/>
            <a:chExt cx="8941926" cy="2472300"/>
          </a:xfrm>
        </p:grpSpPr>
        <p:cxnSp>
          <p:nvCxnSpPr>
            <p:cNvPr id="391" name="Google Shape;391;p55"/>
            <p:cNvCxnSpPr/>
            <p:nvPr/>
          </p:nvCxnSpPr>
          <p:spPr>
            <a:xfrm>
              <a:off x="102576" y="5037300"/>
              <a:ext cx="894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55"/>
            <p:cNvCxnSpPr/>
            <p:nvPr/>
          </p:nvCxnSpPr>
          <p:spPr>
            <a:xfrm>
              <a:off x="9042450" y="2565175"/>
              <a:ext cx="0" cy="2472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55"/>
            <p:cNvCxnSpPr/>
            <p:nvPr/>
          </p:nvCxnSpPr>
          <p:spPr>
            <a:xfrm>
              <a:off x="101550" y="2565175"/>
              <a:ext cx="0" cy="2472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4" name="Google Shape;394;p55"/>
          <p:cNvSpPr txBox="1">
            <a:spLocks noGrp="1"/>
          </p:cNvSpPr>
          <p:nvPr>
            <p:ph type="subTitle" idx="1"/>
          </p:nvPr>
        </p:nvSpPr>
        <p:spPr>
          <a:xfrm>
            <a:off x="656175" y="3176932"/>
            <a:ext cx="17631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55"/>
          <p:cNvSpPr txBox="1">
            <a:spLocks noGrp="1"/>
          </p:cNvSpPr>
          <p:nvPr>
            <p:ph type="subTitle" idx="2"/>
          </p:nvPr>
        </p:nvSpPr>
        <p:spPr>
          <a:xfrm>
            <a:off x="2683325" y="3176932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55"/>
          <p:cNvSpPr txBox="1">
            <a:spLocks noGrp="1"/>
          </p:cNvSpPr>
          <p:nvPr>
            <p:ph type="subTitle" idx="3"/>
          </p:nvPr>
        </p:nvSpPr>
        <p:spPr>
          <a:xfrm>
            <a:off x="6725625" y="3176932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55"/>
          <p:cNvSpPr txBox="1">
            <a:spLocks noGrp="1"/>
          </p:cNvSpPr>
          <p:nvPr>
            <p:ph type="subTitle" idx="4"/>
          </p:nvPr>
        </p:nvSpPr>
        <p:spPr>
          <a:xfrm>
            <a:off x="4710283" y="3176932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55"/>
          <p:cNvSpPr txBox="1">
            <a:spLocks noGrp="1"/>
          </p:cNvSpPr>
          <p:nvPr>
            <p:ph type="title"/>
          </p:nvPr>
        </p:nvSpPr>
        <p:spPr>
          <a:xfrm>
            <a:off x="1782363" y="321150"/>
            <a:ext cx="55803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10">
  <p:cSld name="CUSTOM_2_1_1_1">
    <p:bg>
      <p:bgPr>
        <a:solidFill>
          <a:schemeClr val="dk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6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6"/>
          <p:cNvSpPr txBox="1">
            <a:spLocks noGrp="1"/>
          </p:cNvSpPr>
          <p:nvPr>
            <p:ph type="subTitle" idx="1"/>
          </p:nvPr>
        </p:nvSpPr>
        <p:spPr>
          <a:xfrm>
            <a:off x="5210075" y="2870672"/>
            <a:ext cx="17631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56"/>
          <p:cNvSpPr txBox="1">
            <a:spLocks noGrp="1"/>
          </p:cNvSpPr>
          <p:nvPr>
            <p:ph type="subTitle" idx="2"/>
          </p:nvPr>
        </p:nvSpPr>
        <p:spPr>
          <a:xfrm>
            <a:off x="5210075" y="3877838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3" name="Google Shape;403;p56"/>
          <p:cNvSpPr txBox="1">
            <a:spLocks noGrp="1"/>
          </p:cNvSpPr>
          <p:nvPr>
            <p:ph type="subTitle" idx="3"/>
          </p:nvPr>
        </p:nvSpPr>
        <p:spPr>
          <a:xfrm>
            <a:off x="5210075" y="837463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4" name="Google Shape;404;p56"/>
          <p:cNvSpPr txBox="1">
            <a:spLocks noGrp="1"/>
          </p:cNvSpPr>
          <p:nvPr>
            <p:ph type="subTitle" idx="4"/>
          </p:nvPr>
        </p:nvSpPr>
        <p:spPr>
          <a:xfrm>
            <a:off x="5210075" y="1849820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p56"/>
          <p:cNvSpPr txBox="1">
            <a:spLocks noGrp="1"/>
          </p:cNvSpPr>
          <p:nvPr>
            <p:ph type="title"/>
          </p:nvPr>
        </p:nvSpPr>
        <p:spPr>
          <a:xfrm>
            <a:off x="713225" y="1825729"/>
            <a:ext cx="2930400" cy="14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11">
  <p:cSld name="CUSTOM_2_2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7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7"/>
          <p:cNvSpPr/>
          <p:nvPr/>
        </p:nvSpPr>
        <p:spPr>
          <a:xfrm rot="-5400000">
            <a:off x="791250" y="1657225"/>
            <a:ext cx="2261700" cy="381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09" name="Google Shape;409;p57"/>
          <p:cNvSpPr/>
          <p:nvPr/>
        </p:nvSpPr>
        <p:spPr>
          <a:xfrm rot="-5400000">
            <a:off x="6100626" y="-249300"/>
            <a:ext cx="2261700" cy="3840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410" name="Google Shape;410;p57"/>
          <p:cNvCxnSpPr/>
          <p:nvPr/>
        </p:nvCxnSpPr>
        <p:spPr>
          <a:xfrm rot="10800000">
            <a:off x="102175" y="2435250"/>
            <a:ext cx="0" cy="2256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1" name="Google Shape;411;p57"/>
          <p:cNvCxnSpPr/>
          <p:nvPr/>
        </p:nvCxnSpPr>
        <p:spPr>
          <a:xfrm rot="10800000">
            <a:off x="9042450" y="542550"/>
            <a:ext cx="0" cy="2256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2" name="Google Shape;412;p57"/>
          <p:cNvSpPr txBox="1">
            <a:spLocks noGrp="1"/>
          </p:cNvSpPr>
          <p:nvPr>
            <p:ph type="subTitle" idx="1"/>
          </p:nvPr>
        </p:nvSpPr>
        <p:spPr>
          <a:xfrm>
            <a:off x="638712" y="3695956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3" name="Google Shape;413;p57"/>
          <p:cNvSpPr txBox="1">
            <a:spLocks noGrp="1"/>
          </p:cNvSpPr>
          <p:nvPr>
            <p:ph type="subTitle" idx="2"/>
          </p:nvPr>
        </p:nvSpPr>
        <p:spPr>
          <a:xfrm>
            <a:off x="638700" y="2992465"/>
            <a:ext cx="28245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57"/>
          <p:cNvSpPr txBox="1">
            <a:spLocks noGrp="1"/>
          </p:cNvSpPr>
          <p:nvPr>
            <p:ph type="subTitle" idx="3"/>
          </p:nvPr>
        </p:nvSpPr>
        <p:spPr>
          <a:xfrm>
            <a:off x="638712" y="2708842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5" name="Google Shape;415;p57"/>
          <p:cNvSpPr txBox="1">
            <a:spLocks noGrp="1"/>
          </p:cNvSpPr>
          <p:nvPr>
            <p:ph type="subTitle" idx="4"/>
          </p:nvPr>
        </p:nvSpPr>
        <p:spPr>
          <a:xfrm>
            <a:off x="638700" y="3979363"/>
            <a:ext cx="28254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6" name="Google Shape;416;p57"/>
          <p:cNvSpPr txBox="1">
            <a:spLocks noGrp="1"/>
          </p:cNvSpPr>
          <p:nvPr>
            <p:ph type="subTitle" idx="5"/>
          </p:nvPr>
        </p:nvSpPr>
        <p:spPr>
          <a:xfrm>
            <a:off x="5659138" y="817580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7" name="Google Shape;417;p57"/>
          <p:cNvSpPr txBox="1">
            <a:spLocks noGrp="1"/>
          </p:cNvSpPr>
          <p:nvPr>
            <p:ph type="subTitle" idx="6"/>
          </p:nvPr>
        </p:nvSpPr>
        <p:spPr>
          <a:xfrm>
            <a:off x="5659138" y="2085210"/>
            <a:ext cx="28254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57"/>
          <p:cNvSpPr txBox="1">
            <a:spLocks noGrp="1"/>
          </p:cNvSpPr>
          <p:nvPr>
            <p:ph type="subTitle" idx="7"/>
          </p:nvPr>
        </p:nvSpPr>
        <p:spPr>
          <a:xfrm>
            <a:off x="5659138" y="1804146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9" name="Google Shape;419;p57"/>
          <p:cNvSpPr txBox="1">
            <a:spLocks noGrp="1"/>
          </p:cNvSpPr>
          <p:nvPr>
            <p:ph type="subTitle" idx="8"/>
          </p:nvPr>
        </p:nvSpPr>
        <p:spPr>
          <a:xfrm>
            <a:off x="5659138" y="1100466"/>
            <a:ext cx="28254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57"/>
          <p:cNvSpPr txBox="1">
            <a:spLocks noGrp="1"/>
          </p:cNvSpPr>
          <p:nvPr>
            <p:ph type="title"/>
          </p:nvPr>
        </p:nvSpPr>
        <p:spPr>
          <a:xfrm>
            <a:off x="614437" y="321594"/>
            <a:ext cx="38343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12">
  <p:cSld name="CUSTOM_2_2_1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8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58"/>
          <p:cNvSpPr txBox="1">
            <a:spLocks noGrp="1"/>
          </p:cNvSpPr>
          <p:nvPr>
            <p:ph type="subTitle" idx="1"/>
          </p:nvPr>
        </p:nvSpPr>
        <p:spPr>
          <a:xfrm>
            <a:off x="2844037" y="1738336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4" name="Google Shape;424;p58"/>
          <p:cNvSpPr txBox="1">
            <a:spLocks noGrp="1"/>
          </p:cNvSpPr>
          <p:nvPr>
            <p:ph type="subTitle" idx="2"/>
          </p:nvPr>
        </p:nvSpPr>
        <p:spPr>
          <a:xfrm>
            <a:off x="766875" y="2110195"/>
            <a:ext cx="1380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58"/>
          <p:cNvSpPr txBox="1">
            <a:spLocks noGrp="1"/>
          </p:cNvSpPr>
          <p:nvPr>
            <p:ph type="subTitle" idx="3"/>
          </p:nvPr>
        </p:nvSpPr>
        <p:spPr>
          <a:xfrm>
            <a:off x="766887" y="1738347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6" name="Google Shape;426;p58"/>
          <p:cNvSpPr txBox="1">
            <a:spLocks noGrp="1"/>
          </p:cNvSpPr>
          <p:nvPr>
            <p:ph type="subTitle" idx="4"/>
          </p:nvPr>
        </p:nvSpPr>
        <p:spPr>
          <a:xfrm>
            <a:off x="2844025" y="2109968"/>
            <a:ext cx="1380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58"/>
          <p:cNvSpPr txBox="1">
            <a:spLocks noGrp="1"/>
          </p:cNvSpPr>
          <p:nvPr>
            <p:ph type="subTitle" idx="5"/>
          </p:nvPr>
        </p:nvSpPr>
        <p:spPr>
          <a:xfrm>
            <a:off x="4919363" y="1738346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28" name="Google Shape;428;p58"/>
          <p:cNvSpPr txBox="1">
            <a:spLocks noGrp="1"/>
          </p:cNvSpPr>
          <p:nvPr>
            <p:ph type="subTitle" idx="6"/>
          </p:nvPr>
        </p:nvSpPr>
        <p:spPr>
          <a:xfrm>
            <a:off x="6996513" y="2107626"/>
            <a:ext cx="1380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58"/>
          <p:cNvSpPr txBox="1">
            <a:spLocks noGrp="1"/>
          </p:cNvSpPr>
          <p:nvPr>
            <p:ph type="subTitle" idx="7"/>
          </p:nvPr>
        </p:nvSpPr>
        <p:spPr>
          <a:xfrm>
            <a:off x="6996513" y="1738336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0" name="Google Shape;430;p58"/>
          <p:cNvSpPr txBox="1">
            <a:spLocks noGrp="1"/>
          </p:cNvSpPr>
          <p:nvPr>
            <p:ph type="subTitle" idx="8"/>
          </p:nvPr>
        </p:nvSpPr>
        <p:spPr>
          <a:xfrm>
            <a:off x="4919363" y="2109457"/>
            <a:ext cx="1380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58"/>
          <p:cNvSpPr txBox="1">
            <a:spLocks noGrp="1"/>
          </p:cNvSpPr>
          <p:nvPr>
            <p:ph type="title"/>
          </p:nvPr>
        </p:nvSpPr>
        <p:spPr>
          <a:xfrm>
            <a:off x="2654850" y="321594"/>
            <a:ext cx="38343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9"/>
          <p:cNvSpPr/>
          <p:nvPr/>
        </p:nvSpPr>
        <p:spPr>
          <a:xfrm>
            <a:off x="12520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9"/>
          <p:cNvSpPr/>
          <p:nvPr/>
        </p:nvSpPr>
        <p:spPr>
          <a:xfrm>
            <a:off x="2662900" y="1745225"/>
            <a:ext cx="3865500" cy="346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9"/>
          <p:cNvSpPr txBox="1"/>
          <p:nvPr/>
        </p:nvSpPr>
        <p:spPr>
          <a:xfrm>
            <a:off x="3311250" y="3765800"/>
            <a:ext cx="2521500" cy="6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CREDITS: This presentation template was created by</a:t>
            </a:r>
            <a:r>
              <a:rPr lang="en" sz="1100" b="1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 Slidesgo</a:t>
            </a:r>
            <a:r>
              <a:rPr lang="en" sz="1100">
                <a:solidFill>
                  <a:schemeClr val="lt1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, including icons by </a:t>
            </a:r>
            <a:r>
              <a:rPr lang="en" sz="1100" b="1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Flaticon,</a:t>
            </a:r>
            <a:r>
              <a:rPr lang="en" sz="1100">
                <a:solidFill>
                  <a:schemeClr val="lt1"/>
                </a:solidFill>
                <a:latin typeface="Overpass ExtraLight"/>
                <a:ea typeface="Overpass ExtraLight"/>
                <a:cs typeface="Overpass ExtraLight"/>
                <a:sym typeface="Overpass ExtraLight"/>
              </a:rPr>
              <a:t> and infographics &amp; images by </a:t>
            </a:r>
            <a:r>
              <a:rPr lang="en" sz="1100" b="1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Freepik. </a:t>
            </a:r>
            <a:endParaRPr sz="1100" b="1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36" name="Google Shape;436;p59"/>
          <p:cNvSpPr txBox="1">
            <a:spLocks noGrp="1"/>
          </p:cNvSpPr>
          <p:nvPr>
            <p:ph type="title"/>
          </p:nvPr>
        </p:nvSpPr>
        <p:spPr>
          <a:xfrm>
            <a:off x="2680525" y="663091"/>
            <a:ext cx="3834300" cy="10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59"/>
          <p:cNvSpPr txBox="1">
            <a:spLocks noGrp="1"/>
          </p:cNvSpPr>
          <p:nvPr>
            <p:ph type="subTitle" idx="1"/>
          </p:nvPr>
        </p:nvSpPr>
        <p:spPr>
          <a:xfrm>
            <a:off x="2773100" y="1898029"/>
            <a:ext cx="35715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cxnSp>
        <p:nvCxnSpPr>
          <p:cNvPr id="438" name="Google Shape;438;p59"/>
          <p:cNvCxnSpPr/>
          <p:nvPr/>
        </p:nvCxnSpPr>
        <p:spPr>
          <a:xfrm>
            <a:off x="2661313" y="5037300"/>
            <a:ext cx="38727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_1_1_1">
    <p:bg>
      <p:bgPr>
        <a:solidFill>
          <a:schemeClr val="dk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4863950" y="2269650"/>
            <a:ext cx="3566700" cy="11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863950" y="1696950"/>
            <a:ext cx="383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_1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1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1"/>
          <p:cNvSpPr txBox="1">
            <a:spLocks noGrp="1"/>
          </p:cNvSpPr>
          <p:nvPr>
            <p:ph type="subTitle" idx="1"/>
          </p:nvPr>
        </p:nvSpPr>
        <p:spPr>
          <a:xfrm>
            <a:off x="2844037" y="1738336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4" name="Google Shape;444;p61"/>
          <p:cNvSpPr txBox="1">
            <a:spLocks noGrp="1"/>
          </p:cNvSpPr>
          <p:nvPr>
            <p:ph type="subTitle" idx="2"/>
          </p:nvPr>
        </p:nvSpPr>
        <p:spPr>
          <a:xfrm>
            <a:off x="766875" y="2110195"/>
            <a:ext cx="1380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61"/>
          <p:cNvSpPr txBox="1">
            <a:spLocks noGrp="1"/>
          </p:cNvSpPr>
          <p:nvPr>
            <p:ph type="subTitle" idx="3"/>
          </p:nvPr>
        </p:nvSpPr>
        <p:spPr>
          <a:xfrm>
            <a:off x="766887" y="1738347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6" name="Google Shape;446;p61"/>
          <p:cNvSpPr txBox="1">
            <a:spLocks noGrp="1"/>
          </p:cNvSpPr>
          <p:nvPr>
            <p:ph type="subTitle" idx="4"/>
          </p:nvPr>
        </p:nvSpPr>
        <p:spPr>
          <a:xfrm>
            <a:off x="2844025" y="2109968"/>
            <a:ext cx="1380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7" name="Google Shape;447;p61"/>
          <p:cNvSpPr txBox="1">
            <a:spLocks noGrp="1"/>
          </p:cNvSpPr>
          <p:nvPr>
            <p:ph type="subTitle" idx="5"/>
          </p:nvPr>
        </p:nvSpPr>
        <p:spPr>
          <a:xfrm>
            <a:off x="4919363" y="1738346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8" name="Google Shape;448;p61"/>
          <p:cNvSpPr txBox="1">
            <a:spLocks noGrp="1"/>
          </p:cNvSpPr>
          <p:nvPr>
            <p:ph type="subTitle" idx="6"/>
          </p:nvPr>
        </p:nvSpPr>
        <p:spPr>
          <a:xfrm>
            <a:off x="6996513" y="2107626"/>
            <a:ext cx="1380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61"/>
          <p:cNvSpPr txBox="1">
            <a:spLocks noGrp="1"/>
          </p:cNvSpPr>
          <p:nvPr>
            <p:ph type="subTitle" idx="7"/>
          </p:nvPr>
        </p:nvSpPr>
        <p:spPr>
          <a:xfrm>
            <a:off x="6996513" y="1738336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61"/>
          <p:cNvSpPr txBox="1">
            <a:spLocks noGrp="1"/>
          </p:cNvSpPr>
          <p:nvPr>
            <p:ph type="subTitle" idx="8"/>
          </p:nvPr>
        </p:nvSpPr>
        <p:spPr>
          <a:xfrm>
            <a:off x="4919363" y="2109457"/>
            <a:ext cx="1380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-152400" y="2736075"/>
            <a:ext cx="5080800" cy="213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8"/>
          <p:cNvCxnSpPr/>
          <p:nvPr/>
        </p:nvCxnSpPr>
        <p:spPr>
          <a:xfrm>
            <a:off x="101775" y="2736075"/>
            <a:ext cx="0" cy="2141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8"/>
          <p:cNvSpPr txBox="1">
            <a:spLocks noGrp="1"/>
          </p:cNvSpPr>
          <p:nvPr>
            <p:ph type="subTitle" idx="1"/>
          </p:nvPr>
        </p:nvSpPr>
        <p:spPr>
          <a:xfrm>
            <a:off x="2540075" y="4178025"/>
            <a:ext cx="2093100" cy="4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2"/>
          </p:nvPr>
        </p:nvSpPr>
        <p:spPr>
          <a:xfrm>
            <a:off x="713225" y="2984199"/>
            <a:ext cx="3858600" cy="12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-88225" y="840450"/>
            <a:ext cx="4198200" cy="113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3" name="Google Shape;53;p9"/>
          <p:cNvCxnSpPr/>
          <p:nvPr/>
        </p:nvCxnSpPr>
        <p:spPr>
          <a:xfrm>
            <a:off x="103800" y="840825"/>
            <a:ext cx="0" cy="113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4572000" y="799950"/>
            <a:ext cx="3566700" cy="11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713225" y="1041931"/>
            <a:ext cx="383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2285942" y="316339"/>
            <a:ext cx="4972800" cy="15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Bebas Neue"/>
              <a:buNone/>
              <a:defRPr sz="43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Char char="●"/>
              <a:defRPr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2"/>
          <p:cNvSpPr txBox="1">
            <a:spLocks noGrp="1"/>
          </p:cNvSpPr>
          <p:nvPr>
            <p:ph type="subTitle" idx="1"/>
          </p:nvPr>
        </p:nvSpPr>
        <p:spPr>
          <a:xfrm>
            <a:off x="-274345" y="3825545"/>
            <a:ext cx="9692639" cy="10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Team 5: Sophia Feghali, Jaka Jacklin, Jordan Greenstein, Jared Preyer</a:t>
            </a:r>
            <a:endParaRPr dirty="0"/>
          </a:p>
        </p:txBody>
      </p:sp>
      <p:sp>
        <p:nvSpPr>
          <p:cNvPr id="456" name="Google Shape;456;p62"/>
          <p:cNvSpPr txBox="1">
            <a:spLocks noGrp="1"/>
          </p:cNvSpPr>
          <p:nvPr>
            <p:ph type="ctrTitle"/>
          </p:nvPr>
        </p:nvSpPr>
        <p:spPr>
          <a:xfrm>
            <a:off x="-25" y="1544050"/>
            <a:ext cx="9144000" cy="1023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900"/>
              <a:t>How Must Education Change</a:t>
            </a:r>
            <a:endParaRPr sz="5900"/>
          </a:p>
        </p:txBody>
      </p:sp>
      <p:sp>
        <p:nvSpPr>
          <p:cNvPr id="457" name="Google Shape;457;p62"/>
          <p:cNvSpPr txBox="1"/>
          <p:nvPr/>
        </p:nvSpPr>
        <p:spPr>
          <a:xfrm>
            <a:off x="7691450" y="1619250"/>
            <a:ext cx="150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58" name="Google Shape;458;p62"/>
          <p:cNvSpPr txBox="1">
            <a:spLocks noGrp="1"/>
          </p:cNvSpPr>
          <p:nvPr>
            <p:ph type="subTitle" idx="1"/>
          </p:nvPr>
        </p:nvSpPr>
        <p:spPr>
          <a:xfrm>
            <a:off x="50" y="648656"/>
            <a:ext cx="91440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2026 Newton Fellows Inaugural Changemakers Challenge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459" name="Google Shape;459;p62"/>
          <p:cNvSpPr txBox="1">
            <a:spLocks noGrp="1"/>
          </p:cNvSpPr>
          <p:nvPr>
            <p:ph type="ctrTitle"/>
          </p:nvPr>
        </p:nvSpPr>
        <p:spPr>
          <a:xfrm>
            <a:off x="142600" y="2611042"/>
            <a:ext cx="9144000" cy="1150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900">
                <a:solidFill>
                  <a:srgbClr val="F8FAFB"/>
                </a:solidFill>
              </a:rPr>
              <a:t>in an AI World?</a:t>
            </a:r>
            <a:endParaRPr sz="5900">
              <a:solidFill>
                <a:srgbClr val="F8FAFB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71"/>
          <p:cNvSpPr txBox="1">
            <a:spLocks noGrp="1"/>
          </p:cNvSpPr>
          <p:nvPr>
            <p:ph type="subTitle" idx="1"/>
          </p:nvPr>
        </p:nvSpPr>
        <p:spPr>
          <a:xfrm>
            <a:off x="344483" y="802130"/>
            <a:ext cx="6007200" cy="3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/>
              <a:t>Finland - </a:t>
            </a:r>
            <a:r>
              <a:rPr lang="en" sz="1800" b="1"/>
              <a:t>ViLLE</a:t>
            </a:r>
            <a:endParaRPr sz="1800" b="1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AI-integrated support for students, teachers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 in &gt; 50% of Finnish schools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CO’s Computer Science Teacher Education Grant Program</a:t>
            </a:r>
            <a:br>
              <a:rPr lang="en" sz="1800"/>
            </a:b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could go wrong?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Systematic change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Multiple stakeholders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Accessibility of implementation</a:t>
            </a:r>
            <a:endParaRPr sz="1800"/>
          </a:p>
        </p:txBody>
      </p:sp>
      <p:sp>
        <p:nvSpPr>
          <p:cNvPr id="2185" name="Google Shape;2185;p71"/>
          <p:cNvSpPr txBox="1">
            <a:spLocks noGrp="1"/>
          </p:cNvSpPr>
          <p:nvPr>
            <p:ph type="title"/>
          </p:nvPr>
        </p:nvSpPr>
        <p:spPr>
          <a:xfrm>
            <a:off x="454774" y="251876"/>
            <a:ext cx="8506800" cy="707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Feasibility and risks</a:t>
            </a:r>
            <a:endParaRPr/>
          </a:p>
        </p:txBody>
      </p:sp>
      <p:pic>
        <p:nvPicPr>
          <p:cNvPr id="2186" name="Google Shape;218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606" y="1793438"/>
            <a:ext cx="2992969" cy="1624088"/>
          </a:xfrm>
          <a:prstGeom prst="rect">
            <a:avLst/>
          </a:prstGeom>
          <a:noFill/>
          <a:ln>
            <a:noFill/>
          </a:ln>
        </p:spPr>
      </p:pic>
      <p:sp>
        <p:nvSpPr>
          <p:cNvPr id="2187" name="Google Shape;2187;p71"/>
          <p:cNvSpPr txBox="1">
            <a:spLocks noGrp="1"/>
          </p:cNvSpPr>
          <p:nvPr>
            <p:ph type="subTitle" idx="1"/>
          </p:nvPr>
        </p:nvSpPr>
        <p:spPr>
          <a:xfrm>
            <a:off x="150" y="4251404"/>
            <a:ext cx="9144000" cy="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en" sz="1800" b="1" dirty="0"/>
              <a:t>“AI in Finland must enhance - not replace - critical thinking.”</a:t>
            </a:r>
            <a:endParaRPr sz="1800" b="1" dirty="0"/>
          </a:p>
        </p:txBody>
      </p:sp>
      <p:sp>
        <p:nvSpPr>
          <p:cNvPr id="2188" name="Google Shape;2188;p71"/>
          <p:cNvSpPr txBox="1">
            <a:spLocks noGrp="1"/>
          </p:cNvSpPr>
          <p:nvPr>
            <p:ph type="subTitle" idx="1"/>
          </p:nvPr>
        </p:nvSpPr>
        <p:spPr>
          <a:xfrm>
            <a:off x="5968525" y="3141198"/>
            <a:ext cx="2993100" cy="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en" sz="800"/>
              <a:t>(UNESCO, 2021)</a:t>
            </a:r>
            <a:endParaRPr sz="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72"/>
          <p:cNvSpPr txBox="1">
            <a:spLocks noGrp="1"/>
          </p:cNvSpPr>
          <p:nvPr>
            <p:ph type="subTitle" idx="1"/>
          </p:nvPr>
        </p:nvSpPr>
        <p:spPr>
          <a:xfrm>
            <a:off x="621575" y="1605950"/>
            <a:ext cx="4067700" cy="32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Shifts the current educational system.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AI Literacy for students, parents, educators.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Skill development in an AI-evolving society.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Education for </a:t>
            </a:r>
            <a:r>
              <a:rPr lang="en" sz="1800" b="1"/>
              <a:t>fulfillment.</a:t>
            </a:r>
            <a:endParaRPr sz="1800"/>
          </a:p>
        </p:txBody>
      </p:sp>
      <p:sp>
        <p:nvSpPr>
          <p:cNvPr id="2194" name="Google Shape;2194;p72"/>
          <p:cNvSpPr txBox="1">
            <a:spLocks noGrp="1"/>
          </p:cNvSpPr>
          <p:nvPr>
            <p:ph type="title"/>
          </p:nvPr>
        </p:nvSpPr>
        <p:spPr>
          <a:xfrm>
            <a:off x="592073" y="315813"/>
            <a:ext cx="7704000" cy="707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impact</a:t>
            </a:r>
            <a:endParaRPr/>
          </a:p>
        </p:txBody>
      </p:sp>
      <p:sp>
        <p:nvSpPr>
          <p:cNvPr id="2195" name="Google Shape;2195;p72"/>
          <p:cNvSpPr txBox="1">
            <a:spLocks noGrp="1"/>
          </p:cNvSpPr>
          <p:nvPr>
            <p:ph type="subTitle" idx="1"/>
          </p:nvPr>
        </p:nvSpPr>
        <p:spPr>
          <a:xfrm>
            <a:off x="5659625" y="1617022"/>
            <a:ext cx="3037800" cy="20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Children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Educators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Community Members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School Districts</a:t>
            </a:r>
            <a:endParaRPr sz="1800"/>
          </a:p>
        </p:txBody>
      </p:sp>
      <p:sp>
        <p:nvSpPr>
          <p:cNvPr id="2196" name="Google Shape;2196;p72"/>
          <p:cNvSpPr txBox="1">
            <a:spLocks noGrp="1"/>
          </p:cNvSpPr>
          <p:nvPr>
            <p:ph type="subTitle" idx="1"/>
          </p:nvPr>
        </p:nvSpPr>
        <p:spPr>
          <a:xfrm>
            <a:off x="250325" y="1287175"/>
            <a:ext cx="4810200" cy="5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en" sz="1800" b="1"/>
              <a:t>Mitigation and Educational Improvement</a:t>
            </a:r>
            <a:endParaRPr sz="1800" b="1"/>
          </a:p>
        </p:txBody>
      </p:sp>
      <p:sp>
        <p:nvSpPr>
          <p:cNvPr id="2197" name="Google Shape;2197;p72"/>
          <p:cNvSpPr txBox="1">
            <a:spLocks noGrp="1"/>
          </p:cNvSpPr>
          <p:nvPr>
            <p:ph type="subTitle" idx="1"/>
          </p:nvPr>
        </p:nvSpPr>
        <p:spPr>
          <a:xfrm>
            <a:off x="5659625" y="1251625"/>
            <a:ext cx="30378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en" sz="1800" b="1"/>
              <a:t>Who Benefits</a:t>
            </a:r>
            <a:endParaRPr sz="18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p73"/>
          <p:cNvSpPr txBox="1">
            <a:spLocks noGrp="1"/>
          </p:cNvSpPr>
          <p:nvPr>
            <p:ph type="subTitle" idx="1"/>
          </p:nvPr>
        </p:nvSpPr>
        <p:spPr>
          <a:xfrm>
            <a:off x="621575" y="983876"/>
            <a:ext cx="7878300" cy="3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High-quality education bridges </a:t>
            </a:r>
            <a:r>
              <a:rPr lang="en" sz="1800" b="1"/>
              <a:t>potential</a:t>
            </a:r>
            <a:r>
              <a:rPr lang="en" sz="1800"/>
              <a:t> and </a:t>
            </a:r>
            <a:r>
              <a:rPr lang="en" sz="1800" b="1"/>
              <a:t>opportunity.</a:t>
            </a:r>
            <a:endParaRPr sz="16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Leadership and readiness to lead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Real-world and application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Long-term opportunity after school </a:t>
            </a:r>
            <a:br>
              <a:rPr lang="en" sz="1800"/>
            </a:b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It ensures every student, regardless of background, has access to </a:t>
            </a:r>
            <a:r>
              <a:rPr lang="en" sz="1800" b="1"/>
              <a:t>essential skills &amp; equity of access</a:t>
            </a:r>
            <a:r>
              <a:rPr lang="en" sz="1800"/>
              <a:t>.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AI Literacy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Reading &amp; mathematics growth</a:t>
            </a:r>
            <a:endParaRPr sz="1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Critical thinking/communication/decision making</a:t>
            </a:r>
            <a:endParaRPr sz="1800"/>
          </a:p>
        </p:txBody>
      </p:sp>
      <p:sp>
        <p:nvSpPr>
          <p:cNvPr id="2203" name="Google Shape;2203;p73"/>
          <p:cNvSpPr txBox="1">
            <a:spLocks noGrp="1"/>
          </p:cNvSpPr>
          <p:nvPr>
            <p:ph type="title"/>
          </p:nvPr>
        </p:nvSpPr>
        <p:spPr>
          <a:xfrm>
            <a:off x="625300" y="315813"/>
            <a:ext cx="7704000" cy="707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mETRICS OF sUCCESS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74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>
            <a:off x="4572000" y="-14862"/>
            <a:ext cx="4598424" cy="517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09" name="Google Shape;2209;p74"/>
          <p:cNvSpPr/>
          <p:nvPr/>
        </p:nvSpPr>
        <p:spPr>
          <a:xfrm>
            <a:off x="3167950" y="1501134"/>
            <a:ext cx="5967900" cy="213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210" name="Google Shape;2210;p74"/>
          <p:cNvSpPr txBox="1">
            <a:spLocks noGrp="1"/>
          </p:cNvSpPr>
          <p:nvPr>
            <p:ph type="title"/>
          </p:nvPr>
        </p:nvSpPr>
        <p:spPr>
          <a:xfrm>
            <a:off x="373269" y="1898400"/>
            <a:ext cx="2587200" cy="1346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THeory</a:t>
            </a:r>
            <a:endParaRPr/>
          </a:p>
        </p:txBody>
      </p:sp>
      <p:sp>
        <p:nvSpPr>
          <p:cNvPr id="2211" name="Google Shape;2211;p74"/>
          <p:cNvSpPr txBox="1">
            <a:spLocks noGrp="1"/>
          </p:cNvSpPr>
          <p:nvPr>
            <p:ph type="subTitle" idx="1"/>
          </p:nvPr>
        </p:nvSpPr>
        <p:spPr>
          <a:xfrm>
            <a:off x="3226214" y="1791963"/>
            <a:ext cx="20028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Collective Leadership</a:t>
            </a:r>
            <a:endParaRPr/>
          </a:p>
        </p:txBody>
      </p:sp>
      <p:sp>
        <p:nvSpPr>
          <p:cNvPr id="2212" name="Google Shape;2212;p74"/>
          <p:cNvSpPr txBox="1">
            <a:spLocks noGrp="1"/>
          </p:cNvSpPr>
          <p:nvPr>
            <p:ph type="subTitle" idx="2"/>
          </p:nvPr>
        </p:nvSpPr>
        <p:spPr>
          <a:xfrm>
            <a:off x="3290425" y="2433718"/>
            <a:ext cx="1874400" cy="8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Responsibility of the entire system to work together to make this radical shift</a:t>
            </a:r>
            <a:endParaRPr/>
          </a:p>
        </p:txBody>
      </p:sp>
      <p:cxnSp>
        <p:nvCxnSpPr>
          <p:cNvPr id="2213" name="Google Shape;2213;p74"/>
          <p:cNvCxnSpPr/>
          <p:nvPr/>
        </p:nvCxnSpPr>
        <p:spPr>
          <a:xfrm rot="10800000">
            <a:off x="9042772" y="3647100"/>
            <a:ext cx="0" cy="1381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4" name="Google Shape;2214;p74"/>
          <p:cNvCxnSpPr/>
          <p:nvPr/>
        </p:nvCxnSpPr>
        <p:spPr>
          <a:xfrm>
            <a:off x="4571486" y="5036375"/>
            <a:ext cx="4473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5" name="Google Shape;2215;p74"/>
          <p:cNvCxnSpPr/>
          <p:nvPr/>
        </p:nvCxnSpPr>
        <p:spPr>
          <a:xfrm>
            <a:off x="4571486" y="101275"/>
            <a:ext cx="4473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6" name="Google Shape;2216;p74"/>
          <p:cNvCxnSpPr/>
          <p:nvPr/>
        </p:nvCxnSpPr>
        <p:spPr>
          <a:xfrm rot="10800000">
            <a:off x="9042772" y="115475"/>
            <a:ext cx="0" cy="1381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7" name="Google Shape;2217;p74"/>
          <p:cNvSpPr txBox="1">
            <a:spLocks noGrp="1"/>
          </p:cNvSpPr>
          <p:nvPr>
            <p:ph type="subTitle" idx="1"/>
          </p:nvPr>
        </p:nvSpPr>
        <p:spPr>
          <a:xfrm>
            <a:off x="5229014" y="1791963"/>
            <a:ext cx="20028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Followership in Leadership</a:t>
            </a:r>
            <a:endParaRPr/>
          </a:p>
        </p:txBody>
      </p:sp>
      <p:sp>
        <p:nvSpPr>
          <p:cNvPr id="2218" name="Google Shape;2218;p74"/>
          <p:cNvSpPr txBox="1">
            <a:spLocks noGrp="1"/>
          </p:cNvSpPr>
          <p:nvPr>
            <p:ph type="subTitle" idx="2"/>
          </p:nvPr>
        </p:nvSpPr>
        <p:spPr>
          <a:xfrm>
            <a:off x="5293225" y="2433718"/>
            <a:ext cx="1874400" cy="8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Followers of the system need to buy into our new definition for this to be successful</a:t>
            </a:r>
            <a:endParaRPr/>
          </a:p>
        </p:txBody>
      </p:sp>
      <p:sp>
        <p:nvSpPr>
          <p:cNvPr id="2219" name="Google Shape;2219;p74"/>
          <p:cNvSpPr txBox="1">
            <a:spLocks noGrp="1"/>
          </p:cNvSpPr>
          <p:nvPr>
            <p:ph type="subTitle" idx="1"/>
          </p:nvPr>
        </p:nvSpPr>
        <p:spPr>
          <a:xfrm>
            <a:off x="7231814" y="1791975"/>
            <a:ext cx="20028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as a System</a:t>
            </a:r>
            <a:endParaRPr/>
          </a:p>
        </p:txBody>
      </p:sp>
      <p:sp>
        <p:nvSpPr>
          <p:cNvPr id="2220" name="Google Shape;2220;p74"/>
          <p:cNvSpPr txBox="1">
            <a:spLocks noGrp="1"/>
          </p:cNvSpPr>
          <p:nvPr>
            <p:ph type="subTitle" idx="2"/>
          </p:nvPr>
        </p:nvSpPr>
        <p:spPr>
          <a:xfrm>
            <a:off x="7296025" y="2433730"/>
            <a:ext cx="1874400" cy="8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real leader here is a societal shift in mindset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75"/>
          <p:cNvSpPr txBox="1">
            <a:spLocks noGrp="1"/>
          </p:cNvSpPr>
          <p:nvPr>
            <p:ph type="subTitle" idx="1"/>
          </p:nvPr>
        </p:nvSpPr>
        <p:spPr>
          <a:xfrm>
            <a:off x="630450" y="1023525"/>
            <a:ext cx="7883100" cy="26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en" sz="3200"/>
              <a:t>“Leadership requires </a:t>
            </a:r>
            <a:r>
              <a:rPr lang="en" sz="3200" b="1"/>
              <a:t>vision</a:t>
            </a:r>
            <a:r>
              <a:rPr lang="en" sz="3200"/>
              <a:t> and </a:t>
            </a:r>
            <a:r>
              <a:rPr lang="en" sz="3200" b="1"/>
              <a:t>boldness</a:t>
            </a:r>
            <a:r>
              <a:rPr lang="en" sz="3200"/>
              <a:t>. Leadership is about looking over the horizon and creating an actionable vision around that.”</a:t>
            </a:r>
            <a:endParaRPr sz="3200"/>
          </a:p>
        </p:txBody>
      </p:sp>
      <p:sp>
        <p:nvSpPr>
          <p:cNvPr id="2226" name="Google Shape;2226;p75"/>
          <p:cNvSpPr txBox="1">
            <a:spLocks noGrp="1"/>
          </p:cNvSpPr>
          <p:nvPr>
            <p:ph type="subTitle" idx="1"/>
          </p:nvPr>
        </p:nvSpPr>
        <p:spPr>
          <a:xfrm>
            <a:off x="569703" y="3495600"/>
            <a:ext cx="7883100" cy="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en" sz="3200"/>
              <a:t>~ Walt Morgan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76"/>
          <p:cNvSpPr txBox="1">
            <a:spLocks noGrp="1"/>
          </p:cNvSpPr>
          <p:nvPr>
            <p:ph type="subTitle" idx="1"/>
          </p:nvPr>
        </p:nvSpPr>
        <p:spPr>
          <a:xfrm>
            <a:off x="344475" y="724596"/>
            <a:ext cx="67992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/>
              <a:t>New time = New perspective on education</a:t>
            </a:r>
            <a:endParaRPr sz="1800"/>
          </a:p>
        </p:txBody>
      </p:sp>
      <p:sp>
        <p:nvSpPr>
          <p:cNvPr id="2232" name="Google Shape;2232;p76"/>
          <p:cNvSpPr txBox="1">
            <a:spLocks noGrp="1"/>
          </p:cNvSpPr>
          <p:nvPr>
            <p:ph type="title"/>
          </p:nvPr>
        </p:nvSpPr>
        <p:spPr>
          <a:xfrm>
            <a:off x="454774" y="251876"/>
            <a:ext cx="8506800" cy="707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Innovation</a:t>
            </a:r>
            <a:endParaRPr/>
          </a:p>
        </p:txBody>
      </p:sp>
      <p:sp>
        <p:nvSpPr>
          <p:cNvPr id="2233" name="Google Shape;2233;p76"/>
          <p:cNvSpPr txBox="1">
            <a:spLocks noGrp="1"/>
          </p:cNvSpPr>
          <p:nvPr>
            <p:ph type="subTitle" idx="1"/>
          </p:nvPr>
        </p:nvSpPr>
        <p:spPr>
          <a:xfrm>
            <a:off x="123943" y="1846712"/>
            <a:ext cx="2002800" cy="5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ebas Neue"/>
                <a:ea typeface="Bebas Neue"/>
                <a:cs typeface="Bebas Neue"/>
                <a:sym typeface="Bebas Neue"/>
              </a:rPr>
              <a:t>MCDB</a:t>
            </a:r>
            <a:endParaRPr sz="250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234" name="Google Shape;2234;p76"/>
          <p:cNvSpPr txBox="1">
            <a:spLocks noGrp="1"/>
          </p:cNvSpPr>
          <p:nvPr>
            <p:ph type="subTitle" idx="4294967295"/>
          </p:nvPr>
        </p:nvSpPr>
        <p:spPr>
          <a:xfrm>
            <a:off x="265825" y="2743850"/>
            <a:ext cx="1727700" cy="18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Research</a:t>
            </a:r>
            <a:endParaRPr sz="16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Change in experimentation</a:t>
            </a:r>
            <a:endParaRPr sz="16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Supportive tool for discovery</a:t>
            </a:r>
            <a:endParaRPr sz="1600"/>
          </a:p>
        </p:txBody>
      </p:sp>
      <p:sp>
        <p:nvSpPr>
          <p:cNvPr id="2235" name="Google Shape;2235;p76"/>
          <p:cNvSpPr txBox="1">
            <a:spLocks noGrp="1"/>
          </p:cNvSpPr>
          <p:nvPr>
            <p:ph type="subTitle" idx="1"/>
          </p:nvPr>
        </p:nvSpPr>
        <p:spPr>
          <a:xfrm>
            <a:off x="2070568" y="1846700"/>
            <a:ext cx="2325300" cy="5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ebas Neue"/>
                <a:ea typeface="Bebas Neue"/>
                <a:cs typeface="Bebas Neue"/>
                <a:sym typeface="Bebas Neue"/>
              </a:rPr>
              <a:t>Computer Science</a:t>
            </a:r>
            <a:endParaRPr sz="250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236" name="Google Shape;2236;p76"/>
          <p:cNvSpPr txBox="1">
            <a:spLocks noGrp="1"/>
          </p:cNvSpPr>
          <p:nvPr>
            <p:ph type="subTitle" idx="1"/>
          </p:nvPr>
        </p:nvSpPr>
        <p:spPr>
          <a:xfrm>
            <a:off x="4395868" y="1604062"/>
            <a:ext cx="27489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ebas Neue"/>
                <a:ea typeface="Bebas Neue"/>
                <a:cs typeface="Bebas Neue"/>
                <a:sym typeface="Bebas Neue"/>
              </a:rPr>
              <a:t>Astrophysics and creative technology</a:t>
            </a:r>
            <a:endParaRPr sz="250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237" name="Google Shape;2237;p76"/>
          <p:cNvSpPr txBox="1">
            <a:spLocks noGrp="1"/>
          </p:cNvSpPr>
          <p:nvPr>
            <p:ph type="subTitle" idx="1"/>
          </p:nvPr>
        </p:nvSpPr>
        <p:spPr>
          <a:xfrm>
            <a:off x="6685793" y="1846705"/>
            <a:ext cx="2325300" cy="5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ebas Neue"/>
                <a:ea typeface="Bebas Neue"/>
                <a:cs typeface="Bebas Neue"/>
                <a:sym typeface="Bebas Neue"/>
              </a:rPr>
              <a:t>Finance</a:t>
            </a:r>
            <a:endParaRPr sz="2500"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2238" name="Google Shape;2238;p76"/>
          <p:cNvCxnSpPr/>
          <p:nvPr/>
        </p:nvCxnSpPr>
        <p:spPr>
          <a:xfrm>
            <a:off x="433100" y="2546599"/>
            <a:ext cx="13845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9" name="Google Shape;2239;p76"/>
          <p:cNvCxnSpPr/>
          <p:nvPr/>
        </p:nvCxnSpPr>
        <p:spPr>
          <a:xfrm>
            <a:off x="2190950" y="2546600"/>
            <a:ext cx="2206200" cy="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0" name="Google Shape;2240;p76"/>
          <p:cNvCxnSpPr/>
          <p:nvPr/>
        </p:nvCxnSpPr>
        <p:spPr>
          <a:xfrm rot="10800000" flipH="1">
            <a:off x="4623875" y="2547362"/>
            <a:ext cx="2276100" cy="3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1" name="Google Shape;2241;p76"/>
          <p:cNvCxnSpPr/>
          <p:nvPr/>
        </p:nvCxnSpPr>
        <p:spPr>
          <a:xfrm rot="10800000" flipH="1">
            <a:off x="7157550" y="2544505"/>
            <a:ext cx="1381800" cy="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2" name="Google Shape;2242;p76"/>
          <p:cNvSpPr txBox="1">
            <a:spLocks noGrp="1"/>
          </p:cNvSpPr>
          <p:nvPr>
            <p:ph type="subTitle" idx="4294967295"/>
          </p:nvPr>
        </p:nvSpPr>
        <p:spPr>
          <a:xfrm>
            <a:off x="2190950" y="2743850"/>
            <a:ext cx="2206200" cy="18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Development &amp; Implementation  of AI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 </a:t>
            </a:r>
            <a:endParaRPr sz="1600"/>
          </a:p>
        </p:txBody>
      </p:sp>
      <p:sp>
        <p:nvSpPr>
          <p:cNvPr id="2243" name="Google Shape;2243;p76"/>
          <p:cNvSpPr txBox="1">
            <a:spLocks noGrp="1"/>
          </p:cNvSpPr>
          <p:nvPr>
            <p:ph type="subTitle" idx="4294967295"/>
          </p:nvPr>
        </p:nvSpPr>
        <p:spPr>
          <a:xfrm>
            <a:off x="4667225" y="2818725"/>
            <a:ext cx="2206200" cy="18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Research</a:t>
            </a:r>
            <a:endParaRPr sz="16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Curiosity and discovery drives skill</a:t>
            </a:r>
            <a:endParaRPr sz="16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Innovation and fun without worry</a:t>
            </a:r>
            <a:endParaRPr sz="1600"/>
          </a:p>
        </p:txBody>
      </p:sp>
      <p:sp>
        <p:nvSpPr>
          <p:cNvPr id="2244" name="Google Shape;2244;p76"/>
          <p:cNvSpPr txBox="1">
            <a:spLocks noGrp="1"/>
          </p:cNvSpPr>
          <p:nvPr>
            <p:ph type="subTitle" idx="4294967295"/>
          </p:nvPr>
        </p:nvSpPr>
        <p:spPr>
          <a:xfrm>
            <a:off x="6745350" y="2871450"/>
            <a:ext cx="2206200" cy="18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Research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77"/>
          <p:cNvSpPr txBox="1">
            <a:spLocks noGrp="1"/>
          </p:cNvSpPr>
          <p:nvPr>
            <p:ph type="subTitle" idx="1"/>
          </p:nvPr>
        </p:nvSpPr>
        <p:spPr>
          <a:xfrm>
            <a:off x="630450" y="1185800"/>
            <a:ext cx="7883100" cy="30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2600"/>
              <a:t>The education we had in the past is </a:t>
            </a:r>
            <a:r>
              <a:rPr lang="en" sz="2600" b="1"/>
              <a:t>not the education we have today.</a:t>
            </a:r>
            <a:endParaRPr sz="2600" b="1"/>
          </a:p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None/>
            </a:pPr>
            <a:r>
              <a:rPr lang="en" sz="2600"/>
              <a:t>We need to seriously reconsider how we define, and practice, education in today’s reality.</a:t>
            </a:r>
            <a:endParaRPr sz="2600"/>
          </a:p>
        </p:txBody>
      </p:sp>
      <p:sp>
        <p:nvSpPr>
          <p:cNvPr id="2250" name="Google Shape;2250;p77"/>
          <p:cNvSpPr txBox="1">
            <a:spLocks noGrp="1"/>
          </p:cNvSpPr>
          <p:nvPr>
            <p:ph type="title"/>
          </p:nvPr>
        </p:nvSpPr>
        <p:spPr>
          <a:xfrm>
            <a:off x="625300" y="315813"/>
            <a:ext cx="7704000" cy="707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Closing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78"/>
          <p:cNvSpPr txBox="1">
            <a:spLocks noGrp="1"/>
          </p:cNvSpPr>
          <p:nvPr>
            <p:ph type="subTitle" idx="1"/>
          </p:nvPr>
        </p:nvSpPr>
        <p:spPr>
          <a:xfrm>
            <a:off x="102125" y="2483034"/>
            <a:ext cx="8939700" cy="8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Any questions?</a:t>
            </a:r>
            <a:endParaRPr sz="2500"/>
          </a:p>
        </p:txBody>
      </p:sp>
      <p:sp>
        <p:nvSpPr>
          <p:cNvPr id="2256" name="Google Shape;2256;p78"/>
          <p:cNvSpPr txBox="1">
            <a:spLocks noGrp="1"/>
          </p:cNvSpPr>
          <p:nvPr>
            <p:ph type="ctrTitle"/>
          </p:nvPr>
        </p:nvSpPr>
        <p:spPr>
          <a:xfrm>
            <a:off x="-25" y="1544050"/>
            <a:ext cx="9144000" cy="1023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900"/>
              <a:t>Thank you!</a:t>
            </a:r>
            <a:endParaRPr sz="5900"/>
          </a:p>
        </p:txBody>
      </p:sp>
      <p:sp>
        <p:nvSpPr>
          <p:cNvPr id="2257" name="Google Shape;2257;p78"/>
          <p:cNvSpPr txBox="1"/>
          <p:nvPr/>
        </p:nvSpPr>
        <p:spPr>
          <a:xfrm>
            <a:off x="7691450" y="1619250"/>
            <a:ext cx="150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258" name="Google Shape;2258;p78"/>
          <p:cNvSpPr txBox="1">
            <a:spLocks noGrp="1"/>
          </p:cNvSpPr>
          <p:nvPr>
            <p:ph type="subTitle" idx="1"/>
          </p:nvPr>
        </p:nvSpPr>
        <p:spPr>
          <a:xfrm>
            <a:off x="50" y="648656"/>
            <a:ext cx="91440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</a:rPr>
              <a:t>2026 Newton Fellows Inaugural Changemakers Challenge</a:t>
            </a: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79"/>
          <p:cNvSpPr txBox="1">
            <a:spLocks noGrp="1"/>
          </p:cNvSpPr>
          <p:nvPr>
            <p:ph type="subTitle" idx="1"/>
          </p:nvPr>
        </p:nvSpPr>
        <p:spPr>
          <a:xfrm>
            <a:off x="4863950" y="2269650"/>
            <a:ext cx="3566700" cy="11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</p:txBody>
      </p:sp>
      <p:sp>
        <p:nvSpPr>
          <p:cNvPr id="2264" name="Google Shape;2264;p79"/>
          <p:cNvSpPr txBox="1">
            <a:spLocks noGrp="1"/>
          </p:cNvSpPr>
          <p:nvPr>
            <p:ph type="title"/>
          </p:nvPr>
        </p:nvSpPr>
        <p:spPr>
          <a:xfrm>
            <a:off x="4863950" y="1696950"/>
            <a:ext cx="383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company</a:t>
            </a:r>
            <a:endParaRPr/>
          </a:p>
        </p:txBody>
      </p:sp>
      <p:pic>
        <p:nvPicPr>
          <p:cNvPr id="2265" name="Google Shape;2265;p79"/>
          <p:cNvPicPr preferRelativeResize="0"/>
          <p:nvPr/>
        </p:nvPicPr>
        <p:blipFill rotWithShape="1">
          <a:blip r:embed="rId3">
            <a:alphaModFix/>
          </a:blip>
          <a:srcRect l="25752" r="25752"/>
          <a:stretch/>
        </p:blipFill>
        <p:spPr>
          <a:xfrm>
            <a:off x="-54000" y="-85075"/>
            <a:ext cx="4626000" cy="536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6" name="Google Shape;2266;p79"/>
          <p:cNvCxnSpPr/>
          <p:nvPr/>
        </p:nvCxnSpPr>
        <p:spPr>
          <a:xfrm rot="10800000">
            <a:off x="102075" y="108900"/>
            <a:ext cx="0" cy="4919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7" name="Google Shape;2267;p79"/>
          <p:cNvCxnSpPr/>
          <p:nvPr/>
        </p:nvCxnSpPr>
        <p:spPr>
          <a:xfrm rot="10800000">
            <a:off x="90450" y="5036375"/>
            <a:ext cx="4473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8" name="Google Shape;2268;p79"/>
          <p:cNvCxnSpPr/>
          <p:nvPr/>
        </p:nvCxnSpPr>
        <p:spPr>
          <a:xfrm rot="10800000">
            <a:off x="90450" y="101275"/>
            <a:ext cx="4473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" name="Google Shape;2273;p80"/>
          <p:cNvPicPr preferRelativeResize="0"/>
          <p:nvPr/>
        </p:nvPicPr>
        <p:blipFill rotWithShape="1">
          <a:blip r:embed="rId3">
            <a:alphaModFix/>
          </a:blip>
          <a:srcRect l="50000"/>
          <a:stretch/>
        </p:blipFill>
        <p:spPr>
          <a:xfrm>
            <a:off x="-20477" y="-17862"/>
            <a:ext cx="4598424" cy="517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74" name="Google Shape;2274;p80"/>
          <p:cNvSpPr/>
          <p:nvPr/>
        </p:nvSpPr>
        <p:spPr>
          <a:xfrm>
            <a:off x="-25974" y="1501134"/>
            <a:ext cx="5967900" cy="213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275" name="Google Shape;2275;p80"/>
          <p:cNvSpPr txBox="1">
            <a:spLocks noGrp="1"/>
          </p:cNvSpPr>
          <p:nvPr>
            <p:ph type="subTitle" idx="1"/>
          </p:nvPr>
        </p:nvSpPr>
        <p:spPr>
          <a:xfrm>
            <a:off x="1433564" y="2334485"/>
            <a:ext cx="8778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</a:t>
            </a:r>
            <a:endParaRPr/>
          </a:p>
        </p:txBody>
      </p:sp>
      <p:sp>
        <p:nvSpPr>
          <p:cNvPr id="2276" name="Google Shape;2276;p80"/>
          <p:cNvSpPr txBox="1">
            <a:spLocks noGrp="1"/>
          </p:cNvSpPr>
          <p:nvPr>
            <p:ph type="subTitle" idx="2"/>
          </p:nvPr>
        </p:nvSpPr>
        <p:spPr>
          <a:xfrm>
            <a:off x="935264" y="2705684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grpSp>
        <p:nvGrpSpPr>
          <p:cNvPr id="2277" name="Google Shape;2277;p80"/>
          <p:cNvGrpSpPr/>
          <p:nvPr/>
        </p:nvGrpSpPr>
        <p:grpSpPr>
          <a:xfrm>
            <a:off x="1631114" y="1795614"/>
            <a:ext cx="482700" cy="482700"/>
            <a:chOff x="1672023" y="1812300"/>
            <a:chExt cx="482700" cy="482700"/>
          </a:xfrm>
        </p:grpSpPr>
        <p:sp>
          <p:nvSpPr>
            <p:cNvPr id="2278" name="Google Shape;2278;p80"/>
            <p:cNvSpPr/>
            <p:nvPr/>
          </p:nvSpPr>
          <p:spPr>
            <a:xfrm>
              <a:off x="1672023" y="1812300"/>
              <a:ext cx="482700" cy="4827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80"/>
            <p:cNvSpPr/>
            <p:nvPr/>
          </p:nvSpPr>
          <p:spPr>
            <a:xfrm>
              <a:off x="1705890" y="1871912"/>
              <a:ext cx="414967" cy="378970"/>
            </a:xfrm>
            <a:custGeom>
              <a:avLst/>
              <a:gdLst/>
              <a:ahLst/>
              <a:cxnLst/>
              <a:rect l="l" t="t" r="r" b="b"/>
              <a:pathLst>
                <a:path w="13038" h="11907" extrusionOk="0">
                  <a:moveTo>
                    <a:pt x="6632" y="369"/>
                  </a:moveTo>
                  <a:cubicBezTo>
                    <a:pt x="6680" y="369"/>
                    <a:pt x="6704" y="405"/>
                    <a:pt x="6704" y="441"/>
                  </a:cubicBezTo>
                  <a:lnTo>
                    <a:pt x="6704" y="881"/>
                  </a:lnTo>
                  <a:cubicBezTo>
                    <a:pt x="6644" y="864"/>
                    <a:pt x="6582" y="855"/>
                    <a:pt x="6519" y="855"/>
                  </a:cubicBezTo>
                  <a:cubicBezTo>
                    <a:pt x="6457" y="855"/>
                    <a:pt x="6394" y="864"/>
                    <a:pt x="6335" y="881"/>
                  </a:cubicBezTo>
                  <a:lnTo>
                    <a:pt x="6335" y="441"/>
                  </a:lnTo>
                  <a:lnTo>
                    <a:pt x="6323" y="441"/>
                  </a:lnTo>
                  <a:cubicBezTo>
                    <a:pt x="6323" y="405"/>
                    <a:pt x="6347" y="369"/>
                    <a:pt x="6394" y="369"/>
                  </a:cubicBezTo>
                  <a:close/>
                  <a:moveTo>
                    <a:pt x="6501" y="1251"/>
                  </a:moveTo>
                  <a:cubicBezTo>
                    <a:pt x="7061" y="1251"/>
                    <a:pt x="7275" y="2013"/>
                    <a:pt x="6763" y="2286"/>
                  </a:cubicBezTo>
                  <a:cubicBezTo>
                    <a:pt x="6692" y="2322"/>
                    <a:pt x="6585" y="2346"/>
                    <a:pt x="6501" y="2346"/>
                  </a:cubicBezTo>
                  <a:cubicBezTo>
                    <a:pt x="6204" y="2346"/>
                    <a:pt x="5954" y="2096"/>
                    <a:pt x="5954" y="1798"/>
                  </a:cubicBezTo>
                  <a:cubicBezTo>
                    <a:pt x="5954" y="1489"/>
                    <a:pt x="6204" y="1251"/>
                    <a:pt x="6501" y="1251"/>
                  </a:cubicBezTo>
                  <a:close/>
                  <a:moveTo>
                    <a:pt x="2382" y="2429"/>
                  </a:moveTo>
                  <a:cubicBezTo>
                    <a:pt x="2560" y="2429"/>
                    <a:pt x="2703" y="2572"/>
                    <a:pt x="2703" y="2751"/>
                  </a:cubicBezTo>
                  <a:cubicBezTo>
                    <a:pt x="2703" y="2929"/>
                    <a:pt x="2560" y="3084"/>
                    <a:pt x="2382" y="3084"/>
                  </a:cubicBezTo>
                  <a:cubicBezTo>
                    <a:pt x="2215" y="3084"/>
                    <a:pt x="2048" y="2941"/>
                    <a:pt x="2048" y="2751"/>
                  </a:cubicBezTo>
                  <a:cubicBezTo>
                    <a:pt x="2048" y="2560"/>
                    <a:pt x="2203" y="2429"/>
                    <a:pt x="2382" y="2429"/>
                  </a:cubicBezTo>
                  <a:close/>
                  <a:moveTo>
                    <a:pt x="10657" y="2429"/>
                  </a:moveTo>
                  <a:cubicBezTo>
                    <a:pt x="10835" y="2429"/>
                    <a:pt x="10978" y="2572"/>
                    <a:pt x="10978" y="2751"/>
                  </a:cubicBezTo>
                  <a:cubicBezTo>
                    <a:pt x="10978" y="2929"/>
                    <a:pt x="10835" y="3084"/>
                    <a:pt x="10657" y="3084"/>
                  </a:cubicBezTo>
                  <a:cubicBezTo>
                    <a:pt x="10478" y="3084"/>
                    <a:pt x="10323" y="2941"/>
                    <a:pt x="10323" y="2751"/>
                  </a:cubicBezTo>
                  <a:cubicBezTo>
                    <a:pt x="10323" y="2560"/>
                    <a:pt x="10478" y="2429"/>
                    <a:pt x="10657" y="2429"/>
                  </a:cubicBezTo>
                  <a:close/>
                  <a:moveTo>
                    <a:pt x="2477" y="3441"/>
                  </a:moveTo>
                  <a:lnTo>
                    <a:pt x="3715" y="6025"/>
                  </a:lnTo>
                  <a:lnTo>
                    <a:pt x="1024" y="6025"/>
                  </a:lnTo>
                  <a:lnTo>
                    <a:pt x="2239" y="3441"/>
                  </a:lnTo>
                  <a:cubicBezTo>
                    <a:pt x="2275" y="3447"/>
                    <a:pt x="2316" y="3450"/>
                    <a:pt x="2358" y="3450"/>
                  </a:cubicBezTo>
                  <a:cubicBezTo>
                    <a:pt x="2400" y="3450"/>
                    <a:pt x="2441" y="3447"/>
                    <a:pt x="2477" y="3441"/>
                  </a:cubicBezTo>
                  <a:close/>
                  <a:moveTo>
                    <a:pt x="10776" y="3441"/>
                  </a:moveTo>
                  <a:lnTo>
                    <a:pt x="11990" y="6025"/>
                  </a:lnTo>
                  <a:lnTo>
                    <a:pt x="9299" y="6025"/>
                  </a:lnTo>
                  <a:lnTo>
                    <a:pt x="10538" y="3441"/>
                  </a:lnTo>
                  <a:cubicBezTo>
                    <a:pt x="10573" y="3447"/>
                    <a:pt x="10612" y="3450"/>
                    <a:pt x="10652" y="3450"/>
                  </a:cubicBezTo>
                  <a:cubicBezTo>
                    <a:pt x="10692" y="3450"/>
                    <a:pt x="10734" y="3447"/>
                    <a:pt x="10776" y="3441"/>
                  </a:cubicBezTo>
                  <a:close/>
                  <a:moveTo>
                    <a:pt x="4251" y="6418"/>
                  </a:moveTo>
                  <a:cubicBezTo>
                    <a:pt x="4322" y="6418"/>
                    <a:pt x="4382" y="6477"/>
                    <a:pt x="4382" y="6549"/>
                  </a:cubicBezTo>
                  <a:lnTo>
                    <a:pt x="4382" y="6668"/>
                  </a:lnTo>
                  <a:cubicBezTo>
                    <a:pt x="4382" y="6739"/>
                    <a:pt x="4322" y="6799"/>
                    <a:pt x="4251" y="6799"/>
                  </a:cubicBezTo>
                  <a:lnTo>
                    <a:pt x="501" y="6799"/>
                  </a:lnTo>
                  <a:cubicBezTo>
                    <a:pt x="429" y="6799"/>
                    <a:pt x="370" y="6739"/>
                    <a:pt x="370" y="6668"/>
                  </a:cubicBezTo>
                  <a:lnTo>
                    <a:pt x="370" y="6549"/>
                  </a:lnTo>
                  <a:cubicBezTo>
                    <a:pt x="370" y="6477"/>
                    <a:pt x="429" y="6418"/>
                    <a:pt x="501" y="6418"/>
                  </a:cubicBezTo>
                  <a:close/>
                  <a:moveTo>
                    <a:pt x="12526" y="6418"/>
                  </a:moveTo>
                  <a:cubicBezTo>
                    <a:pt x="12597" y="6418"/>
                    <a:pt x="12657" y="6477"/>
                    <a:pt x="12657" y="6549"/>
                  </a:cubicBezTo>
                  <a:lnTo>
                    <a:pt x="12657" y="6668"/>
                  </a:lnTo>
                  <a:cubicBezTo>
                    <a:pt x="12657" y="6739"/>
                    <a:pt x="12597" y="6799"/>
                    <a:pt x="12526" y="6799"/>
                  </a:cubicBezTo>
                  <a:lnTo>
                    <a:pt x="8775" y="6799"/>
                  </a:lnTo>
                  <a:cubicBezTo>
                    <a:pt x="8704" y="6799"/>
                    <a:pt x="8644" y="6739"/>
                    <a:pt x="8644" y="6668"/>
                  </a:cubicBezTo>
                  <a:lnTo>
                    <a:pt x="8644" y="6549"/>
                  </a:lnTo>
                  <a:cubicBezTo>
                    <a:pt x="8644" y="6477"/>
                    <a:pt x="8704" y="6418"/>
                    <a:pt x="8775" y="6418"/>
                  </a:cubicBezTo>
                  <a:close/>
                  <a:moveTo>
                    <a:pt x="3715" y="7168"/>
                  </a:moveTo>
                  <a:cubicBezTo>
                    <a:pt x="3525" y="7787"/>
                    <a:pt x="2953" y="8228"/>
                    <a:pt x="2298" y="8228"/>
                  </a:cubicBezTo>
                  <a:cubicBezTo>
                    <a:pt x="1644" y="8228"/>
                    <a:pt x="1084" y="7799"/>
                    <a:pt x="905" y="7168"/>
                  </a:cubicBezTo>
                  <a:close/>
                  <a:moveTo>
                    <a:pt x="12145" y="7168"/>
                  </a:moveTo>
                  <a:cubicBezTo>
                    <a:pt x="11942" y="7787"/>
                    <a:pt x="11383" y="8228"/>
                    <a:pt x="10728" y="8228"/>
                  </a:cubicBezTo>
                  <a:cubicBezTo>
                    <a:pt x="10073" y="8228"/>
                    <a:pt x="9502" y="7799"/>
                    <a:pt x="9323" y="7168"/>
                  </a:cubicBezTo>
                  <a:close/>
                  <a:moveTo>
                    <a:pt x="7942" y="10371"/>
                  </a:moveTo>
                  <a:cubicBezTo>
                    <a:pt x="8013" y="10371"/>
                    <a:pt x="8073" y="10430"/>
                    <a:pt x="8073" y="10502"/>
                  </a:cubicBezTo>
                  <a:lnTo>
                    <a:pt x="8073" y="10764"/>
                  </a:lnTo>
                  <a:lnTo>
                    <a:pt x="4918" y="10764"/>
                  </a:lnTo>
                  <a:lnTo>
                    <a:pt x="4918" y="10502"/>
                  </a:lnTo>
                  <a:cubicBezTo>
                    <a:pt x="4918" y="10430"/>
                    <a:pt x="4977" y="10371"/>
                    <a:pt x="5049" y="10371"/>
                  </a:cubicBezTo>
                  <a:close/>
                  <a:moveTo>
                    <a:pt x="6382" y="0"/>
                  </a:moveTo>
                  <a:cubicBezTo>
                    <a:pt x="6132" y="0"/>
                    <a:pt x="5930" y="203"/>
                    <a:pt x="5930" y="441"/>
                  </a:cubicBezTo>
                  <a:lnTo>
                    <a:pt x="5930" y="1060"/>
                  </a:lnTo>
                  <a:cubicBezTo>
                    <a:pt x="5692" y="1251"/>
                    <a:pt x="5549" y="1536"/>
                    <a:pt x="5561" y="1858"/>
                  </a:cubicBezTo>
                  <a:lnTo>
                    <a:pt x="3703" y="2370"/>
                  </a:lnTo>
                  <a:cubicBezTo>
                    <a:pt x="3477" y="2429"/>
                    <a:pt x="3251" y="2465"/>
                    <a:pt x="3037" y="2501"/>
                  </a:cubicBezTo>
                  <a:cubicBezTo>
                    <a:pt x="2929" y="2227"/>
                    <a:pt x="2679" y="2036"/>
                    <a:pt x="2382" y="2036"/>
                  </a:cubicBezTo>
                  <a:cubicBezTo>
                    <a:pt x="1989" y="2036"/>
                    <a:pt x="1679" y="2346"/>
                    <a:pt x="1679" y="2739"/>
                  </a:cubicBezTo>
                  <a:cubicBezTo>
                    <a:pt x="1679" y="2941"/>
                    <a:pt x="1763" y="3132"/>
                    <a:pt x="1917" y="3275"/>
                  </a:cubicBezTo>
                  <a:lnTo>
                    <a:pt x="608" y="6025"/>
                  </a:lnTo>
                  <a:lnTo>
                    <a:pt x="501" y="6025"/>
                  </a:lnTo>
                  <a:cubicBezTo>
                    <a:pt x="215" y="6025"/>
                    <a:pt x="1" y="6251"/>
                    <a:pt x="1" y="6525"/>
                  </a:cubicBezTo>
                  <a:lnTo>
                    <a:pt x="1" y="6644"/>
                  </a:lnTo>
                  <a:cubicBezTo>
                    <a:pt x="1" y="6930"/>
                    <a:pt x="215" y="7156"/>
                    <a:pt x="501" y="7156"/>
                  </a:cubicBezTo>
                  <a:cubicBezTo>
                    <a:pt x="691" y="7989"/>
                    <a:pt x="1441" y="8585"/>
                    <a:pt x="2298" y="8585"/>
                  </a:cubicBezTo>
                  <a:cubicBezTo>
                    <a:pt x="3168" y="8585"/>
                    <a:pt x="3906" y="7978"/>
                    <a:pt x="4108" y="7156"/>
                  </a:cubicBezTo>
                  <a:lnTo>
                    <a:pt x="4251" y="7156"/>
                  </a:lnTo>
                  <a:cubicBezTo>
                    <a:pt x="4537" y="7156"/>
                    <a:pt x="4763" y="6930"/>
                    <a:pt x="4763" y="6644"/>
                  </a:cubicBezTo>
                  <a:lnTo>
                    <a:pt x="4763" y="6525"/>
                  </a:lnTo>
                  <a:cubicBezTo>
                    <a:pt x="4763" y="6251"/>
                    <a:pt x="4537" y="6025"/>
                    <a:pt x="4251" y="6025"/>
                  </a:cubicBezTo>
                  <a:lnTo>
                    <a:pt x="4144" y="6025"/>
                  </a:lnTo>
                  <a:lnTo>
                    <a:pt x="2834" y="3275"/>
                  </a:lnTo>
                  <a:cubicBezTo>
                    <a:pt x="2953" y="3167"/>
                    <a:pt x="3037" y="3036"/>
                    <a:pt x="3060" y="2870"/>
                  </a:cubicBezTo>
                  <a:cubicBezTo>
                    <a:pt x="3310" y="2846"/>
                    <a:pt x="3549" y="2798"/>
                    <a:pt x="3787" y="2727"/>
                  </a:cubicBezTo>
                  <a:lnTo>
                    <a:pt x="5656" y="2215"/>
                  </a:lnTo>
                  <a:cubicBezTo>
                    <a:pt x="5716" y="2346"/>
                    <a:pt x="5811" y="2453"/>
                    <a:pt x="5918" y="2548"/>
                  </a:cubicBezTo>
                  <a:lnTo>
                    <a:pt x="5918" y="10002"/>
                  </a:lnTo>
                  <a:lnTo>
                    <a:pt x="5037" y="10002"/>
                  </a:lnTo>
                  <a:cubicBezTo>
                    <a:pt x="4763" y="10002"/>
                    <a:pt x="4537" y="10228"/>
                    <a:pt x="4537" y="10502"/>
                  </a:cubicBezTo>
                  <a:lnTo>
                    <a:pt x="4537" y="10776"/>
                  </a:lnTo>
                  <a:cubicBezTo>
                    <a:pt x="4299" y="10823"/>
                    <a:pt x="4120" y="11026"/>
                    <a:pt x="4120" y="11276"/>
                  </a:cubicBezTo>
                  <a:lnTo>
                    <a:pt x="4120" y="11395"/>
                  </a:lnTo>
                  <a:cubicBezTo>
                    <a:pt x="4120" y="11680"/>
                    <a:pt x="4346" y="11907"/>
                    <a:pt x="4620" y="11907"/>
                  </a:cubicBezTo>
                  <a:lnTo>
                    <a:pt x="6049" y="11907"/>
                  </a:lnTo>
                  <a:cubicBezTo>
                    <a:pt x="6156" y="11907"/>
                    <a:pt x="6251" y="11811"/>
                    <a:pt x="6251" y="11704"/>
                  </a:cubicBezTo>
                  <a:cubicBezTo>
                    <a:pt x="6251" y="11609"/>
                    <a:pt x="6156" y="11514"/>
                    <a:pt x="6049" y="11514"/>
                  </a:cubicBezTo>
                  <a:lnTo>
                    <a:pt x="4620" y="11514"/>
                  </a:lnTo>
                  <a:cubicBezTo>
                    <a:pt x="4549" y="11514"/>
                    <a:pt x="4489" y="11454"/>
                    <a:pt x="4489" y="11383"/>
                  </a:cubicBezTo>
                  <a:lnTo>
                    <a:pt x="4489" y="11264"/>
                  </a:lnTo>
                  <a:cubicBezTo>
                    <a:pt x="4489" y="11192"/>
                    <a:pt x="4549" y="11133"/>
                    <a:pt x="4620" y="11133"/>
                  </a:cubicBezTo>
                  <a:lnTo>
                    <a:pt x="8371" y="11133"/>
                  </a:lnTo>
                  <a:cubicBezTo>
                    <a:pt x="8454" y="11133"/>
                    <a:pt x="8513" y="11192"/>
                    <a:pt x="8513" y="11264"/>
                  </a:cubicBezTo>
                  <a:lnTo>
                    <a:pt x="8513" y="11383"/>
                  </a:lnTo>
                  <a:cubicBezTo>
                    <a:pt x="8513" y="11454"/>
                    <a:pt x="8454" y="11514"/>
                    <a:pt x="8371" y="11514"/>
                  </a:cubicBezTo>
                  <a:lnTo>
                    <a:pt x="6930" y="11514"/>
                  </a:lnTo>
                  <a:cubicBezTo>
                    <a:pt x="6823" y="11514"/>
                    <a:pt x="6739" y="11609"/>
                    <a:pt x="6739" y="11704"/>
                  </a:cubicBezTo>
                  <a:cubicBezTo>
                    <a:pt x="6739" y="11811"/>
                    <a:pt x="6823" y="11907"/>
                    <a:pt x="6930" y="11907"/>
                  </a:cubicBezTo>
                  <a:lnTo>
                    <a:pt x="8371" y="11907"/>
                  </a:lnTo>
                  <a:cubicBezTo>
                    <a:pt x="8656" y="11907"/>
                    <a:pt x="8883" y="11680"/>
                    <a:pt x="8883" y="11395"/>
                  </a:cubicBezTo>
                  <a:lnTo>
                    <a:pt x="8883" y="11276"/>
                  </a:lnTo>
                  <a:cubicBezTo>
                    <a:pt x="8883" y="11026"/>
                    <a:pt x="8692" y="10799"/>
                    <a:pt x="8454" y="10776"/>
                  </a:cubicBezTo>
                  <a:lnTo>
                    <a:pt x="8454" y="10502"/>
                  </a:lnTo>
                  <a:cubicBezTo>
                    <a:pt x="8454" y="10228"/>
                    <a:pt x="8228" y="10002"/>
                    <a:pt x="7942" y="10002"/>
                  </a:cubicBezTo>
                  <a:lnTo>
                    <a:pt x="7061" y="10002"/>
                  </a:lnTo>
                  <a:lnTo>
                    <a:pt x="7061" y="7049"/>
                  </a:lnTo>
                  <a:cubicBezTo>
                    <a:pt x="7061" y="6954"/>
                    <a:pt x="6978" y="6858"/>
                    <a:pt x="6870" y="6858"/>
                  </a:cubicBezTo>
                  <a:cubicBezTo>
                    <a:pt x="6763" y="6858"/>
                    <a:pt x="6680" y="6954"/>
                    <a:pt x="6680" y="7049"/>
                  </a:cubicBezTo>
                  <a:lnTo>
                    <a:pt x="6680" y="10002"/>
                  </a:lnTo>
                  <a:lnTo>
                    <a:pt x="6311" y="10002"/>
                  </a:lnTo>
                  <a:lnTo>
                    <a:pt x="6311" y="2727"/>
                  </a:lnTo>
                  <a:cubicBezTo>
                    <a:pt x="6370" y="2739"/>
                    <a:pt x="6430" y="2745"/>
                    <a:pt x="6491" y="2745"/>
                  </a:cubicBezTo>
                  <a:cubicBezTo>
                    <a:pt x="6552" y="2745"/>
                    <a:pt x="6614" y="2739"/>
                    <a:pt x="6680" y="2727"/>
                  </a:cubicBezTo>
                  <a:lnTo>
                    <a:pt x="6680" y="6156"/>
                  </a:lnTo>
                  <a:cubicBezTo>
                    <a:pt x="6680" y="6263"/>
                    <a:pt x="6763" y="6358"/>
                    <a:pt x="6870" y="6358"/>
                  </a:cubicBezTo>
                  <a:cubicBezTo>
                    <a:pt x="6978" y="6358"/>
                    <a:pt x="7061" y="6263"/>
                    <a:pt x="7061" y="6156"/>
                  </a:cubicBezTo>
                  <a:lnTo>
                    <a:pt x="7061" y="2548"/>
                  </a:lnTo>
                  <a:cubicBezTo>
                    <a:pt x="7180" y="2453"/>
                    <a:pt x="7275" y="2346"/>
                    <a:pt x="7335" y="2215"/>
                  </a:cubicBezTo>
                  <a:lnTo>
                    <a:pt x="9228" y="2739"/>
                  </a:lnTo>
                  <a:cubicBezTo>
                    <a:pt x="9466" y="2798"/>
                    <a:pt x="9716" y="2858"/>
                    <a:pt x="9954" y="2882"/>
                  </a:cubicBezTo>
                  <a:cubicBezTo>
                    <a:pt x="9978" y="3048"/>
                    <a:pt x="10073" y="3179"/>
                    <a:pt x="10180" y="3287"/>
                  </a:cubicBezTo>
                  <a:lnTo>
                    <a:pt x="8871" y="6037"/>
                  </a:lnTo>
                  <a:lnTo>
                    <a:pt x="8764" y="6037"/>
                  </a:lnTo>
                  <a:cubicBezTo>
                    <a:pt x="8478" y="6037"/>
                    <a:pt x="8252" y="6263"/>
                    <a:pt x="8252" y="6549"/>
                  </a:cubicBezTo>
                  <a:lnTo>
                    <a:pt x="8252" y="6668"/>
                  </a:lnTo>
                  <a:cubicBezTo>
                    <a:pt x="8252" y="6954"/>
                    <a:pt x="8478" y="7168"/>
                    <a:pt x="8764" y="7168"/>
                  </a:cubicBezTo>
                  <a:lnTo>
                    <a:pt x="8906" y="7168"/>
                  </a:lnTo>
                  <a:cubicBezTo>
                    <a:pt x="9109" y="8001"/>
                    <a:pt x="9847" y="8597"/>
                    <a:pt x="10716" y="8597"/>
                  </a:cubicBezTo>
                  <a:cubicBezTo>
                    <a:pt x="11573" y="8597"/>
                    <a:pt x="12323" y="7989"/>
                    <a:pt x="12514" y="7168"/>
                  </a:cubicBezTo>
                  <a:cubicBezTo>
                    <a:pt x="12800" y="7168"/>
                    <a:pt x="13014" y="6954"/>
                    <a:pt x="13014" y="6668"/>
                  </a:cubicBezTo>
                  <a:lnTo>
                    <a:pt x="13014" y="6549"/>
                  </a:lnTo>
                  <a:cubicBezTo>
                    <a:pt x="13038" y="6263"/>
                    <a:pt x="12812" y="6025"/>
                    <a:pt x="12526" y="6025"/>
                  </a:cubicBezTo>
                  <a:lnTo>
                    <a:pt x="12419" y="6025"/>
                  </a:lnTo>
                  <a:lnTo>
                    <a:pt x="11109" y="3275"/>
                  </a:lnTo>
                  <a:cubicBezTo>
                    <a:pt x="11264" y="3144"/>
                    <a:pt x="11347" y="2965"/>
                    <a:pt x="11347" y="2739"/>
                  </a:cubicBezTo>
                  <a:cubicBezTo>
                    <a:pt x="11347" y="2346"/>
                    <a:pt x="11038" y="2036"/>
                    <a:pt x="10657" y="2036"/>
                  </a:cubicBezTo>
                  <a:cubicBezTo>
                    <a:pt x="10359" y="2036"/>
                    <a:pt x="10097" y="2227"/>
                    <a:pt x="10002" y="2501"/>
                  </a:cubicBezTo>
                  <a:cubicBezTo>
                    <a:pt x="9776" y="2465"/>
                    <a:pt x="9549" y="2429"/>
                    <a:pt x="9323" y="2370"/>
                  </a:cubicBezTo>
                  <a:lnTo>
                    <a:pt x="7442" y="1846"/>
                  </a:lnTo>
                  <a:cubicBezTo>
                    <a:pt x="7454" y="1536"/>
                    <a:pt x="7323" y="1239"/>
                    <a:pt x="7061" y="1060"/>
                  </a:cubicBezTo>
                  <a:lnTo>
                    <a:pt x="7061" y="441"/>
                  </a:lnTo>
                  <a:cubicBezTo>
                    <a:pt x="7061" y="191"/>
                    <a:pt x="6859" y="0"/>
                    <a:pt x="6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0" name="Google Shape;2280;p80"/>
          <p:cNvGrpSpPr/>
          <p:nvPr/>
        </p:nvGrpSpPr>
        <p:grpSpPr>
          <a:xfrm>
            <a:off x="4089568" y="1795614"/>
            <a:ext cx="482700" cy="482700"/>
            <a:chOff x="4129932" y="1812300"/>
            <a:chExt cx="482700" cy="482700"/>
          </a:xfrm>
        </p:grpSpPr>
        <p:sp>
          <p:nvSpPr>
            <p:cNvPr id="2281" name="Google Shape;2281;p80"/>
            <p:cNvSpPr/>
            <p:nvPr/>
          </p:nvSpPr>
          <p:spPr>
            <a:xfrm>
              <a:off x="4129932" y="1812300"/>
              <a:ext cx="482700" cy="4827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2" name="Google Shape;2282;p80"/>
            <p:cNvGrpSpPr/>
            <p:nvPr/>
          </p:nvGrpSpPr>
          <p:grpSpPr>
            <a:xfrm>
              <a:off x="4195563" y="1890723"/>
              <a:ext cx="351439" cy="345965"/>
              <a:chOff x="1754279" y="4286593"/>
              <a:chExt cx="351439" cy="345965"/>
            </a:xfrm>
          </p:grpSpPr>
          <p:sp>
            <p:nvSpPr>
              <p:cNvPr id="2283" name="Google Shape;2283;p80"/>
              <p:cNvSpPr/>
              <p:nvPr/>
            </p:nvSpPr>
            <p:spPr>
              <a:xfrm>
                <a:off x="1799379" y="4550857"/>
                <a:ext cx="28422" cy="2711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52" extrusionOk="0">
                    <a:moveTo>
                      <a:pt x="708" y="1"/>
                    </a:moveTo>
                    <a:cubicBezTo>
                      <a:pt x="667" y="1"/>
                      <a:pt x="625" y="16"/>
                      <a:pt x="595" y="45"/>
                    </a:cubicBezTo>
                    <a:lnTo>
                      <a:pt x="60" y="581"/>
                    </a:lnTo>
                    <a:cubicBezTo>
                      <a:pt x="0" y="641"/>
                      <a:pt x="0" y="748"/>
                      <a:pt x="60" y="807"/>
                    </a:cubicBezTo>
                    <a:cubicBezTo>
                      <a:pt x="89" y="837"/>
                      <a:pt x="131" y="852"/>
                      <a:pt x="173" y="852"/>
                    </a:cubicBezTo>
                    <a:cubicBezTo>
                      <a:pt x="214" y="852"/>
                      <a:pt x="256" y="837"/>
                      <a:pt x="286" y="807"/>
                    </a:cubicBezTo>
                    <a:lnTo>
                      <a:pt x="822" y="272"/>
                    </a:lnTo>
                    <a:cubicBezTo>
                      <a:pt x="893" y="212"/>
                      <a:pt x="893" y="117"/>
                      <a:pt x="822" y="45"/>
                    </a:cubicBezTo>
                    <a:cubicBezTo>
                      <a:pt x="792" y="16"/>
                      <a:pt x="750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80"/>
              <p:cNvSpPr/>
              <p:nvPr/>
            </p:nvSpPr>
            <p:spPr>
              <a:xfrm>
                <a:off x="1833084" y="4584594"/>
                <a:ext cx="27690" cy="27117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52" extrusionOk="0">
                    <a:moveTo>
                      <a:pt x="699" y="0"/>
                    </a:moveTo>
                    <a:cubicBezTo>
                      <a:pt x="659" y="0"/>
                      <a:pt x="620" y="15"/>
                      <a:pt x="596" y="45"/>
                    </a:cubicBezTo>
                    <a:lnTo>
                      <a:pt x="48" y="581"/>
                    </a:lnTo>
                    <a:cubicBezTo>
                      <a:pt x="1" y="640"/>
                      <a:pt x="1" y="747"/>
                      <a:pt x="48" y="807"/>
                    </a:cubicBezTo>
                    <a:cubicBezTo>
                      <a:pt x="78" y="837"/>
                      <a:pt x="120" y="852"/>
                      <a:pt x="161" y="852"/>
                    </a:cubicBezTo>
                    <a:cubicBezTo>
                      <a:pt x="203" y="852"/>
                      <a:pt x="245" y="837"/>
                      <a:pt x="275" y="807"/>
                    </a:cubicBezTo>
                    <a:lnTo>
                      <a:pt x="810" y="271"/>
                    </a:lnTo>
                    <a:cubicBezTo>
                      <a:pt x="870" y="212"/>
                      <a:pt x="870" y="105"/>
                      <a:pt x="810" y="45"/>
                    </a:cubicBezTo>
                    <a:cubicBezTo>
                      <a:pt x="781" y="15"/>
                      <a:pt x="739" y="0"/>
                      <a:pt x="6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80"/>
              <p:cNvSpPr/>
              <p:nvPr/>
            </p:nvSpPr>
            <p:spPr>
              <a:xfrm>
                <a:off x="1816407" y="4567917"/>
                <a:ext cx="28072" cy="2711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52" extrusionOk="0">
                    <a:moveTo>
                      <a:pt x="709" y="0"/>
                    </a:moveTo>
                    <a:cubicBezTo>
                      <a:pt x="668" y="0"/>
                      <a:pt x="626" y="15"/>
                      <a:pt x="596" y="45"/>
                    </a:cubicBezTo>
                    <a:lnTo>
                      <a:pt x="60" y="581"/>
                    </a:lnTo>
                    <a:cubicBezTo>
                      <a:pt x="1" y="640"/>
                      <a:pt x="1" y="748"/>
                      <a:pt x="60" y="807"/>
                    </a:cubicBezTo>
                    <a:cubicBezTo>
                      <a:pt x="90" y="837"/>
                      <a:pt x="132" y="852"/>
                      <a:pt x="172" y="852"/>
                    </a:cubicBezTo>
                    <a:cubicBezTo>
                      <a:pt x="212" y="852"/>
                      <a:pt x="251" y="837"/>
                      <a:pt x="275" y="807"/>
                    </a:cubicBezTo>
                    <a:lnTo>
                      <a:pt x="822" y="271"/>
                    </a:lnTo>
                    <a:cubicBezTo>
                      <a:pt x="882" y="212"/>
                      <a:pt x="882" y="105"/>
                      <a:pt x="822" y="45"/>
                    </a:cubicBezTo>
                    <a:cubicBezTo>
                      <a:pt x="793" y="15"/>
                      <a:pt x="751" y="0"/>
                      <a:pt x="7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80"/>
              <p:cNvSpPr/>
              <p:nvPr/>
            </p:nvSpPr>
            <p:spPr>
              <a:xfrm>
                <a:off x="1754279" y="4286593"/>
                <a:ext cx="351439" cy="345965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10870" extrusionOk="0">
                    <a:moveTo>
                      <a:pt x="10656" y="324"/>
                    </a:moveTo>
                    <a:lnTo>
                      <a:pt x="10216" y="1871"/>
                    </a:lnTo>
                    <a:lnTo>
                      <a:pt x="9108" y="776"/>
                    </a:lnTo>
                    <a:lnTo>
                      <a:pt x="10656" y="324"/>
                    </a:lnTo>
                    <a:close/>
                    <a:moveTo>
                      <a:pt x="4632" y="3586"/>
                    </a:moveTo>
                    <a:lnTo>
                      <a:pt x="2679" y="5538"/>
                    </a:lnTo>
                    <a:lnTo>
                      <a:pt x="465" y="5360"/>
                    </a:lnTo>
                    <a:cubicBezTo>
                      <a:pt x="429" y="5360"/>
                      <a:pt x="417" y="5324"/>
                      <a:pt x="441" y="5300"/>
                    </a:cubicBezTo>
                    <a:cubicBezTo>
                      <a:pt x="1393" y="4348"/>
                      <a:pt x="2667" y="3764"/>
                      <a:pt x="4001" y="3645"/>
                    </a:cubicBezTo>
                    <a:lnTo>
                      <a:pt x="4632" y="3586"/>
                    </a:lnTo>
                    <a:close/>
                    <a:moveTo>
                      <a:pt x="2727" y="5955"/>
                    </a:moveTo>
                    <a:lnTo>
                      <a:pt x="3584" y="6812"/>
                    </a:lnTo>
                    <a:lnTo>
                      <a:pt x="3263" y="7146"/>
                    </a:lnTo>
                    <a:lnTo>
                      <a:pt x="2393" y="6277"/>
                    </a:lnTo>
                    <a:lnTo>
                      <a:pt x="2727" y="5955"/>
                    </a:lnTo>
                    <a:close/>
                    <a:moveTo>
                      <a:pt x="2572" y="6920"/>
                    </a:moveTo>
                    <a:lnTo>
                      <a:pt x="3024" y="7360"/>
                    </a:lnTo>
                    <a:lnTo>
                      <a:pt x="2655" y="7753"/>
                    </a:lnTo>
                    <a:lnTo>
                      <a:pt x="2596" y="7813"/>
                    </a:lnTo>
                    <a:lnTo>
                      <a:pt x="2191" y="7408"/>
                    </a:lnTo>
                    <a:cubicBezTo>
                      <a:pt x="2155" y="7384"/>
                      <a:pt x="2155" y="7336"/>
                      <a:pt x="2191" y="7313"/>
                    </a:cubicBezTo>
                    <a:lnTo>
                      <a:pt x="2572" y="6920"/>
                    </a:lnTo>
                    <a:close/>
                    <a:moveTo>
                      <a:pt x="8775" y="895"/>
                    </a:moveTo>
                    <a:lnTo>
                      <a:pt x="10121" y="2229"/>
                    </a:lnTo>
                    <a:lnTo>
                      <a:pt x="9704" y="3598"/>
                    </a:lnTo>
                    <a:lnTo>
                      <a:pt x="5275" y="8039"/>
                    </a:lnTo>
                    <a:lnTo>
                      <a:pt x="4406" y="7170"/>
                    </a:lnTo>
                    <a:lnTo>
                      <a:pt x="6430" y="5146"/>
                    </a:lnTo>
                    <a:cubicBezTo>
                      <a:pt x="6584" y="5003"/>
                      <a:pt x="6608" y="4741"/>
                      <a:pt x="6418" y="4574"/>
                    </a:cubicBezTo>
                    <a:cubicBezTo>
                      <a:pt x="6334" y="4491"/>
                      <a:pt x="6230" y="4449"/>
                      <a:pt x="6127" y="4449"/>
                    </a:cubicBezTo>
                    <a:cubicBezTo>
                      <a:pt x="6025" y="4449"/>
                      <a:pt x="5924" y="4491"/>
                      <a:pt x="5846" y="4574"/>
                    </a:cubicBezTo>
                    <a:lnTo>
                      <a:pt x="3822" y="6598"/>
                    </a:lnTo>
                    <a:lnTo>
                      <a:pt x="2965" y="5729"/>
                    </a:lnTo>
                    <a:lnTo>
                      <a:pt x="7394" y="1300"/>
                    </a:lnTo>
                    <a:lnTo>
                      <a:pt x="8775" y="895"/>
                    </a:lnTo>
                    <a:close/>
                    <a:moveTo>
                      <a:pt x="6126" y="4785"/>
                    </a:moveTo>
                    <a:cubicBezTo>
                      <a:pt x="6153" y="4785"/>
                      <a:pt x="6180" y="4794"/>
                      <a:pt x="6191" y="4812"/>
                    </a:cubicBezTo>
                    <a:cubicBezTo>
                      <a:pt x="6227" y="4836"/>
                      <a:pt x="6239" y="4907"/>
                      <a:pt x="6191" y="4943"/>
                    </a:cubicBezTo>
                    <a:lnTo>
                      <a:pt x="4060" y="7074"/>
                    </a:lnTo>
                    <a:cubicBezTo>
                      <a:pt x="3941" y="7170"/>
                      <a:pt x="3108" y="8003"/>
                      <a:pt x="3024" y="8110"/>
                    </a:cubicBezTo>
                    <a:cubicBezTo>
                      <a:pt x="3005" y="8129"/>
                      <a:pt x="2976" y="8142"/>
                      <a:pt x="2949" y="8142"/>
                    </a:cubicBezTo>
                    <a:cubicBezTo>
                      <a:pt x="2926" y="8142"/>
                      <a:pt x="2904" y="8132"/>
                      <a:pt x="2893" y="8110"/>
                    </a:cubicBezTo>
                    <a:cubicBezTo>
                      <a:pt x="2858" y="8086"/>
                      <a:pt x="2858" y="8003"/>
                      <a:pt x="2893" y="7979"/>
                    </a:cubicBezTo>
                    <a:lnTo>
                      <a:pt x="6060" y="4812"/>
                    </a:lnTo>
                    <a:cubicBezTo>
                      <a:pt x="6072" y="4794"/>
                      <a:pt x="6099" y="4785"/>
                      <a:pt x="6126" y="4785"/>
                    </a:cubicBezTo>
                    <a:close/>
                    <a:moveTo>
                      <a:pt x="4179" y="7396"/>
                    </a:moveTo>
                    <a:lnTo>
                      <a:pt x="5048" y="8253"/>
                    </a:lnTo>
                    <a:lnTo>
                      <a:pt x="4739" y="8586"/>
                    </a:lnTo>
                    <a:lnTo>
                      <a:pt x="4715" y="8586"/>
                    </a:lnTo>
                    <a:lnTo>
                      <a:pt x="3858" y="7729"/>
                    </a:lnTo>
                    <a:lnTo>
                      <a:pt x="4179" y="7396"/>
                    </a:lnTo>
                    <a:close/>
                    <a:moveTo>
                      <a:pt x="3608" y="7944"/>
                    </a:moveTo>
                    <a:lnTo>
                      <a:pt x="4048" y="8396"/>
                    </a:lnTo>
                    <a:lnTo>
                      <a:pt x="3679" y="8801"/>
                    </a:lnTo>
                    <a:cubicBezTo>
                      <a:pt x="3667" y="8813"/>
                      <a:pt x="3632" y="8813"/>
                      <a:pt x="3620" y="8813"/>
                    </a:cubicBezTo>
                    <a:cubicBezTo>
                      <a:pt x="3608" y="8813"/>
                      <a:pt x="3584" y="8813"/>
                      <a:pt x="3560" y="8801"/>
                    </a:cubicBezTo>
                    <a:lnTo>
                      <a:pt x="3155" y="8396"/>
                    </a:lnTo>
                    <a:cubicBezTo>
                      <a:pt x="3191" y="8384"/>
                      <a:pt x="3203" y="8360"/>
                      <a:pt x="3215" y="8336"/>
                    </a:cubicBezTo>
                    <a:lnTo>
                      <a:pt x="3608" y="7944"/>
                    </a:lnTo>
                    <a:close/>
                    <a:moveTo>
                      <a:pt x="10687" y="1"/>
                    </a:moveTo>
                    <a:cubicBezTo>
                      <a:pt x="10658" y="1"/>
                      <a:pt x="10627" y="5"/>
                      <a:pt x="10597" y="14"/>
                    </a:cubicBezTo>
                    <a:cubicBezTo>
                      <a:pt x="9894" y="228"/>
                      <a:pt x="7918" y="800"/>
                      <a:pt x="7263" y="1002"/>
                    </a:cubicBezTo>
                    <a:cubicBezTo>
                      <a:pt x="7239" y="1014"/>
                      <a:pt x="7215" y="1014"/>
                      <a:pt x="7192" y="1038"/>
                    </a:cubicBezTo>
                    <a:lnTo>
                      <a:pt x="4953" y="3276"/>
                    </a:lnTo>
                    <a:lnTo>
                      <a:pt x="3965" y="3360"/>
                    </a:lnTo>
                    <a:cubicBezTo>
                      <a:pt x="2548" y="3479"/>
                      <a:pt x="1203" y="4110"/>
                      <a:pt x="215" y="5110"/>
                    </a:cubicBezTo>
                    <a:cubicBezTo>
                      <a:pt x="0" y="5312"/>
                      <a:pt x="131" y="5681"/>
                      <a:pt x="429" y="5705"/>
                    </a:cubicBezTo>
                    <a:lnTo>
                      <a:pt x="2370" y="5860"/>
                    </a:lnTo>
                    <a:lnTo>
                      <a:pt x="2179" y="6062"/>
                    </a:lnTo>
                    <a:cubicBezTo>
                      <a:pt x="2060" y="6181"/>
                      <a:pt x="2060" y="6384"/>
                      <a:pt x="2179" y="6503"/>
                    </a:cubicBezTo>
                    <a:lnTo>
                      <a:pt x="2370" y="6693"/>
                    </a:lnTo>
                    <a:lnTo>
                      <a:pt x="1977" y="7086"/>
                    </a:lnTo>
                    <a:cubicBezTo>
                      <a:pt x="1834" y="7229"/>
                      <a:pt x="1834" y="7491"/>
                      <a:pt x="1977" y="7634"/>
                    </a:cubicBezTo>
                    <a:lnTo>
                      <a:pt x="3370" y="9015"/>
                    </a:lnTo>
                    <a:cubicBezTo>
                      <a:pt x="3441" y="9092"/>
                      <a:pt x="3539" y="9131"/>
                      <a:pt x="3639" y="9131"/>
                    </a:cubicBezTo>
                    <a:cubicBezTo>
                      <a:pt x="3739" y="9131"/>
                      <a:pt x="3840" y="9092"/>
                      <a:pt x="3917" y="9015"/>
                    </a:cubicBezTo>
                    <a:lnTo>
                      <a:pt x="4298" y="8634"/>
                    </a:lnTo>
                    <a:lnTo>
                      <a:pt x="4477" y="8813"/>
                    </a:lnTo>
                    <a:cubicBezTo>
                      <a:pt x="4548" y="8878"/>
                      <a:pt x="4635" y="8911"/>
                      <a:pt x="4720" y="8911"/>
                    </a:cubicBezTo>
                    <a:cubicBezTo>
                      <a:pt x="4804" y="8911"/>
                      <a:pt x="4888" y="8878"/>
                      <a:pt x="4953" y="8813"/>
                    </a:cubicBezTo>
                    <a:lnTo>
                      <a:pt x="5156" y="8622"/>
                    </a:lnTo>
                    <a:lnTo>
                      <a:pt x="5310" y="10551"/>
                    </a:lnTo>
                    <a:cubicBezTo>
                      <a:pt x="5334" y="10682"/>
                      <a:pt x="5418" y="10801"/>
                      <a:pt x="5537" y="10849"/>
                    </a:cubicBezTo>
                    <a:cubicBezTo>
                      <a:pt x="5577" y="10863"/>
                      <a:pt x="5618" y="10870"/>
                      <a:pt x="5658" y="10870"/>
                    </a:cubicBezTo>
                    <a:cubicBezTo>
                      <a:pt x="5750" y="10870"/>
                      <a:pt x="5840" y="10835"/>
                      <a:pt x="5906" y="10777"/>
                    </a:cubicBezTo>
                    <a:cubicBezTo>
                      <a:pt x="6537" y="10146"/>
                      <a:pt x="7001" y="9420"/>
                      <a:pt x="7299" y="8598"/>
                    </a:cubicBezTo>
                    <a:cubicBezTo>
                      <a:pt x="7323" y="8515"/>
                      <a:pt x="7275" y="8420"/>
                      <a:pt x="7203" y="8396"/>
                    </a:cubicBezTo>
                    <a:cubicBezTo>
                      <a:pt x="7184" y="8388"/>
                      <a:pt x="7164" y="8384"/>
                      <a:pt x="7144" y="8384"/>
                    </a:cubicBezTo>
                    <a:cubicBezTo>
                      <a:pt x="7079" y="8384"/>
                      <a:pt x="7019" y="8425"/>
                      <a:pt x="7001" y="8479"/>
                    </a:cubicBezTo>
                    <a:cubicBezTo>
                      <a:pt x="6715" y="9253"/>
                      <a:pt x="6263" y="9956"/>
                      <a:pt x="5691" y="10539"/>
                    </a:cubicBezTo>
                    <a:cubicBezTo>
                      <a:pt x="5682" y="10544"/>
                      <a:pt x="5670" y="10547"/>
                      <a:pt x="5659" y="10547"/>
                    </a:cubicBezTo>
                    <a:cubicBezTo>
                      <a:pt x="5644" y="10547"/>
                      <a:pt x="5632" y="10541"/>
                      <a:pt x="5632" y="10527"/>
                    </a:cubicBezTo>
                    <a:lnTo>
                      <a:pt x="5429" y="8325"/>
                    </a:lnTo>
                    <a:lnTo>
                      <a:pt x="7382" y="6372"/>
                    </a:lnTo>
                    <a:lnTo>
                      <a:pt x="7382" y="6372"/>
                    </a:lnTo>
                    <a:cubicBezTo>
                      <a:pt x="7323" y="7158"/>
                      <a:pt x="7299" y="7372"/>
                      <a:pt x="7203" y="7765"/>
                    </a:cubicBezTo>
                    <a:cubicBezTo>
                      <a:pt x="7192" y="7860"/>
                      <a:pt x="7239" y="7944"/>
                      <a:pt x="7323" y="7967"/>
                    </a:cubicBezTo>
                    <a:cubicBezTo>
                      <a:pt x="7332" y="7969"/>
                      <a:pt x="7342" y="7969"/>
                      <a:pt x="7351" y="7969"/>
                    </a:cubicBezTo>
                    <a:cubicBezTo>
                      <a:pt x="7434" y="7969"/>
                      <a:pt x="7502" y="7923"/>
                      <a:pt x="7513" y="7848"/>
                    </a:cubicBezTo>
                    <a:cubicBezTo>
                      <a:pt x="7620" y="7348"/>
                      <a:pt x="7632" y="7134"/>
                      <a:pt x="7727" y="6027"/>
                    </a:cubicBezTo>
                    <a:lnTo>
                      <a:pt x="9954" y="3800"/>
                    </a:lnTo>
                    <a:cubicBezTo>
                      <a:pt x="9978" y="3776"/>
                      <a:pt x="9990" y="3753"/>
                      <a:pt x="10001" y="3717"/>
                    </a:cubicBezTo>
                    <a:lnTo>
                      <a:pt x="10454" y="2205"/>
                    </a:lnTo>
                    <a:lnTo>
                      <a:pt x="10990" y="383"/>
                    </a:lnTo>
                    <a:cubicBezTo>
                      <a:pt x="11042" y="196"/>
                      <a:pt x="10885" y="1"/>
                      <a:pt x="10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80"/>
              <p:cNvSpPr/>
              <p:nvPr/>
            </p:nvSpPr>
            <p:spPr>
              <a:xfrm>
                <a:off x="1951705" y="4367117"/>
                <a:ext cx="86062" cy="65437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056" extrusionOk="0">
                    <a:moveTo>
                      <a:pt x="905" y="1"/>
                    </a:moveTo>
                    <a:cubicBezTo>
                      <a:pt x="881" y="1"/>
                      <a:pt x="857" y="7"/>
                      <a:pt x="834" y="20"/>
                    </a:cubicBezTo>
                    <a:cubicBezTo>
                      <a:pt x="167" y="330"/>
                      <a:pt x="0" y="1211"/>
                      <a:pt x="524" y="1746"/>
                    </a:cubicBezTo>
                    <a:cubicBezTo>
                      <a:pt x="739" y="1949"/>
                      <a:pt x="1000" y="2056"/>
                      <a:pt x="1274" y="2056"/>
                    </a:cubicBezTo>
                    <a:cubicBezTo>
                      <a:pt x="2227" y="2056"/>
                      <a:pt x="2703" y="913"/>
                      <a:pt x="2024" y="234"/>
                    </a:cubicBezTo>
                    <a:cubicBezTo>
                      <a:pt x="1941" y="151"/>
                      <a:pt x="1834" y="80"/>
                      <a:pt x="1715" y="20"/>
                    </a:cubicBezTo>
                    <a:cubicBezTo>
                      <a:pt x="1696" y="10"/>
                      <a:pt x="1674" y="6"/>
                      <a:pt x="1652" y="6"/>
                    </a:cubicBezTo>
                    <a:cubicBezTo>
                      <a:pt x="1592" y="6"/>
                      <a:pt x="1530" y="39"/>
                      <a:pt x="1512" y="91"/>
                    </a:cubicBezTo>
                    <a:cubicBezTo>
                      <a:pt x="1477" y="163"/>
                      <a:pt x="1512" y="270"/>
                      <a:pt x="1584" y="294"/>
                    </a:cubicBezTo>
                    <a:cubicBezTo>
                      <a:pt x="2060" y="508"/>
                      <a:pt x="2167" y="1127"/>
                      <a:pt x="1810" y="1508"/>
                    </a:cubicBezTo>
                    <a:cubicBezTo>
                      <a:pt x="1667" y="1645"/>
                      <a:pt x="1477" y="1714"/>
                      <a:pt x="1285" y="1714"/>
                    </a:cubicBezTo>
                    <a:cubicBezTo>
                      <a:pt x="1093" y="1714"/>
                      <a:pt x="899" y="1645"/>
                      <a:pt x="750" y="1508"/>
                    </a:cubicBezTo>
                    <a:cubicBezTo>
                      <a:pt x="381" y="1127"/>
                      <a:pt x="500" y="520"/>
                      <a:pt x="977" y="294"/>
                    </a:cubicBezTo>
                    <a:cubicBezTo>
                      <a:pt x="1048" y="270"/>
                      <a:pt x="1096" y="163"/>
                      <a:pt x="1048" y="91"/>
                    </a:cubicBezTo>
                    <a:cubicBezTo>
                      <a:pt x="1022" y="40"/>
                      <a:pt x="966" y="1"/>
                      <a:pt x="9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88" name="Google Shape;2288;p80"/>
          <p:cNvSpPr txBox="1">
            <a:spLocks noGrp="1"/>
          </p:cNvSpPr>
          <p:nvPr>
            <p:ph type="title"/>
          </p:nvPr>
        </p:nvSpPr>
        <p:spPr>
          <a:xfrm>
            <a:off x="6391941" y="1898400"/>
            <a:ext cx="21693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</a:t>
            </a:r>
            <a:endParaRPr/>
          </a:p>
        </p:txBody>
      </p:sp>
      <p:cxnSp>
        <p:nvCxnSpPr>
          <p:cNvPr id="2289" name="Google Shape;2289;p80"/>
          <p:cNvCxnSpPr/>
          <p:nvPr/>
        </p:nvCxnSpPr>
        <p:spPr>
          <a:xfrm>
            <a:off x="-298672" y="2568755"/>
            <a:ext cx="150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290" name="Google Shape;2290;p80"/>
          <p:cNvCxnSpPr/>
          <p:nvPr/>
        </p:nvCxnSpPr>
        <p:spPr>
          <a:xfrm>
            <a:off x="2575956" y="2566275"/>
            <a:ext cx="1119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291" name="Google Shape;2291;p80"/>
          <p:cNvCxnSpPr/>
          <p:nvPr/>
        </p:nvCxnSpPr>
        <p:spPr>
          <a:xfrm rot="10800000">
            <a:off x="103276" y="3647100"/>
            <a:ext cx="0" cy="1381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2" name="Google Shape;2292;p80"/>
          <p:cNvCxnSpPr/>
          <p:nvPr/>
        </p:nvCxnSpPr>
        <p:spPr>
          <a:xfrm rot="10800000">
            <a:off x="101561" y="5036375"/>
            <a:ext cx="4473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3" name="Google Shape;2293;p80"/>
          <p:cNvCxnSpPr/>
          <p:nvPr/>
        </p:nvCxnSpPr>
        <p:spPr>
          <a:xfrm rot="10800000">
            <a:off x="101561" y="101275"/>
            <a:ext cx="4473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4" name="Google Shape;2294;p80"/>
          <p:cNvCxnSpPr/>
          <p:nvPr/>
        </p:nvCxnSpPr>
        <p:spPr>
          <a:xfrm rot="10800000">
            <a:off x="103276" y="115475"/>
            <a:ext cx="0" cy="1381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5" name="Google Shape;2295;p80"/>
          <p:cNvSpPr txBox="1">
            <a:spLocks noGrp="1"/>
          </p:cNvSpPr>
          <p:nvPr>
            <p:ph type="subTitle" idx="3"/>
          </p:nvPr>
        </p:nvSpPr>
        <p:spPr>
          <a:xfrm>
            <a:off x="3892018" y="2327453"/>
            <a:ext cx="8778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</a:t>
            </a:r>
            <a:endParaRPr/>
          </a:p>
        </p:txBody>
      </p:sp>
      <p:sp>
        <p:nvSpPr>
          <p:cNvPr id="2296" name="Google Shape;2296;p80"/>
          <p:cNvSpPr txBox="1">
            <a:spLocks noGrp="1"/>
          </p:cNvSpPr>
          <p:nvPr>
            <p:ph type="subTitle" idx="4"/>
          </p:nvPr>
        </p:nvSpPr>
        <p:spPr>
          <a:xfrm>
            <a:off x="3393718" y="2705684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is where we live 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3"/>
          <p:cNvSpPr txBox="1">
            <a:spLocks noGrp="1"/>
          </p:cNvSpPr>
          <p:nvPr>
            <p:ph type="subTitle" idx="1"/>
          </p:nvPr>
        </p:nvSpPr>
        <p:spPr>
          <a:xfrm>
            <a:off x="309575" y="3043400"/>
            <a:ext cx="8524800" cy="15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2026 Newton Fellows Inaugural Changemaker Case Study Competition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5: Sophia Feghali, Jaka (last name), Jordan Greenstein, Jared (last name), Miriam (last name)</a:t>
            </a:r>
            <a:endParaRPr/>
          </a:p>
        </p:txBody>
      </p:sp>
      <p:sp>
        <p:nvSpPr>
          <p:cNvPr id="465" name="Google Shape;465;p63"/>
          <p:cNvSpPr txBox="1">
            <a:spLocks noGrp="1"/>
          </p:cNvSpPr>
          <p:nvPr>
            <p:ph type="ctrTitle"/>
          </p:nvPr>
        </p:nvSpPr>
        <p:spPr>
          <a:xfrm>
            <a:off x="50" y="357200"/>
            <a:ext cx="9144000" cy="26862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/>
              <a:t>How Must Education Change in an AI World?</a:t>
            </a:r>
            <a:endParaRPr sz="4000"/>
          </a:p>
        </p:txBody>
      </p:sp>
      <p:sp>
        <p:nvSpPr>
          <p:cNvPr id="466" name="Google Shape;466;p63"/>
          <p:cNvSpPr txBox="1"/>
          <p:nvPr/>
        </p:nvSpPr>
        <p:spPr>
          <a:xfrm>
            <a:off x="7691450" y="1619250"/>
            <a:ext cx="150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67" name="Google Shape;467;p63"/>
          <p:cNvSpPr txBox="1"/>
          <p:nvPr/>
        </p:nvSpPr>
        <p:spPr>
          <a:xfrm>
            <a:off x="4643450" y="1071575"/>
            <a:ext cx="4548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4"/>
          <p:cNvSpPr txBox="1">
            <a:spLocks noGrp="1"/>
          </p:cNvSpPr>
          <p:nvPr>
            <p:ph type="title"/>
          </p:nvPr>
        </p:nvSpPr>
        <p:spPr>
          <a:xfrm>
            <a:off x="625300" y="315813"/>
            <a:ext cx="7704000" cy="707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473" name="Google Shape;473;p64"/>
          <p:cNvSpPr txBox="1">
            <a:spLocks noGrp="1"/>
          </p:cNvSpPr>
          <p:nvPr>
            <p:ph type="subTitle" idx="1"/>
          </p:nvPr>
        </p:nvSpPr>
        <p:spPr>
          <a:xfrm>
            <a:off x="621575" y="1228437"/>
            <a:ext cx="7878300" cy="3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Education Matters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Threat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Systems Analysis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Leadership Lens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Solution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Innovation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 Plan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Impact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Feasibility and Risks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Metrics of Success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Overpass Light"/>
              <a:ea typeface="Overpass Light"/>
              <a:cs typeface="Overpass Light"/>
              <a:sym typeface="Overpass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5"/>
          <p:cNvSpPr txBox="1">
            <a:spLocks noGrp="1"/>
          </p:cNvSpPr>
          <p:nvPr>
            <p:ph type="subTitle" idx="1"/>
          </p:nvPr>
        </p:nvSpPr>
        <p:spPr>
          <a:xfrm>
            <a:off x="533064" y="1110411"/>
            <a:ext cx="7878300" cy="3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 b="1">
                <a:solidFill>
                  <a:srgbClr val="000000"/>
                </a:solidFill>
              </a:rPr>
              <a:t>High quality-education</a:t>
            </a:r>
            <a:r>
              <a:rPr lang="en" sz="1800">
                <a:solidFill>
                  <a:srgbClr val="000000"/>
                </a:solidFill>
              </a:rPr>
              <a:t>: The development of reading and mathematics centered competencies that are in line with the future of real-world  industries.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High-quality education bridges </a:t>
            </a:r>
            <a:r>
              <a:rPr lang="en" sz="1800" b="1">
                <a:solidFill>
                  <a:srgbClr val="000000"/>
                </a:solidFill>
              </a:rPr>
              <a:t>potential</a:t>
            </a:r>
            <a:r>
              <a:rPr lang="en" sz="1800">
                <a:solidFill>
                  <a:srgbClr val="000000"/>
                </a:solidFill>
              </a:rPr>
              <a:t> and </a:t>
            </a:r>
            <a:r>
              <a:rPr lang="en" sz="1800" b="1">
                <a:solidFill>
                  <a:srgbClr val="000000"/>
                </a:solidFill>
              </a:rPr>
              <a:t>opportunity.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It ensures every student, regardless of background, has access to </a:t>
            </a:r>
            <a:r>
              <a:rPr lang="en" sz="1800" b="1">
                <a:solidFill>
                  <a:srgbClr val="000000"/>
                </a:solidFill>
              </a:rPr>
              <a:t>essential skills</a:t>
            </a:r>
            <a:r>
              <a:rPr lang="en" sz="1800">
                <a:solidFill>
                  <a:srgbClr val="000000"/>
                </a:solidFill>
              </a:rPr>
              <a:t>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These skills include verbal and quantitative competencies aligned with industry needs.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This preparation helps students enter the workforce and lead within it.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479" name="Google Shape;479;p65"/>
          <p:cNvSpPr txBox="1">
            <a:spLocks noGrp="1"/>
          </p:cNvSpPr>
          <p:nvPr>
            <p:ph type="title"/>
          </p:nvPr>
        </p:nvSpPr>
        <p:spPr>
          <a:xfrm>
            <a:off x="546625" y="404338"/>
            <a:ext cx="7704000" cy="707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Why Education Matters</a:t>
            </a:r>
            <a:endParaRPr sz="4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6"/>
          <p:cNvSpPr txBox="1">
            <a:spLocks noGrp="1"/>
          </p:cNvSpPr>
          <p:nvPr>
            <p:ph type="title"/>
          </p:nvPr>
        </p:nvSpPr>
        <p:spPr>
          <a:xfrm>
            <a:off x="126750" y="2209950"/>
            <a:ext cx="8890500" cy="723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The Threat - Artificial Intelligence</a:t>
            </a:r>
            <a:endParaRPr sz="4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7"/>
          <p:cNvSpPr/>
          <p:nvPr/>
        </p:nvSpPr>
        <p:spPr>
          <a:xfrm>
            <a:off x="6089525" y="644302"/>
            <a:ext cx="23625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67"/>
          <p:cNvSpPr/>
          <p:nvPr/>
        </p:nvSpPr>
        <p:spPr>
          <a:xfrm>
            <a:off x="3541125" y="644302"/>
            <a:ext cx="23625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67"/>
          <p:cNvSpPr/>
          <p:nvPr/>
        </p:nvSpPr>
        <p:spPr>
          <a:xfrm>
            <a:off x="3541125" y="2680027"/>
            <a:ext cx="23625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67"/>
          <p:cNvSpPr/>
          <p:nvPr/>
        </p:nvSpPr>
        <p:spPr>
          <a:xfrm>
            <a:off x="6089525" y="2680027"/>
            <a:ext cx="2362500" cy="185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67"/>
          <p:cNvSpPr txBox="1">
            <a:spLocks noGrp="1"/>
          </p:cNvSpPr>
          <p:nvPr>
            <p:ph type="title"/>
          </p:nvPr>
        </p:nvSpPr>
        <p:spPr>
          <a:xfrm>
            <a:off x="713225" y="413050"/>
            <a:ext cx="2084100" cy="1248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Systems Analysis</a:t>
            </a:r>
            <a:endParaRPr/>
          </a:p>
        </p:txBody>
      </p:sp>
      <p:grpSp>
        <p:nvGrpSpPr>
          <p:cNvPr id="494" name="Google Shape;494;p67"/>
          <p:cNvGrpSpPr/>
          <p:nvPr/>
        </p:nvGrpSpPr>
        <p:grpSpPr>
          <a:xfrm>
            <a:off x="4079385" y="5260365"/>
            <a:ext cx="4721891" cy="2408367"/>
            <a:chOff x="238125" y="1038125"/>
            <a:chExt cx="7146800" cy="3633625"/>
          </a:xfrm>
        </p:grpSpPr>
        <p:sp>
          <p:nvSpPr>
            <p:cNvPr id="495" name="Google Shape;495;p67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7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7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7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7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7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7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7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7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7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7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7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7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7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7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7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7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7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7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67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67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7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7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7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7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7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7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7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7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7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7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7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7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7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7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7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7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7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7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7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7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7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7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7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7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7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7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7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7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7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7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7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7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7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7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7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7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67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67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67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67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67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7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67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67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67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67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67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7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7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7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7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7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7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7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7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7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7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7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7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67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67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67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67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67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7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7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7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7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7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7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7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7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7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7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7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7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7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7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7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7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7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7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67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67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7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7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7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7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7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7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7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7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7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7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7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7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7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7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7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7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7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7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7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7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7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7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7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7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7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7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7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7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7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7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7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7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7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7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7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7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7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7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7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7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7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7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7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7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7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7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7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7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7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7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7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7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7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7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7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7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7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7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7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7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7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7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7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7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67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67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67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67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67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67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67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7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67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67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67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67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67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67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67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67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67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67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67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7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67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67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7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7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7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67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7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7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7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7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7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7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7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7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7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7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7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7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7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7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7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7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7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7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7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7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67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67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67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67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67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67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67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67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67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67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67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67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67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67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67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67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67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7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7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7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7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7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7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7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67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7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7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7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7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7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7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7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7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7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7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7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67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67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67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7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7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7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7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7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7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7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7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7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7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7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7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7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7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7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7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7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7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7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7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7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7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7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7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7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7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7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7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7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7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7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7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7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7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7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7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7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7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7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67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67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7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7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7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7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7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7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7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7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7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7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7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7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7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7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7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7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7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7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7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7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7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7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7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7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7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7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7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7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7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7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7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7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7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7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7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7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7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7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7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7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7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7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7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7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7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7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7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7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7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7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7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7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7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7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7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7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7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7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7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7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7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7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7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7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7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7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7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7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7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7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7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7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7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7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7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7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7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7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7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7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7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7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7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7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7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7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7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7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7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7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7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7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7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7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7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7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7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7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7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7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7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7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7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7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7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7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7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7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7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7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7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7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7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7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7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7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7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7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7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7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7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7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7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7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7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7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7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7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7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7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7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7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7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7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7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7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7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7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7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7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7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7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7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7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7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7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7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7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7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7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7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7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7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7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7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7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7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7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7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7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7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7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7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7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7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7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7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7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7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7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7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7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7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7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7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7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7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7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7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7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7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7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7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7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7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7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7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7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7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7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7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7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7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7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7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7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7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7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7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7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7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7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7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7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7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7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7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7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7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7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7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7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7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7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7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7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7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7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7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7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7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7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7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7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7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7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7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7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7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7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7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7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7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7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7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7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7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7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7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7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7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7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7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7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7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7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7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7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7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7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7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7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7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7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7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7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7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7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7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7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7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7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7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7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7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7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7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7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7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7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7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7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7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7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7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7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7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7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7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7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7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7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7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7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7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7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7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7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67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67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67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67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7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67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67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67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67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67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67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67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67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67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67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67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67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67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67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67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7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67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67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67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67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67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67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67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67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67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67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67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67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67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67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67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67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67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67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67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67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67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67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67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67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67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67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7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67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67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67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67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67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67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67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67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67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67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67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67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67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67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67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67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67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67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67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67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67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67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67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7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7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7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7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7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7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7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7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7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7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7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7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7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7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7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7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7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7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7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7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7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7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7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7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7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7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7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7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7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7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7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7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7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7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7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7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7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7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7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7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7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7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7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7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7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7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7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7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7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7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7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7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7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7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7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7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7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7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7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7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7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7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7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7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7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7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7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7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7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7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7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7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7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7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7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7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7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7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7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7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7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7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7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7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7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7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7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7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7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7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7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7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7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7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7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7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7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7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7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7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7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7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7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7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7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7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7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7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7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7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7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7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7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7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7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7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7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7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7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7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7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7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7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7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7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7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7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7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7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7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7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7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7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7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7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7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7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7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7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7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7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7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7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7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7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7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7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7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7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7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7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7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7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7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7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7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7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7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7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7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7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7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7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7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7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7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7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7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7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67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67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67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67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67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67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67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67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67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7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67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67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67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7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7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7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7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7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7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7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7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7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7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7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7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7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7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7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7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7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7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7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7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7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7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7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7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7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7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7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7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7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7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7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7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7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7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7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7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7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7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7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7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7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7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7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7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7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7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7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7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7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7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7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7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7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7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7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7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7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7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7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7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7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7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7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7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7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7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7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7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7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7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7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7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7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7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7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7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7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7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7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7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7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7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7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7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7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7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7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7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7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7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7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7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7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7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7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7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7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7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7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7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7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7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7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7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7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7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7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7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7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7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7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7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7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7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7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7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7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7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7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7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7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7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7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7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7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7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7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7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7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7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67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7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7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7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7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7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7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7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7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7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7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7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7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7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7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7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7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7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7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7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7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7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7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7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7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7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7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7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7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7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7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7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67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7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7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67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7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7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7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7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7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7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7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7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7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7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7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7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7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7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7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7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7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7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7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7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7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7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7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7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7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7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7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7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7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7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7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7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7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7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7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7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7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7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7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7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7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7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7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7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7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7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7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7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7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7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7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67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67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7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7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7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7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7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7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67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67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7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7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7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7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7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67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7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7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7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7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7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7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7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7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7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7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7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7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7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7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7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7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7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7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7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7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7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7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7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7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7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7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7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7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7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7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7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7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7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7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7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7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7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7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7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7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7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7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7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7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7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7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7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7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7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7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7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7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7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7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7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7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7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7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7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7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7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7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7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7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7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7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7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7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7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7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7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7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7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7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7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7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7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7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7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7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7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7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7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7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7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7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7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7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7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7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7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7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7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7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7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7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7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7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7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7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7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7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7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7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7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7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7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7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7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7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7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7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7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7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7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7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7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7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7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7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7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7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7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7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7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7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7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7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7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7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7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7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7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7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7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7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7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7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7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7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7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7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7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7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7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7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7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7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7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7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7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7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7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7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7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7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7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7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7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7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7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7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7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7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7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7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7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7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7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7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7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7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7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7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7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7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7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7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7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7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7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7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7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7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7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7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7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7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7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7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7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7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7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7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7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7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7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7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7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7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7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7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7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7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7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7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7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7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7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7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7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7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7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7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7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7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7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7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7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7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7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7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7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7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7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7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7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7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7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7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7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7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7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7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7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7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7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7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7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7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7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7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7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7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7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7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7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7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7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7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7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7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7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7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7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7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7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7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7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7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7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7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7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7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7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7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7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7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7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7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7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7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7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7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7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7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7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7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7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7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7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7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7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7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7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7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7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7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7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7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7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7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7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7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7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7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7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7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7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7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7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7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7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7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7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7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7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7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7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7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7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7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7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7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7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7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7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7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7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7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7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7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7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7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7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7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7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7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7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7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7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7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7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7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7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7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7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7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7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7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7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7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7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7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7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7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7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7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7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7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7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7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7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7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7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7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7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7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7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7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7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7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7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7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7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7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7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7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7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7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7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7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7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7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7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7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7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7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7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7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7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7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7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7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7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7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7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7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7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7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7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7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7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7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7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7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7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7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7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7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7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7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7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7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7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7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7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7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7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7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7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7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7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7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7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7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7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7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7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7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7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7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7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7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7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7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7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7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7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7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7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7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7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7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7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7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7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7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7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7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7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7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7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7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7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7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7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7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7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7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7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7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7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7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7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7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7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7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7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7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7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7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7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7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7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7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7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7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7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7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7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7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7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7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7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7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7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7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7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7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7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7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7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7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7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7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7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7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7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7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7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7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7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7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7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7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7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7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7" name="Google Shape;2067;p67"/>
          <p:cNvSpPr txBox="1"/>
          <p:nvPr/>
        </p:nvSpPr>
        <p:spPr>
          <a:xfrm>
            <a:off x="6160535" y="2733464"/>
            <a:ext cx="12777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Students</a:t>
            </a:r>
            <a:endParaRPr sz="2200" b="1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68" name="Google Shape;2068;p67"/>
          <p:cNvSpPr txBox="1"/>
          <p:nvPr/>
        </p:nvSpPr>
        <p:spPr>
          <a:xfrm>
            <a:off x="6160525" y="3950725"/>
            <a:ext cx="22848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Of Gen Z K-12 believe AI skills critical for the future</a:t>
            </a:r>
            <a:endParaRPr>
              <a:solidFill>
                <a:schemeClr val="dk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2069" name="Google Shape;2069;p67"/>
          <p:cNvSpPr txBox="1"/>
          <p:nvPr/>
        </p:nvSpPr>
        <p:spPr>
          <a:xfrm>
            <a:off x="7234575" y="3378274"/>
            <a:ext cx="9633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Half</a:t>
            </a:r>
            <a:endParaRPr sz="2900" b="1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70" name="Google Shape;2070;p67"/>
          <p:cNvSpPr txBox="1"/>
          <p:nvPr/>
        </p:nvSpPr>
        <p:spPr>
          <a:xfrm>
            <a:off x="3613669" y="696225"/>
            <a:ext cx="20079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Current Jobs</a:t>
            </a:r>
            <a:endParaRPr sz="2200" b="1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71" name="Google Shape;2071;p67"/>
          <p:cNvSpPr txBox="1"/>
          <p:nvPr/>
        </p:nvSpPr>
        <p:spPr>
          <a:xfrm>
            <a:off x="3613685" y="1917539"/>
            <a:ext cx="2084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Are assimilating AI usage right now</a:t>
            </a:r>
            <a:endParaRPr>
              <a:solidFill>
                <a:schemeClr val="dk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2072" name="Google Shape;2072;p67"/>
          <p:cNvSpPr txBox="1"/>
          <p:nvPr/>
        </p:nvSpPr>
        <p:spPr>
          <a:xfrm>
            <a:off x="4739075" y="1297905"/>
            <a:ext cx="9633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50%</a:t>
            </a:r>
            <a:endParaRPr sz="3400" b="1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73" name="Google Shape;2073;p67"/>
          <p:cNvSpPr txBox="1"/>
          <p:nvPr/>
        </p:nvSpPr>
        <p:spPr>
          <a:xfrm>
            <a:off x="3540198" y="2733475"/>
            <a:ext cx="24195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Parents and teachers</a:t>
            </a:r>
            <a:endParaRPr sz="2200" b="1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74" name="Google Shape;2074;p67"/>
          <p:cNvSpPr txBox="1"/>
          <p:nvPr/>
        </p:nvSpPr>
        <p:spPr>
          <a:xfrm>
            <a:off x="3618875" y="3952096"/>
            <a:ext cx="20841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Concerned about AI in education</a:t>
            </a:r>
            <a:endParaRPr>
              <a:solidFill>
                <a:schemeClr val="dk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2075" name="Google Shape;2075;p67"/>
          <p:cNvSpPr txBox="1"/>
          <p:nvPr/>
        </p:nvSpPr>
        <p:spPr>
          <a:xfrm>
            <a:off x="4739025" y="3378275"/>
            <a:ext cx="9633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60%</a:t>
            </a:r>
            <a:endParaRPr sz="3400" b="1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76" name="Google Shape;2076;p67"/>
          <p:cNvSpPr txBox="1"/>
          <p:nvPr/>
        </p:nvSpPr>
        <p:spPr>
          <a:xfrm>
            <a:off x="6165725" y="696225"/>
            <a:ext cx="1731600" cy="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Future Jobs</a:t>
            </a:r>
            <a:endParaRPr sz="2200" b="1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77" name="Google Shape;2077;p67"/>
          <p:cNvSpPr txBox="1"/>
          <p:nvPr/>
        </p:nvSpPr>
        <p:spPr>
          <a:xfrm>
            <a:off x="6165725" y="1917550"/>
            <a:ext cx="22164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Will be completely replaced by 2030</a:t>
            </a:r>
            <a:endParaRPr>
              <a:solidFill>
                <a:schemeClr val="dk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2078" name="Google Shape;2078;p67"/>
          <p:cNvSpPr txBox="1"/>
          <p:nvPr/>
        </p:nvSpPr>
        <p:spPr>
          <a:xfrm>
            <a:off x="6920175" y="1193800"/>
            <a:ext cx="14211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15% minimum</a:t>
            </a:r>
            <a:endParaRPr sz="2900" b="1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79" name="Google Shape;2079;p67"/>
          <p:cNvSpPr txBox="1"/>
          <p:nvPr/>
        </p:nvSpPr>
        <p:spPr>
          <a:xfrm>
            <a:off x="713237" y="1869700"/>
            <a:ext cx="2689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Educational Rood Causes</a:t>
            </a:r>
            <a:endParaRPr sz="2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80" name="Google Shape;2080;p67"/>
          <p:cNvSpPr txBox="1"/>
          <p:nvPr/>
        </p:nvSpPr>
        <p:spPr>
          <a:xfrm>
            <a:off x="680350" y="3268975"/>
            <a:ext cx="27198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AI Implementation Root Causes</a:t>
            </a:r>
            <a:endParaRPr sz="2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081" name="Google Shape;2081;p67"/>
          <p:cNvSpPr/>
          <p:nvPr/>
        </p:nvSpPr>
        <p:spPr>
          <a:xfrm>
            <a:off x="3691954" y="1193801"/>
            <a:ext cx="675900" cy="675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67"/>
          <p:cNvSpPr/>
          <p:nvPr/>
        </p:nvSpPr>
        <p:spPr>
          <a:xfrm>
            <a:off x="6250804" y="1193801"/>
            <a:ext cx="675900" cy="675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67"/>
          <p:cNvSpPr/>
          <p:nvPr/>
        </p:nvSpPr>
        <p:spPr>
          <a:xfrm>
            <a:off x="3691954" y="3233872"/>
            <a:ext cx="675900" cy="675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67"/>
          <p:cNvSpPr/>
          <p:nvPr/>
        </p:nvSpPr>
        <p:spPr>
          <a:xfrm>
            <a:off x="6250804" y="3233872"/>
            <a:ext cx="675900" cy="675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67"/>
          <p:cNvSpPr/>
          <p:nvPr/>
        </p:nvSpPr>
        <p:spPr>
          <a:xfrm>
            <a:off x="4047068" y="1390626"/>
            <a:ext cx="16390" cy="14789"/>
          </a:xfrm>
          <a:custGeom>
            <a:avLst/>
            <a:gdLst/>
            <a:ahLst/>
            <a:cxnLst/>
            <a:rect l="l" t="t" r="r" b="b"/>
            <a:pathLst>
              <a:path w="971" h="876" extrusionOk="0">
                <a:moveTo>
                  <a:pt x="542" y="0"/>
                </a:moveTo>
                <a:cubicBezTo>
                  <a:pt x="260" y="0"/>
                  <a:pt x="1" y="285"/>
                  <a:pt x="135" y="605"/>
                </a:cubicBezTo>
                <a:cubicBezTo>
                  <a:pt x="211" y="791"/>
                  <a:pt x="371" y="875"/>
                  <a:pt x="531" y="875"/>
                </a:cubicBezTo>
                <a:cubicBezTo>
                  <a:pt x="751" y="875"/>
                  <a:pt x="971" y="714"/>
                  <a:pt x="971" y="438"/>
                </a:cubicBezTo>
                <a:cubicBezTo>
                  <a:pt x="971" y="323"/>
                  <a:pt x="926" y="211"/>
                  <a:pt x="846" y="131"/>
                </a:cubicBezTo>
                <a:cubicBezTo>
                  <a:pt x="754" y="40"/>
                  <a:pt x="646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67"/>
          <p:cNvSpPr/>
          <p:nvPr/>
        </p:nvSpPr>
        <p:spPr>
          <a:xfrm>
            <a:off x="3935602" y="1367142"/>
            <a:ext cx="67604" cy="14722"/>
          </a:xfrm>
          <a:custGeom>
            <a:avLst/>
            <a:gdLst/>
            <a:ahLst/>
            <a:cxnLst/>
            <a:rect l="l" t="t" r="r" b="b"/>
            <a:pathLst>
              <a:path w="4005" h="872" extrusionOk="0">
                <a:moveTo>
                  <a:pt x="436" y="1"/>
                </a:moveTo>
                <a:cubicBezTo>
                  <a:pt x="196" y="1"/>
                  <a:pt x="1" y="196"/>
                  <a:pt x="1" y="436"/>
                </a:cubicBezTo>
                <a:cubicBezTo>
                  <a:pt x="1" y="676"/>
                  <a:pt x="196" y="871"/>
                  <a:pt x="436" y="871"/>
                </a:cubicBezTo>
                <a:lnTo>
                  <a:pt x="3570" y="871"/>
                </a:lnTo>
                <a:cubicBezTo>
                  <a:pt x="3810" y="871"/>
                  <a:pt x="4005" y="676"/>
                  <a:pt x="4005" y="436"/>
                </a:cubicBezTo>
                <a:cubicBezTo>
                  <a:pt x="4005" y="196"/>
                  <a:pt x="3810" y="1"/>
                  <a:pt x="35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67"/>
          <p:cNvSpPr/>
          <p:nvPr/>
        </p:nvSpPr>
        <p:spPr>
          <a:xfrm>
            <a:off x="3943891" y="1661139"/>
            <a:ext cx="44631" cy="38222"/>
          </a:xfrm>
          <a:custGeom>
            <a:avLst/>
            <a:gdLst/>
            <a:ahLst/>
            <a:cxnLst/>
            <a:rect l="l" t="t" r="r" b="b"/>
            <a:pathLst>
              <a:path w="2644" h="2264" extrusionOk="0">
                <a:moveTo>
                  <a:pt x="1510" y="869"/>
                </a:moveTo>
                <a:cubicBezTo>
                  <a:pt x="1644" y="869"/>
                  <a:pt x="1773" y="974"/>
                  <a:pt x="1773" y="1132"/>
                </a:cubicBezTo>
                <a:cubicBezTo>
                  <a:pt x="1773" y="1275"/>
                  <a:pt x="1658" y="1393"/>
                  <a:pt x="1512" y="1393"/>
                </a:cubicBezTo>
                <a:cubicBezTo>
                  <a:pt x="1278" y="1393"/>
                  <a:pt x="1164" y="1111"/>
                  <a:pt x="1327" y="947"/>
                </a:cubicBezTo>
                <a:cubicBezTo>
                  <a:pt x="1380" y="893"/>
                  <a:pt x="1446" y="869"/>
                  <a:pt x="1510" y="869"/>
                </a:cubicBezTo>
                <a:close/>
                <a:moveTo>
                  <a:pt x="1512" y="0"/>
                </a:moveTo>
                <a:cubicBezTo>
                  <a:pt x="505" y="0"/>
                  <a:pt x="1" y="1219"/>
                  <a:pt x="711" y="1929"/>
                </a:cubicBezTo>
                <a:cubicBezTo>
                  <a:pt x="942" y="2160"/>
                  <a:pt x="1226" y="2264"/>
                  <a:pt x="1504" y="2264"/>
                </a:cubicBezTo>
                <a:cubicBezTo>
                  <a:pt x="2086" y="2264"/>
                  <a:pt x="2643" y="1813"/>
                  <a:pt x="2643" y="1132"/>
                </a:cubicBezTo>
                <a:cubicBezTo>
                  <a:pt x="2643" y="505"/>
                  <a:pt x="2138" y="0"/>
                  <a:pt x="15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67"/>
          <p:cNvSpPr/>
          <p:nvPr/>
        </p:nvSpPr>
        <p:spPr>
          <a:xfrm>
            <a:off x="3841558" y="1343624"/>
            <a:ext cx="376660" cy="376243"/>
          </a:xfrm>
          <a:custGeom>
            <a:avLst/>
            <a:gdLst/>
            <a:ahLst/>
            <a:cxnLst/>
            <a:rect l="l" t="t" r="r" b="b"/>
            <a:pathLst>
              <a:path w="22314" h="22286" extrusionOk="0">
                <a:moveTo>
                  <a:pt x="17136" y="3252"/>
                </a:moveTo>
                <a:cubicBezTo>
                  <a:pt x="18330" y="3252"/>
                  <a:pt x="19339" y="4156"/>
                  <a:pt x="19461" y="5356"/>
                </a:cubicBezTo>
                <a:cubicBezTo>
                  <a:pt x="19096" y="5579"/>
                  <a:pt x="18821" y="5920"/>
                  <a:pt x="18678" y="6321"/>
                </a:cubicBezTo>
                <a:cubicBezTo>
                  <a:pt x="18598" y="6547"/>
                  <a:pt x="18720" y="6798"/>
                  <a:pt x="18946" y="6878"/>
                </a:cubicBezTo>
                <a:cubicBezTo>
                  <a:pt x="18991" y="6892"/>
                  <a:pt x="19040" y="6902"/>
                  <a:pt x="19089" y="6902"/>
                </a:cubicBezTo>
                <a:cubicBezTo>
                  <a:pt x="19273" y="6902"/>
                  <a:pt x="19440" y="6784"/>
                  <a:pt x="19500" y="6610"/>
                </a:cubicBezTo>
                <a:cubicBezTo>
                  <a:pt x="19594" y="6345"/>
                  <a:pt x="19792" y="6136"/>
                  <a:pt x="20050" y="6028"/>
                </a:cubicBezTo>
                <a:lnTo>
                  <a:pt x="20057" y="6025"/>
                </a:lnTo>
                <a:lnTo>
                  <a:pt x="20067" y="6021"/>
                </a:lnTo>
                <a:cubicBezTo>
                  <a:pt x="20188" y="5973"/>
                  <a:pt x="20311" y="5951"/>
                  <a:pt x="20433" y="5951"/>
                </a:cubicBezTo>
                <a:cubicBezTo>
                  <a:pt x="20889" y="5951"/>
                  <a:pt x="21310" y="6271"/>
                  <a:pt x="21401" y="6753"/>
                </a:cubicBezTo>
                <a:cubicBezTo>
                  <a:pt x="21516" y="7362"/>
                  <a:pt x="21049" y="7923"/>
                  <a:pt x="20429" y="7923"/>
                </a:cubicBezTo>
                <a:lnTo>
                  <a:pt x="14304" y="7923"/>
                </a:lnTo>
                <a:cubicBezTo>
                  <a:pt x="13761" y="7923"/>
                  <a:pt x="13323" y="7484"/>
                  <a:pt x="13319" y="6941"/>
                </a:cubicBezTo>
                <a:cubicBezTo>
                  <a:pt x="13319" y="6394"/>
                  <a:pt x="13761" y="5955"/>
                  <a:pt x="14304" y="5952"/>
                </a:cubicBezTo>
                <a:lnTo>
                  <a:pt x="14350" y="5952"/>
                </a:lnTo>
                <a:cubicBezTo>
                  <a:pt x="14356" y="5952"/>
                  <a:pt x="14362" y="5952"/>
                  <a:pt x="14369" y="5952"/>
                </a:cubicBezTo>
                <a:cubicBezTo>
                  <a:pt x="14604" y="5952"/>
                  <a:pt x="14796" y="5764"/>
                  <a:pt x="14802" y="5530"/>
                </a:cubicBezTo>
                <a:cubicBezTo>
                  <a:pt x="14834" y="4298"/>
                  <a:pt x="15816" y="3298"/>
                  <a:pt x="17048" y="3253"/>
                </a:cubicBezTo>
                <a:cubicBezTo>
                  <a:pt x="17077" y="3252"/>
                  <a:pt x="17107" y="3252"/>
                  <a:pt x="17136" y="3252"/>
                </a:cubicBezTo>
                <a:close/>
                <a:moveTo>
                  <a:pt x="21415" y="11840"/>
                </a:moveTo>
                <a:lnTo>
                  <a:pt x="21415" y="14451"/>
                </a:lnTo>
                <a:lnTo>
                  <a:pt x="15147" y="14451"/>
                </a:lnTo>
                <a:lnTo>
                  <a:pt x="15147" y="11840"/>
                </a:lnTo>
                <a:close/>
                <a:moveTo>
                  <a:pt x="7922" y="11666"/>
                </a:moveTo>
                <a:lnTo>
                  <a:pt x="7922" y="17585"/>
                </a:lnTo>
                <a:lnTo>
                  <a:pt x="4266" y="17585"/>
                </a:lnTo>
                <a:lnTo>
                  <a:pt x="4266" y="16889"/>
                </a:lnTo>
                <a:lnTo>
                  <a:pt x="6341" y="16889"/>
                </a:lnTo>
                <a:cubicBezTo>
                  <a:pt x="6581" y="16889"/>
                  <a:pt x="6776" y="16694"/>
                  <a:pt x="6776" y="16453"/>
                </a:cubicBezTo>
                <a:cubicBezTo>
                  <a:pt x="6776" y="16213"/>
                  <a:pt x="6581" y="16018"/>
                  <a:pt x="6341" y="16018"/>
                </a:cubicBezTo>
                <a:lnTo>
                  <a:pt x="4266" y="16018"/>
                </a:lnTo>
                <a:lnTo>
                  <a:pt x="4266" y="15148"/>
                </a:lnTo>
                <a:lnTo>
                  <a:pt x="6341" y="15148"/>
                </a:lnTo>
                <a:cubicBezTo>
                  <a:pt x="6581" y="15148"/>
                  <a:pt x="6776" y="14953"/>
                  <a:pt x="6776" y="14712"/>
                </a:cubicBezTo>
                <a:cubicBezTo>
                  <a:pt x="6776" y="14472"/>
                  <a:pt x="6581" y="14277"/>
                  <a:pt x="6341" y="14277"/>
                </a:cubicBezTo>
                <a:lnTo>
                  <a:pt x="4266" y="14277"/>
                </a:lnTo>
                <a:lnTo>
                  <a:pt x="4266" y="13407"/>
                </a:lnTo>
                <a:lnTo>
                  <a:pt x="6341" y="13407"/>
                </a:lnTo>
                <a:cubicBezTo>
                  <a:pt x="6581" y="13407"/>
                  <a:pt x="6776" y="13212"/>
                  <a:pt x="6776" y="12971"/>
                </a:cubicBezTo>
                <a:cubicBezTo>
                  <a:pt x="6776" y="12731"/>
                  <a:pt x="6581" y="12536"/>
                  <a:pt x="6341" y="12536"/>
                </a:cubicBezTo>
                <a:lnTo>
                  <a:pt x="4266" y="12536"/>
                </a:lnTo>
                <a:lnTo>
                  <a:pt x="4266" y="11666"/>
                </a:lnTo>
                <a:close/>
                <a:moveTo>
                  <a:pt x="14277" y="8880"/>
                </a:moveTo>
                <a:lnTo>
                  <a:pt x="14277" y="17585"/>
                </a:lnTo>
                <a:lnTo>
                  <a:pt x="13538" y="17585"/>
                </a:lnTo>
                <a:lnTo>
                  <a:pt x="13538" y="16443"/>
                </a:lnTo>
                <a:cubicBezTo>
                  <a:pt x="13538" y="16203"/>
                  <a:pt x="13343" y="16008"/>
                  <a:pt x="13103" y="16008"/>
                </a:cubicBezTo>
                <a:cubicBezTo>
                  <a:pt x="12863" y="16008"/>
                  <a:pt x="12668" y="16203"/>
                  <a:pt x="12668" y="16443"/>
                </a:cubicBezTo>
                <a:lnTo>
                  <a:pt x="12668" y="17585"/>
                </a:lnTo>
                <a:lnTo>
                  <a:pt x="11972" y="17585"/>
                </a:lnTo>
                <a:lnTo>
                  <a:pt x="11972" y="16443"/>
                </a:lnTo>
                <a:cubicBezTo>
                  <a:pt x="11972" y="16203"/>
                  <a:pt x="11777" y="16008"/>
                  <a:pt x="11536" y="16008"/>
                </a:cubicBezTo>
                <a:cubicBezTo>
                  <a:pt x="11296" y="16008"/>
                  <a:pt x="11101" y="16203"/>
                  <a:pt x="11101" y="16443"/>
                </a:cubicBezTo>
                <a:lnTo>
                  <a:pt x="11101" y="17585"/>
                </a:lnTo>
                <a:lnTo>
                  <a:pt x="10405" y="17585"/>
                </a:lnTo>
                <a:lnTo>
                  <a:pt x="10405" y="16443"/>
                </a:lnTo>
                <a:cubicBezTo>
                  <a:pt x="10405" y="16203"/>
                  <a:pt x="10210" y="16008"/>
                  <a:pt x="9969" y="16008"/>
                </a:cubicBezTo>
                <a:cubicBezTo>
                  <a:pt x="9729" y="16008"/>
                  <a:pt x="9534" y="16203"/>
                  <a:pt x="9534" y="16443"/>
                </a:cubicBezTo>
                <a:lnTo>
                  <a:pt x="9534" y="17585"/>
                </a:lnTo>
                <a:lnTo>
                  <a:pt x="8792" y="17585"/>
                </a:lnTo>
                <a:lnTo>
                  <a:pt x="8792" y="8880"/>
                </a:lnTo>
                <a:close/>
                <a:moveTo>
                  <a:pt x="13493" y="871"/>
                </a:moveTo>
                <a:cubicBezTo>
                  <a:pt x="13925" y="871"/>
                  <a:pt x="14277" y="1223"/>
                  <a:pt x="14277" y="1655"/>
                </a:cubicBezTo>
                <a:lnTo>
                  <a:pt x="14277" y="4071"/>
                </a:lnTo>
                <a:cubicBezTo>
                  <a:pt x="14277" y="4092"/>
                  <a:pt x="14280" y="4110"/>
                  <a:pt x="14280" y="4131"/>
                </a:cubicBezTo>
                <a:cubicBezTo>
                  <a:pt x="14123" y="4437"/>
                  <a:pt x="14015" y="4771"/>
                  <a:pt x="13967" y="5116"/>
                </a:cubicBezTo>
                <a:cubicBezTo>
                  <a:pt x="12633" y="5363"/>
                  <a:pt x="12006" y="6906"/>
                  <a:pt x="12790" y="8013"/>
                </a:cubicBezTo>
                <a:lnTo>
                  <a:pt x="8357" y="8013"/>
                </a:lnTo>
                <a:cubicBezTo>
                  <a:pt x="8117" y="8013"/>
                  <a:pt x="7922" y="8208"/>
                  <a:pt x="7922" y="8448"/>
                </a:cubicBezTo>
                <a:lnTo>
                  <a:pt x="7922" y="10799"/>
                </a:lnTo>
                <a:lnTo>
                  <a:pt x="3831" y="10799"/>
                </a:lnTo>
                <a:cubicBezTo>
                  <a:pt x="3590" y="10799"/>
                  <a:pt x="3395" y="10994"/>
                  <a:pt x="3395" y="11234"/>
                </a:cubicBezTo>
                <a:lnTo>
                  <a:pt x="3395" y="17589"/>
                </a:lnTo>
                <a:lnTo>
                  <a:pt x="871" y="17589"/>
                </a:lnTo>
                <a:lnTo>
                  <a:pt x="871" y="5746"/>
                </a:lnTo>
                <a:lnTo>
                  <a:pt x="4583" y="5746"/>
                </a:lnTo>
                <a:cubicBezTo>
                  <a:pt x="4823" y="5746"/>
                  <a:pt x="5018" y="5551"/>
                  <a:pt x="5018" y="5311"/>
                </a:cubicBezTo>
                <a:cubicBezTo>
                  <a:pt x="5018" y="5071"/>
                  <a:pt x="4823" y="4876"/>
                  <a:pt x="4583" y="4876"/>
                </a:cubicBezTo>
                <a:lnTo>
                  <a:pt x="871" y="4876"/>
                </a:lnTo>
                <a:lnTo>
                  <a:pt x="871" y="3657"/>
                </a:lnTo>
                <a:lnTo>
                  <a:pt x="10666" y="3657"/>
                </a:lnTo>
                <a:cubicBezTo>
                  <a:pt x="10906" y="3657"/>
                  <a:pt x="11101" y="3462"/>
                  <a:pt x="11101" y="3222"/>
                </a:cubicBezTo>
                <a:cubicBezTo>
                  <a:pt x="11101" y="2982"/>
                  <a:pt x="10906" y="2787"/>
                  <a:pt x="10666" y="2787"/>
                </a:cubicBezTo>
                <a:lnTo>
                  <a:pt x="871" y="2787"/>
                </a:lnTo>
                <a:lnTo>
                  <a:pt x="871" y="1655"/>
                </a:lnTo>
                <a:cubicBezTo>
                  <a:pt x="871" y="1223"/>
                  <a:pt x="1222" y="871"/>
                  <a:pt x="1654" y="871"/>
                </a:cubicBezTo>
                <a:close/>
                <a:moveTo>
                  <a:pt x="21415" y="15322"/>
                </a:moveTo>
                <a:lnTo>
                  <a:pt x="21415" y="17933"/>
                </a:lnTo>
                <a:lnTo>
                  <a:pt x="15147" y="17933"/>
                </a:lnTo>
                <a:lnTo>
                  <a:pt x="15147" y="15322"/>
                </a:lnTo>
                <a:close/>
                <a:moveTo>
                  <a:pt x="14277" y="18456"/>
                </a:moveTo>
                <a:lnTo>
                  <a:pt x="14277" y="20632"/>
                </a:lnTo>
                <a:cubicBezTo>
                  <a:pt x="14277" y="21067"/>
                  <a:pt x="13925" y="21415"/>
                  <a:pt x="13493" y="21415"/>
                </a:cubicBezTo>
                <a:lnTo>
                  <a:pt x="1654" y="21415"/>
                </a:lnTo>
                <a:cubicBezTo>
                  <a:pt x="1222" y="21415"/>
                  <a:pt x="871" y="21067"/>
                  <a:pt x="871" y="20632"/>
                </a:cubicBezTo>
                <a:lnTo>
                  <a:pt x="871" y="18456"/>
                </a:lnTo>
                <a:close/>
                <a:moveTo>
                  <a:pt x="21415" y="18804"/>
                </a:moveTo>
                <a:lnTo>
                  <a:pt x="21415" y="21415"/>
                </a:lnTo>
                <a:lnTo>
                  <a:pt x="14949" y="21415"/>
                </a:lnTo>
                <a:cubicBezTo>
                  <a:pt x="15081" y="21175"/>
                  <a:pt x="15147" y="20907"/>
                  <a:pt x="15147" y="20632"/>
                </a:cubicBezTo>
                <a:lnTo>
                  <a:pt x="15147" y="18804"/>
                </a:lnTo>
                <a:close/>
                <a:moveTo>
                  <a:pt x="1654" y="1"/>
                </a:moveTo>
                <a:cubicBezTo>
                  <a:pt x="738" y="1"/>
                  <a:pt x="0" y="743"/>
                  <a:pt x="0" y="1655"/>
                </a:cubicBezTo>
                <a:lnTo>
                  <a:pt x="0" y="20632"/>
                </a:lnTo>
                <a:cubicBezTo>
                  <a:pt x="0" y="21548"/>
                  <a:pt x="738" y="22286"/>
                  <a:pt x="1654" y="22286"/>
                </a:cubicBezTo>
                <a:lnTo>
                  <a:pt x="21850" y="22286"/>
                </a:lnTo>
                <a:cubicBezTo>
                  <a:pt x="22090" y="22286"/>
                  <a:pt x="22285" y="22091"/>
                  <a:pt x="22285" y="21851"/>
                </a:cubicBezTo>
                <a:lnTo>
                  <a:pt x="22285" y="11405"/>
                </a:lnTo>
                <a:cubicBezTo>
                  <a:pt x="22285" y="11168"/>
                  <a:pt x="22090" y="10973"/>
                  <a:pt x="21850" y="10969"/>
                </a:cubicBezTo>
                <a:lnTo>
                  <a:pt x="15147" y="10969"/>
                </a:lnTo>
                <a:lnTo>
                  <a:pt x="15147" y="8797"/>
                </a:lnTo>
                <a:lnTo>
                  <a:pt x="20429" y="8797"/>
                </a:lnTo>
                <a:cubicBezTo>
                  <a:pt x="20440" y="8797"/>
                  <a:pt x="20451" y="8797"/>
                  <a:pt x="20461" y="8797"/>
                </a:cubicBezTo>
                <a:cubicBezTo>
                  <a:pt x="21484" y="8797"/>
                  <a:pt x="22313" y="7968"/>
                  <a:pt x="22313" y="6941"/>
                </a:cubicBezTo>
                <a:cubicBezTo>
                  <a:pt x="22313" y="5914"/>
                  <a:pt x="21484" y="5084"/>
                  <a:pt x="20461" y="5084"/>
                </a:cubicBezTo>
                <a:cubicBezTo>
                  <a:pt x="20451" y="5084"/>
                  <a:pt x="20440" y="5085"/>
                  <a:pt x="20429" y="5085"/>
                </a:cubicBezTo>
                <a:cubicBezTo>
                  <a:pt x="20384" y="5085"/>
                  <a:pt x="20342" y="5085"/>
                  <a:pt x="20297" y="5088"/>
                </a:cubicBezTo>
                <a:cubicBezTo>
                  <a:pt x="20119" y="3963"/>
                  <a:pt x="19357" y="3020"/>
                  <a:pt x="18298" y="2606"/>
                </a:cubicBezTo>
                <a:cubicBezTo>
                  <a:pt x="17921" y="2458"/>
                  <a:pt x="17526" y="2386"/>
                  <a:pt x="17135" y="2386"/>
                </a:cubicBezTo>
                <a:cubicBezTo>
                  <a:pt x="16424" y="2386"/>
                  <a:pt x="15722" y="2623"/>
                  <a:pt x="15147" y="3079"/>
                </a:cubicBezTo>
                <a:lnTo>
                  <a:pt x="15147" y="1655"/>
                </a:lnTo>
                <a:cubicBezTo>
                  <a:pt x="15147" y="743"/>
                  <a:pt x="14405" y="1"/>
                  <a:pt x="134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67"/>
          <p:cNvSpPr/>
          <p:nvPr/>
        </p:nvSpPr>
        <p:spPr>
          <a:xfrm>
            <a:off x="4144269" y="1550861"/>
            <a:ext cx="14719" cy="29409"/>
          </a:xfrm>
          <a:custGeom>
            <a:avLst/>
            <a:gdLst/>
            <a:ahLst/>
            <a:cxnLst/>
            <a:rect l="l" t="t" r="r" b="b"/>
            <a:pathLst>
              <a:path w="872" h="1742" extrusionOk="0">
                <a:moveTo>
                  <a:pt x="436" y="0"/>
                </a:moveTo>
                <a:cubicBezTo>
                  <a:pt x="196" y="0"/>
                  <a:pt x="1" y="195"/>
                  <a:pt x="1" y="435"/>
                </a:cubicBezTo>
                <a:lnTo>
                  <a:pt x="1" y="1306"/>
                </a:lnTo>
                <a:cubicBezTo>
                  <a:pt x="1" y="1546"/>
                  <a:pt x="196" y="1741"/>
                  <a:pt x="436" y="1741"/>
                </a:cubicBezTo>
                <a:cubicBezTo>
                  <a:pt x="676" y="1741"/>
                  <a:pt x="871" y="1546"/>
                  <a:pt x="871" y="1306"/>
                </a:cubicBezTo>
                <a:lnTo>
                  <a:pt x="871" y="435"/>
                </a:lnTo>
                <a:cubicBezTo>
                  <a:pt x="871" y="195"/>
                  <a:pt x="676" y="0"/>
                  <a:pt x="4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67"/>
          <p:cNvSpPr/>
          <p:nvPr/>
        </p:nvSpPr>
        <p:spPr>
          <a:xfrm>
            <a:off x="4173659" y="1550861"/>
            <a:ext cx="14719" cy="29409"/>
          </a:xfrm>
          <a:custGeom>
            <a:avLst/>
            <a:gdLst/>
            <a:ahLst/>
            <a:cxnLst/>
            <a:rect l="l" t="t" r="r" b="b"/>
            <a:pathLst>
              <a:path w="872" h="1742" extrusionOk="0">
                <a:moveTo>
                  <a:pt x="436" y="0"/>
                </a:moveTo>
                <a:cubicBezTo>
                  <a:pt x="196" y="0"/>
                  <a:pt x="1" y="195"/>
                  <a:pt x="1" y="435"/>
                </a:cubicBezTo>
                <a:lnTo>
                  <a:pt x="1" y="1306"/>
                </a:lnTo>
                <a:cubicBezTo>
                  <a:pt x="1" y="1546"/>
                  <a:pt x="196" y="1741"/>
                  <a:pt x="436" y="1741"/>
                </a:cubicBezTo>
                <a:cubicBezTo>
                  <a:pt x="676" y="1741"/>
                  <a:pt x="871" y="1546"/>
                  <a:pt x="871" y="1306"/>
                </a:cubicBezTo>
                <a:lnTo>
                  <a:pt x="871" y="435"/>
                </a:lnTo>
                <a:cubicBezTo>
                  <a:pt x="871" y="195"/>
                  <a:pt x="676" y="0"/>
                  <a:pt x="4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67"/>
          <p:cNvSpPr/>
          <p:nvPr/>
        </p:nvSpPr>
        <p:spPr>
          <a:xfrm>
            <a:off x="4114879" y="1550861"/>
            <a:ext cx="14719" cy="29409"/>
          </a:xfrm>
          <a:custGeom>
            <a:avLst/>
            <a:gdLst/>
            <a:ahLst/>
            <a:cxnLst/>
            <a:rect l="l" t="t" r="r" b="b"/>
            <a:pathLst>
              <a:path w="872" h="1742" extrusionOk="0">
                <a:moveTo>
                  <a:pt x="436" y="0"/>
                </a:moveTo>
                <a:cubicBezTo>
                  <a:pt x="196" y="0"/>
                  <a:pt x="1" y="195"/>
                  <a:pt x="1" y="435"/>
                </a:cubicBezTo>
                <a:lnTo>
                  <a:pt x="1" y="1306"/>
                </a:lnTo>
                <a:cubicBezTo>
                  <a:pt x="1" y="1546"/>
                  <a:pt x="196" y="1741"/>
                  <a:pt x="436" y="1741"/>
                </a:cubicBezTo>
                <a:cubicBezTo>
                  <a:pt x="676" y="1741"/>
                  <a:pt x="871" y="1546"/>
                  <a:pt x="871" y="1306"/>
                </a:cubicBezTo>
                <a:lnTo>
                  <a:pt x="871" y="435"/>
                </a:lnTo>
                <a:cubicBezTo>
                  <a:pt x="871" y="195"/>
                  <a:pt x="676" y="0"/>
                  <a:pt x="4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67"/>
          <p:cNvSpPr/>
          <p:nvPr/>
        </p:nvSpPr>
        <p:spPr>
          <a:xfrm>
            <a:off x="4028954" y="1504821"/>
            <a:ext cx="14702" cy="43928"/>
          </a:xfrm>
          <a:custGeom>
            <a:avLst/>
            <a:gdLst/>
            <a:ahLst/>
            <a:cxnLst/>
            <a:rect l="l" t="t" r="r" b="b"/>
            <a:pathLst>
              <a:path w="871" h="2602" extrusionOk="0">
                <a:moveTo>
                  <a:pt x="435" y="1"/>
                </a:moveTo>
                <a:cubicBezTo>
                  <a:pt x="195" y="1"/>
                  <a:pt x="0" y="196"/>
                  <a:pt x="0" y="436"/>
                </a:cubicBezTo>
                <a:lnTo>
                  <a:pt x="0" y="2166"/>
                </a:lnTo>
                <a:cubicBezTo>
                  <a:pt x="0" y="2407"/>
                  <a:pt x="195" y="2602"/>
                  <a:pt x="435" y="2602"/>
                </a:cubicBezTo>
                <a:cubicBezTo>
                  <a:pt x="676" y="2602"/>
                  <a:pt x="871" y="2407"/>
                  <a:pt x="871" y="2166"/>
                </a:cubicBezTo>
                <a:lnTo>
                  <a:pt x="871" y="436"/>
                </a:lnTo>
                <a:cubicBezTo>
                  <a:pt x="871" y="196"/>
                  <a:pt x="676" y="1"/>
                  <a:pt x="4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67"/>
          <p:cNvSpPr/>
          <p:nvPr/>
        </p:nvSpPr>
        <p:spPr>
          <a:xfrm>
            <a:off x="4002502" y="1504821"/>
            <a:ext cx="14702" cy="43928"/>
          </a:xfrm>
          <a:custGeom>
            <a:avLst/>
            <a:gdLst/>
            <a:ahLst/>
            <a:cxnLst/>
            <a:rect l="l" t="t" r="r" b="b"/>
            <a:pathLst>
              <a:path w="871" h="2602" extrusionOk="0">
                <a:moveTo>
                  <a:pt x="435" y="1"/>
                </a:moveTo>
                <a:cubicBezTo>
                  <a:pt x="195" y="1"/>
                  <a:pt x="0" y="196"/>
                  <a:pt x="0" y="436"/>
                </a:cubicBezTo>
                <a:lnTo>
                  <a:pt x="0" y="2166"/>
                </a:lnTo>
                <a:cubicBezTo>
                  <a:pt x="0" y="2407"/>
                  <a:pt x="195" y="2602"/>
                  <a:pt x="435" y="2602"/>
                </a:cubicBezTo>
                <a:cubicBezTo>
                  <a:pt x="676" y="2602"/>
                  <a:pt x="871" y="2407"/>
                  <a:pt x="871" y="2166"/>
                </a:cubicBezTo>
                <a:lnTo>
                  <a:pt x="871" y="436"/>
                </a:lnTo>
                <a:cubicBezTo>
                  <a:pt x="871" y="196"/>
                  <a:pt x="676" y="1"/>
                  <a:pt x="4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67"/>
          <p:cNvSpPr/>
          <p:nvPr/>
        </p:nvSpPr>
        <p:spPr>
          <a:xfrm>
            <a:off x="4028954" y="1559370"/>
            <a:ext cx="14702" cy="43945"/>
          </a:xfrm>
          <a:custGeom>
            <a:avLst/>
            <a:gdLst/>
            <a:ahLst/>
            <a:cxnLst/>
            <a:rect l="l" t="t" r="r" b="b"/>
            <a:pathLst>
              <a:path w="871" h="2603" extrusionOk="0">
                <a:moveTo>
                  <a:pt x="435" y="1"/>
                </a:moveTo>
                <a:cubicBezTo>
                  <a:pt x="195" y="1"/>
                  <a:pt x="0" y="196"/>
                  <a:pt x="0" y="436"/>
                </a:cubicBezTo>
                <a:lnTo>
                  <a:pt x="0" y="2167"/>
                </a:lnTo>
                <a:cubicBezTo>
                  <a:pt x="0" y="2407"/>
                  <a:pt x="195" y="2602"/>
                  <a:pt x="435" y="2602"/>
                </a:cubicBezTo>
                <a:cubicBezTo>
                  <a:pt x="676" y="2602"/>
                  <a:pt x="871" y="2407"/>
                  <a:pt x="871" y="2167"/>
                </a:cubicBezTo>
                <a:lnTo>
                  <a:pt x="871" y="436"/>
                </a:lnTo>
                <a:cubicBezTo>
                  <a:pt x="871" y="196"/>
                  <a:pt x="676" y="1"/>
                  <a:pt x="4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67"/>
          <p:cNvSpPr/>
          <p:nvPr/>
        </p:nvSpPr>
        <p:spPr>
          <a:xfrm>
            <a:off x="4002502" y="1559370"/>
            <a:ext cx="14702" cy="43945"/>
          </a:xfrm>
          <a:custGeom>
            <a:avLst/>
            <a:gdLst/>
            <a:ahLst/>
            <a:cxnLst/>
            <a:rect l="l" t="t" r="r" b="b"/>
            <a:pathLst>
              <a:path w="871" h="2603" extrusionOk="0">
                <a:moveTo>
                  <a:pt x="435" y="1"/>
                </a:moveTo>
                <a:cubicBezTo>
                  <a:pt x="195" y="1"/>
                  <a:pt x="0" y="196"/>
                  <a:pt x="0" y="436"/>
                </a:cubicBezTo>
                <a:lnTo>
                  <a:pt x="0" y="2167"/>
                </a:lnTo>
                <a:cubicBezTo>
                  <a:pt x="0" y="2407"/>
                  <a:pt x="195" y="2602"/>
                  <a:pt x="435" y="2602"/>
                </a:cubicBezTo>
                <a:cubicBezTo>
                  <a:pt x="676" y="2602"/>
                  <a:pt x="871" y="2407"/>
                  <a:pt x="871" y="2167"/>
                </a:cubicBezTo>
                <a:lnTo>
                  <a:pt x="871" y="436"/>
                </a:lnTo>
                <a:cubicBezTo>
                  <a:pt x="871" y="196"/>
                  <a:pt x="676" y="1"/>
                  <a:pt x="4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67"/>
          <p:cNvSpPr/>
          <p:nvPr/>
        </p:nvSpPr>
        <p:spPr>
          <a:xfrm>
            <a:off x="4055390" y="1504821"/>
            <a:ext cx="14719" cy="43928"/>
          </a:xfrm>
          <a:custGeom>
            <a:avLst/>
            <a:gdLst/>
            <a:ahLst/>
            <a:cxnLst/>
            <a:rect l="l" t="t" r="r" b="b"/>
            <a:pathLst>
              <a:path w="872" h="2602" extrusionOk="0">
                <a:moveTo>
                  <a:pt x="436" y="1"/>
                </a:moveTo>
                <a:cubicBezTo>
                  <a:pt x="196" y="1"/>
                  <a:pt x="1" y="196"/>
                  <a:pt x="1" y="436"/>
                </a:cubicBezTo>
                <a:lnTo>
                  <a:pt x="1" y="2166"/>
                </a:lnTo>
                <a:cubicBezTo>
                  <a:pt x="1" y="2407"/>
                  <a:pt x="196" y="2602"/>
                  <a:pt x="436" y="2602"/>
                </a:cubicBezTo>
                <a:cubicBezTo>
                  <a:pt x="676" y="2602"/>
                  <a:pt x="871" y="2407"/>
                  <a:pt x="871" y="2166"/>
                </a:cubicBezTo>
                <a:lnTo>
                  <a:pt x="871" y="436"/>
                </a:lnTo>
                <a:cubicBezTo>
                  <a:pt x="871" y="196"/>
                  <a:pt x="676" y="1"/>
                  <a:pt x="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67"/>
          <p:cNvSpPr/>
          <p:nvPr/>
        </p:nvSpPr>
        <p:spPr>
          <a:xfrm>
            <a:off x="4055390" y="1559370"/>
            <a:ext cx="14719" cy="43945"/>
          </a:xfrm>
          <a:custGeom>
            <a:avLst/>
            <a:gdLst/>
            <a:ahLst/>
            <a:cxnLst/>
            <a:rect l="l" t="t" r="r" b="b"/>
            <a:pathLst>
              <a:path w="872" h="2603" extrusionOk="0">
                <a:moveTo>
                  <a:pt x="436" y="1"/>
                </a:moveTo>
                <a:cubicBezTo>
                  <a:pt x="196" y="1"/>
                  <a:pt x="1" y="196"/>
                  <a:pt x="1" y="436"/>
                </a:cubicBezTo>
                <a:lnTo>
                  <a:pt x="1" y="2167"/>
                </a:lnTo>
                <a:cubicBezTo>
                  <a:pt x="1" y="2407"/>
                  <a:pt x="196" y="2602"/>
                  <a:pt x="436" y="2602"/>
                </a:cubicBezTo>
                <a:cubicBezTo>
                  <a:pt x="676" y="2602"/>
                  <a:pt x="871" y="2407"/>
                  <a:pt x="871" y="2167"/>
                </a:cubicBezTo>
                <a:lnTo>
                  <a:pt x="871" y="436"/>
                </a:lnTo>
                <a:cubicBezTo>
                  <a:pt x="871" y="196"/>
                  <a:pt x="676" y="1"/>
                  <a:pt x="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67"/>
          <p:cNvSpPr/>
          <p:nvPr/>
        </p:nvSpPr>
        <p:spPr>
          <a:xfrm>
            <a:off x="4144269" y="1609647"/>
            <a:ext cx="14719" cy="29409"/>
          </a:xfrm>
          <a:custGeom>
            <a:avLst/>
            <a:gdLst/>
            <a:ahLst/>
            <a:cxnLst/>
            <a:rect l="l" t="t" r="r" b="b"/>
            <a:pathLst>
              <a:path w="872" h="1742" extrusionOk="0">
                <a:moveTo>
                  <a:pt x="436" y="0"/>
                </a:moveTo>
                <a:cubicBezTo>
                  <a:pt x="196" y="0"/>
                  <a:pt x="1" y="195"/>
                  <a:pt x="1" y="435"/>
                </a:cubicBezTo>
                <a:lnTo>
                  <a:pt x="1" y="1306"/>
                </a:lnTo>
                <a:cubicBezTo>
                  <a:pt x="1" y="1546"/>
                  <a:pt x="196" y="1741"/>
                  <a:pt x="436" y="1741"/>
                </a:cubicBezTo>
                <a:cubicBezTo>
                  <a:pt x="676" y="1741"/>
                  <a:pt x="871" y="1546"/>
                  <a:pt x="871" y="1306"/>
                </a:cubicBezTo>
                <a:lnTo>
                  <a:pt x="871" y="435"/>
                </a:lnTo>
                <a:cubicBezTo>
                  <a:pt x="871" y="195"/>
                  <a:pt x="676" y="0"/>
                  <a:pt x="4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67"/>
          <p:cNvSpPr/>
          <p:nvPr/>
        </p:nvSpPr>
        <p:spPr>
          <a:xfrm>
            <a:off x="4173659" y="1609647"/>
            <a:ext cx="14719" cy="29409"/>
          </a:xfrm>
          <a:custGeom>
            <a:avLst/>
            <a:gdLst/>
            <a:ahLst/>
            <a:cxnLst/>
            <a:rect l="l" t="t" r="r" b="b"/>
            <a:pathLst>
              <a:path w="872" h="1742" extrusionOk="0">
                <a:moveTo>
                  <a:pt x="436" y="0"/>
                </a:moveTo>
                <a:cubicBezTo>
                  <a:pt x="196" y="0"/>
                  <a:pt x="1" y="195"/>
                  <a:pt x="1" y="435"/>
                </a:cubicBezTo>
                <a:lnTo>
                  <a:pt x="1" y="1306"/>
                </a:lnTo>
                <a:cubicBezTo>
                  <a:pt x="1" y="1546"/>
                  <a:pt x="196" y="1741"/>
                  <a:pt x="436" y="1741"/>
                </a:cubicBezTo>
                <a:cubicBezTo>
                  <a:pt x="676" y="1741"/>
                  <a:pt x="871" y="1546"/>
                  <a:pt x="871" y="1306"/>
                </a:cubicBezTo>
                <a:lnTo>
                  <a:pt x="871" y="435"/>
                </a:lnTo>
                <a:cubicBezTo>
                  <a:pt x="871" y="195"/>
                  <a:pt x="676" y="0"/>
                  <a:pt x="4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67"/>
          <p:cNvSpPr/>
          <p:nvPr/>
        </p:nvSpPr>
        <p:spPr>
          <a:xfrm>
            <a:off x="4114879" y="1609647"/>
            <a:ext cx="14719" cy="29409"/>
          </a:xfrm>
          <a:custGeom>
            <a:avLst/>
            <a:gdLst/>
            <a:ahLst/>
            <a:cxnLst/>
            <a:rect l="l" t="t" r="r" b="b"/>
            <a:pathLst>
              <a:path w="872" h="1742" extrusionOk="0">
                <a:moveTo>
                  <a:pt x="436" y="0"/>
                </a:moveTo>
                <a:cubicBezTo>
                  <a:pt x="196" y="0"/>
                  <a:pt x="1" y="195"/>
                  <a:pt x="1" y="435"/>
                </a:cubicBezTo>
                <a:lnTo>
                  <a:pt x="1" y="1306"/>
                </a:lnTo>
                <a:cubicBezTo>
                  <a:pt x="1" y="1546"/>
                  <a:pt x="196" y="1741"/>
                  <a:pt x="436" y="1741"/>
                </a:cubicBezTo>
                <a:cubicBezTo>
                  <a:pt x="676" y="1741"/>
                  <a:pt x="871" y="1546"/>
                  <a:pt x="871" y="1306"/>
                </a:cubicBezTo>
                <a:lnTo>
                  <a:pt x="871" y="435"/>
                </a:lnTo>
                <a:cubicBezTo>
                  <a:pt x="871" y="195"/>
                  <a:pt x="676" y="0"/>
                  <a:pt x="4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67"/>
          <p:cNvSpPr/>
          <p:nvPr/>
        </p:nvSpPr>
        <p:spPr>
          <a:xfrm>
            <a:off x="4144269" y="1668433"/>
            <a:ext cx="14719" cy="29409"/>
          </a:xfrm>
          <a:custGeom>
            <a:avLst/>
            <a:gdLst/>
            <a:ahLst/>
            <a:cxnLst/>
            <a:rect l="l" t="t" r="r" b="b"/>
            <a:pathLst>
              <a:path w="872" h="1742" extrusionOk="0">
                <a:moveTo>
                  <a:pt x="436" y="0"/>
                </a:moveTo>
                <a:cubicBezTo>
                  <a:pt x="196" y="0"/>
                  <a:pt x="1" y="195"/>
                  <a:pt x="1" y="435"/>
                </a:cubicBezTo>
                <a:lnTo>
                  <a:pt x="1" y="1306"/>
                </a:lnTo>
                <a:cubicBezTo>
                  <a:pt x="1" y="1546"/>
                  <a:pt x="196" y="1741"/>
                  <a:pt x="436" y="1741"/>
                </a:cubicBezTo>
                <a:cubicBezTo>
                  <a:pt x="676" y="1741"/>
                  <a:pt x="871" y="1546"/>
                  <a:pt x="871" y="1306"/>
                </a:cubicBezTo>
                <a:lnTo>
                  <a:pt x="871" y="435"/>
                </a:lnTo>
                <a:cubicBezTo>
                  <a:pt x="871" y="195"/>
                  <a:pt x="676" y="0"/>
                  <a:pt x="4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67"/>
          <p:cNvSpPr/>
          <p:nvPr/>
        </p:nvSpPr>
        <p:spPr>
          <a:xfrm>
            <a:off x="4173659" y="1668433"/>
            <a:ext cx="14719" cy="29409"/>
          </a:xfrm>
          <a:custGeom>
            <a:avLst/>
            <a:gdLst/>
            <a:ahLst/>
            <a:cxnLst/>
            <a:rect l="l" t="t" r="r" b="b"/>
            <a:pathLst>
              <a:path w="872" h="1742" extrusionOk="0">
                <a:moveTo>
                  <a:pt x="436" y="0"/>
                </a:moveTo>
                <a:cubicBezTo>
                  <a:pt x="196" y="0"/>
                  <a:pt x="1" y="195"/>
                  <a:pt x="1" y="435"/>
                </a:cubicBezTo>
                <a:lnTo>
                  <a:pt x="1" y="1306"/>
                </a:lnTo>
                <a:cubicBezTo>
                  <a:pt x="1" y="1546"/>
                  <a:pt x="196" y="1741"/>
                  <a:pt x="436" y="1741"/>
                </a:cubicBezTo>
                <a:cubicBezTo>
                  <a:pt x="676" y="1741"/>
                  <a:pt x="871" y="1546"/>
                  <a:pt x="871" y="1306"/>
                </a:cubicBezTo>
                <a:lnTo>
                  <a:pt x="871" y="435"/>
                </a:lnTo>
                <a:cubicBezTo>
                  <a:pt x="871" y="195"/>
                  <a:pt x="676" y="0"/>
                  <a:pt x="4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67"/>
          <p:cNvSpPr/>
          <p:nvPr/>
        </p:nvSpPr>
        <p:spPr>
          <a:xfrm>
            <a:off x="4114879" y="1668433"/>
            <a:ext cx="14719" cy="29409"/>
          </a:xfrm>
          <a:custGeom>
            <a:avLst/>
            <a:gdLst/>
            <a:ahLst/>
            <a:cxnLst/>
            <a:rect l="l" t="t" r="r" b="b"/>
            <a:pathLst>
              <a:path w="872" h="1742" extrusionOk="0">
                <a:moveTo>
                  <a:pt x="436" y="0"/>
                </a:moveTo>
                <a:cubicBezTo>
                  <a:pt x="196" y="0"/>
                  <a:pt x="1" y="195"/>
                  <a:pt x="1" y="435"/>
                </a:cubicBezTo>
                <a:lnTo>
                  <a:pt x="1" y="1306"/>
                </a:lnTo>
                <a:cubicBezTo>
                  <a:pt x="1" y="1546"/>
                  <a:pt x="196" y="1741"/>
                  <a:pt x="436" y="1741"/>
                </a:cubicBezTo>
                <a:cubicBezTo>
                  <a:pt x="676" y="1741"/>
                  <a:pt x="871" y="1546"/>
                  <a:pt x="871" y="1306"/>
                </a:cubicBezTo>
                <a:lnTo>
                  <a:pt x="871" y="435"/>
                </a:lnTo>
                <a:cubicBezTo>
                  <a:pt x="871" y="195"/>
                  <a:pt x="676" y="0"/>
                  <a:pt x="4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67"/>
          <p:cNvSpPr/>
          <p:nvPr/>
        </p:nvSpPr>
        <p:spPr>
          <a:xfrm>
            <a:off x="3944431" y="1425894"/>
            <a:ext cx="16407" cy="14789"/>
          </a:xfrm>
          <a:custGeom>
            <a:avLst/>
            <a:gdLst/>
            <a:ahLst/>
            <a:cxnLst/>
            <a:rect l="l" t="t" r="r" b="b"/>
            <a:pathLst>
              <a:path w="972" h="876" extrusionOk="0">
                <a:moveTo>
                  <a:pt x="539" y="1"/>
                </a:moveTo>
                <a:cubicBezTo>
                  <a:pt x="259" y="1"/>
                  <a:pt x="0" y="285"/>
                  <a:pt x="132" y="605"/>
                </a:cubicBezTo>
                <a:cubicBezTo>
                  <a:pt x="208" y="791"/>
                  <a:pt x="369" y="875"/>
                  <a:pt x="529" y="875"/>
                </a:cubicBezTo>
                <a:cubicBezTo>
                  <a:pt x="750" y="875"/>
                  <a:pt x="971" y="715"/>
                  <a:pt x="971" y="438"/>
                </a:cubicBezTo>
                <a:cubicBezTo>
                  <a:pt x="968" y="323"/>
                  <a:pt x="923" y="212"/>
                  <a:pt x="842" y="132"/>
                </a:cubicBezTo>
                <a:cubicBezTo>
                  <a:pt x="751" y="40"/>
                  <a:pt x="644" y="1"/>
                  <a:pt x="5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67"/>
          <p:cNvSpPr/>
          <p:nvPr/>
        </p:nvSpPr>
        <p:spPr>
          <a:xfrm>
            <a:off x="6631452" y="3611980"/>
            <a:ext cx="35745" cy="34361"/>
          </a:xfrm>
          <a:custGeom>
            <a:avLst/>
            <a:gdLst/>
            <a:ahLst/>
            <a:cxnLst/>
            <a:rect l="l" t="t" r="r" b="b"/>
            <a:pathLst>
              <a:path w="2135" h="2052" extrusionOk="0">
                <a:moveTo>
                  <a:pt x="477" y="1"/>
                </a:moveTo>
                <a:cubicBezTo>
                  <a:pt x="366" y="1"/>
                  <a:pt x="254" y="44"/>
                  <a:pt x="171" y="129"/>
                </a:cubicBezTo>
                <a:cubicBezTo>
                  <a:pt x="0" y="300"/>
                  <a:pt x="0" y="575"/>
                  <a:pt x="167" y="745"/>
                </a:cubicBezTo>
                <a:lnTo>
                  <a:pt x="1355" y="1929"/>
                </a:lnTo>
                <a:cubicBezTo>
                  <a:pt x="1439" y="2010"/>
                  <a:pt x="1548" y="2051"/>
                  <a:pt x="1657" y="2051"/>
                </a:cubicBezTo>
                <a:cubicBezTo>
                  <a:pt x="1768" y="2051"/>
                  <a:pt x="1880" y="2008"/>
                  <a:pt x="1964" y="1922"/>
                </a:cubicBezTo>
                <a:cubicBezTo>
                  <a:pt x="2131" y="1755"/>
                  <a:pt x="2135" y="1483"/>
                  <a:pt x="1971" y="1313"/>
                </a:cubicBezTo>
                <a:lnTo>
                  <a:pt x="784" y="129"/>
                </a:lnTo>
                <a:cubicBezTo>
                  <a:pt x="700" y="44"/>
                  <a:pt x="589" y="1"/>
                  <a:pt x="4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67"/>
          <p:cNvSpPr/>
          <p:nvPr/>
        </p:nvSpPr>
        <p:spPr>
          <a:xfrm>
            <a:off x="6400414" y="3380225"/>
            <a:ext cx="376690" cy="373447"/>
          </a:xfrm>
          <a:custGeom>
            <a:avLst/>
            <a:gdLst/>
            <a:ahLst/>
            <a:cxnLst/>
            <a:rect l="l" t="t" r="r" b="b"/>
            <a:pathLst>
              <a:path w="22499" h="22302" extrusionOk="0">
                <a:moveTo>
                  <a:pt x="12104" y="871"/>
                </a:moveTo>
                <a:cubicBezTo>
                  <a:pt x="12825" y="871"/>
                  <a:pt x="13410" y="1456"/>
                  <a:pt x="13410" y="2176"/>
                </a:cubicBezTo>
                <a:lnTo>
                  <a:pt x="13410" y="2350"/>
                </a:lnTo>
                <a:lnTo>
                  <a:pt x="871" y="2350"/>
                </a:lnTo>
                <a:lnTo>
                  <a:pt x="871" y="2176"/>
                </a:lnTo>
                <a:cubicBezTo>
                  <a:pt x="871" y="1456"/>
                  <a:pt x="1456" y="871"/>
                  <a:pt x="2177" y="871"/>
                </a:cubicBezTo>
                <a:close/>
                <a:moveTo>
                  <a:pt x="11986" y="8096"/>
                </a:moveTo>
                <a:lnTo>
                  <a:pt x="11986" y="8618"/>
                </a:lnTo>
                <a:lnTo>
                  <a:pt x="5715" y="8618"/>
                </a:lnTo>
                <a:cubicBezTo>
                  <a:pt x="5781" y="8441"/>
                  <a:pt x="5858" y="8266"/>
                  <a:pt x="5945" y="8096"/>
                </a:cubicBezTo>
                <a:close/>
                <a:moveTo>
                  <a:pt x="9475" y="11578"/>
                </a:moveTo>
                <a:lnTo>
                  <a:pt x="9475" y="12100"/>
                </a:lnTo>
                <a:lnTo>
                  <a:pt x="5715" y="12100"/>
                </a:lnTo>
                <a:cubicBezTo>
                  <a:pt x="5649" y="11929"/>
                  <a:pt x="5596" y="11755"/>
                  <a:pt x="5551" y="11578"/>
                </a:cubicBezTo>
                <a:close/>
                <a:moveTo>
                  <a:pt x="15172" y="11578"/>
                </a:moveTo>
                <a:cubicBezTo>
                  <a:pt x="15127" y="11755"/>
                  <a:pt x="15071" y="11929"/>
                  <a:pt x="15008" y="12100"/>
                </a:cubicBezTo>
                <a:lnTo>
                  <a:pt x="12313" y="12100"/>
                </a:lnTo>
                <a:lnTo>
                  <a:pt x="12313" y="11578"/>
                </a:lnTo>
                <a:close/>
                <a:moveTo>
                  <a:pt x="10361" y="5402"/>
                </a:moveTo>
                <a:cubicBezTo>
                  <a:pt x="10917" y="5402"/>
                  <a:pt x="11479" y="5496"/>
                  <a:pt x="12024" y="5690"/>
                </a:cubicBezTo>
                <a:cubicBezTo>
                  <a:pt x="13999" y="6393"/>
                  <a:pt x="15322" y="8263"/>
                  <a:pt x="15322" y="10359"/>
                </a:cubicBezTo>
                <a:cubicBezTo>
                  <a:pt x="15322" y="10477"/>
                  <a:pt x="15318" y="10592"/>
                  <a:pt x="15311" y="10707"/>
                </a:cubicBezTo>
                <a:lnTo>
                  <a:pt x="11878" y="10707"/>
                </a:lnTo>
                <a:cubicBezTo>
                  <a:pt x="11638" y="10707"/>
                  <a:pt x="11443" y="10902"/>
                  <a:pt x="11443" y="11143"/>
                </a:cubicBezTo>
                <a:lnTo>
                  <a:pt x="11443" y="12535"/>
                </a:lnTo>
                <a:cubicBezTo>
                  <a:pt x="11443" y="12776"/>
                  <a:pt x="11638" y="12971"/>
                  <a:pt x="11878" y="12971"/>
                </a:cubicBezTo>
                <a:lnTo>
                  <a:pt x="14577" y="12971"/>
                </a:lnTo>
                <a:cubicBezTo>
                  <a:pt x="13675" y="14433"/>
                  <a:pt x="12080" y="15321"/>
                  <a:pt x="10360" y="15324"/>
                </a:cubicBezTo>
                <a:lnTo>
                  <a:pt x="10360" y="15321"/>
                </a:lnTo>
                <a:cubicBezTo>
                  <a:pt x="8643" y="15321"/>
                  <a:pt x="7048" y="14433"/>
                  <a:pt x="6143" y="12971"/>
                </a:cubicBezTo>
                <a:lnTo>
                  <a:pt x="9911" y="12971"/>
                </a:lnTo>
                <a:cubicBezTo>
                  <a:pt x="10151" y="12971"/>
                  <a:pt x="10346" y="12776"/>
                  <a:pt x="10346" y="12535"/>
                </a:cubicBezTo>
                <a:lnTo>
                  <a:pt x="10346" y="11143"/>
                </a:lnTo>
                <a:cubicBezTo>
                  <a:pt x="10346" y="10902"/>
                  <a:pt x="10151" y="10707"/>
                  <a:pt x="9911" y="10707"/>
                </a:cubicBezTo>
                <a:lnTo>
                  <a:pt x="5412" y="10707"/>
                </a:lnTo>
                <a:cubicBezTo>
                  <a:pt x="5401" y="10592"/>
                  <a:pt x="5398" y="10477"/>
                  <a:pt x="5398" y="10359"/>
                </a:cubicBezTo>
                <a:cubicBezTo>
                  <a:pt x="5398" y="10067"/>
                  <a:pt x="5426" y="9778"/>
                  <a:pt x="5475" y="9489"/>
                </a:cubicBezTo>
                <a:lnTo>
                  <a:pt x="12421" y="9489"/>
                </a:lnTo>
                <a:cubicBezTo>
                  <a:pt x="12661" y="9489"/>
                  <a:pt x="12856" y="9294"/>
                  <a:pt x="12856" y="9053"/>
                </a:cubicBezTo>
                <a:lnTo>
                  <a:pt x="12856" y="7661"/>
                </a:lnTo>
                <a:cubicBezTo>
                  <a:pt x="12856" y="7420"/>
                  <a:pt x="12661" y="7225"/>
                  <a:pt x="12421" y="7225"/>
                </a:cubicBezTo>
                <a:lnTo>
                  <a:pt x="6516" y="7225"/>
                </a:lnTo>
                <a:cubicBezTo>
                  <a:pt x="7477" y="6050"/>
                  <a:pt x="8899" y="5402"/>
                  <a:pt x="10361" y="5402"/>
                </a:cubicBezTo>
                <a:close/>
                <a:moveTo>
                  <a:pt x="2177" y="0"/>
                </a:moveTo>
                <a:cubicBezTo>
                  <a:pt x="976" y="4"/>
                  <a:pt x="1" y="975"/>
                  <a:pt x="1" y="2176"/>
                </a:cubicBezTo>
                <a:lnTo>
                  <a:pt x="1" y="21850"/>
                </a:lnTo>
                <a:cubicBezTo>
                  <a:pt x="1" y="22090"/>
                  <a:pt x="196" y="22285"/>
                  <a:pt x="436" y="22285"/>
                </a:cubicBezTo>
                <a:lnTo>
                  <a:pt x="13845" y="22285"/>
                </a:lnTo>
                <a:cubicBezTo>
                  <a:pt x="14086" y="22285"/>
                  <a:pt x="14281" y="22090"/>
                  <a:pt x="14281" y="21850"/>
                </a:cubicBezTo>
                <a:lnTo>
                  <a:pt x="14281" y="17045"/>
                </a:lnTo>
                <a:lnTo>
                  <a:pt x="18950" y="21714"/>
                </a:lnTo>
                <a:cubicBezTo>
                  <a:pt x="19334" y="22105"/>
                  <a:pt x="19842" y="22301"/>
                  <a:pt x="20349" y="22301"/>
                </a:cubicBezTo>
                <a:cubicBezTo>
                  <a:pt x="20848" y="22301"/>
                  <a:pt x="21347" y="22111"/>
                  <a:pt x="21729" y="21731"/>
                </a:cubicBezTo>
                <a:cubicBezTo>
                  <a:pt x="22498" y="20962"/>
                  <a:pt x="22491" y="19712"/>
                  <a:pt x="21715" y="18953"/>
                </a:cubicBezTo>
                <a:lnTo>
                  <a:pt x="20695" y="17929"/>
                </a:lnTo>
                <a:cubicBezTo>
                  <a:pt x="20609" y="17848"/>
                  <a:pt x="20500" y="17808"/>
                  <a:pt x="20391" y="17808"/>
                </a:cubicBezTo>
                <a:cubicBezTo>
                  <a:pt x="20278" y="17808"/>
                  <a:pt x="20167" y="17851"/>
                  <a:pt x="20082" y="17936"/>
                </a:cubicBezTo>
                <a:cubicBezTo>
                  <a:pt x="19915" y="18103"/>
                  <a:pt x="19911" y="18375"/>
                  <a:pt x="20078" y="18545"/>
                </a:cubicBezTo>
                <a:lnTo>
                  <a:pt x="21098" y="19566"/>
                </a:lnTo>
                <a:cubicBezTo>
                  <a:pt x="21520" y="19990"/>
                  <a:pt x="21520" y="20676"/>
                  <a:pt x="21098" y="21098"/>
                </a:cubicBezTo>
                <a:cubicBezTo>
                  <a:pt x="20886" y="21310"/>
                  <a:pt x="20608" y="21416"/>
                  <a:pt x="20331" y="21416"/>
                </a:cubicBezTo>
                <a:cubicBezTo>
                  <a:pt x="20054" y="21416"/>
                  <a:pt x="19777" y="21310"/>
                  <a:pt x="19566" y="21098"/>
                </a:cubicBezTo>
                <a:lnTo>
                  <a:pt x="15106" y="16641"/>
                </a:lnTo>
                <a:lnTo>
                  <a:pt x="16638" y="15109"/>
                </a:lnTo>
                <a:lnTo>
                  <a:pt x="17373" y="15840"/>
                </a:lnTo>
                <a:cubicBezTo>
                  <a:pt x="17455" y="15916"/>
                  <a:pt x="17560" y="15953"/>
                  <a:pt x="17664" y="15953"/>
                </a:cubicBezTo>
                <a:cubicBezTo>
                  <a:pt x="17776" y="15953"/>
                  <a:pt x="17887" y="15910"/>
                  <a:pt x="17972" y="15826"/>
                </a:cubicBezTo>
                <a:cubicBezTo>
                  <a:pt x="18135" y="15659"/>
                  <a:pt x="18142" y="15398"/>
                  <a:pt x="17986" y="15223"/>
                </a:cubicBezTo>
                <a:lnTo>
                  <a:pt x="16948" y="14186"/>
                </a:lnTo>
                <a:cubicBezTo>
                  <a:pt x="16863" y="14101"/>
                  <a:pt x="16751" y="14058"/>
                  <a:pt x="16640" y="14058"/>
                </a:cubicBezTo>
                <a:cubicBezTo>
                  <a:pt x="16528" y="14058"/>
                  <a:pt x="16417" y="14101"/>
                  <a:pt x="16332" y="14186"/>
                </a:cubicBezTo>
                <a:lnTo>
                  <a:pt x="14281" y="16233"/>
                </a:lnTo>
                <a:lnTo>
                  <a:pt x="14281" y="14872"/>
                </a:lnTo>
                <a:cubicBezTo>
                  <a:pt x="14281" y="14813"/>
                  <a:pt x="14270" y="14757"/>
                  <a:pt x="14249" y="14705"/>
                </a:cubicBezTo>
                <a:cubicBezTo>
                  <a:pt x="15485" y="13601"/>
                  <a:pt x="16192" y="12020"/>
                  <a:pt x="16192" y="10363"/>
                </a:cubicBezTo>
                <a:cubicBezTo>
                  <a:pt x="16192" y="7145"/>
                  <a:pt x="13577" y="4530"/>
                  <a:pt x="10360" y="4530"/>
                </a:cubicBezTo>
                <a:cubicBezTo>
                  <a:pt x="8368" y="4530"/>
                  <a:pt x="6512" y="5550"/>
                  <a:pt x="5443" y="7232"/>
                </a:cubicBezTo>
                <a:cubicBezTo>
                  <a:pt x="5422" y="7229"/>
                  <a:pt x="5398" y="7229"/>
                  <a:pt x="5377" y="7229"/>
                </a:cubicBezTo>
                <a:lnTo>
                  <a:pt x="2786" y="7229"/>
                </a:lnTo>
                <a:cubicBezTo>
                  <a:pt x="2546" y="7229"/>
                  <a:pt x="2351" y="7420"/>
                  <a:pt x="2351" y="7664"/>
                </a:cubicBezTo>
                <a:cubicBezTo>
                  <a:pt x="2351" y="7904"/>
                  <a:pt x="2546" y="8099"/>
                  <a:pt x="2786" y="8099"/>
                </a:cubicBezTo>
                <a:lnTo>
                  <a:pt x="4987" y="8099"/>
                </a:lnTo>
                <a:cubicBezTo>
                  <a:pt x="4775" y="8597"/>
                  <a:pt x="4635" y="9126"/>
                  <a:pt x="4573" y="9666"/>
                </a:cubicBezTo>
                <a:lnTo>
                  <a:pt x="2786" y="9666"/>
                </a:lnTo>
                <a:cubicBezTo>
                  <a:pt x="2546" y="9666"/>
                  <a:pt x="2351" y="9858"/>
                  <a:pt x="2351" y="10101"/>
                </a:cubicBezTo>
                <a:cubicBezTo>
                  <a:pt x="2351" y="10342"/>
                  <a:pt x="2546" y="10537"/>
                  <a:pt x="2786" y="10537"/>
                </a:cubicBezTo>
                <a:lnTo>
                  <a:pt x="4531" y="10537"/>
                </a:lnTo>
                <a:cubicBezTo>
                  <a:pt x="4545" y="11066"/>
                  <a:pt x="4635" y="11595"/>
                  <a:pt x="4792" y="12104"/>
                </a:cubicBezTo>
                <a:lnTo>
                  <a:pt x="2786" y="12104"/>
                </a:lnTo>
                <a:cubicBezTo>
                  <a:pt x="2546" y="12104"/>
                  <a:pt x="2351" y="12295"/>
                  <a:pt x="2351" y="12539"/>
                </a:cubicBezTo>
                <a:cubicBezTo>
                  <a:pt x="2351" y="12779"/>
                  <a:pt x="2546" y="12974"/>
                  <a:pt x="2786" y="12974"/>
                </a:cubicBezTo>
                <a:lnTo>
                  <a:pt x="5147" y="12974"/>
                </a:lnTo>
                <a:cubicBezTo>
                  <a:pt x="6175" y="15029"/>
                  <a:pt x="8238" y="16195"/>
                  <a:pt x="10365" y="16195"/>
                </a:cubicBezTo>
                <a:cubicBezTo>
                  <a:pt x="11402" y="16195"/>
                  <a:pt x="12455" y="15918"/>
                  <a:pt x="13410" y="15331"/>
                </a:cubicBezTo>
                <a:lnTo>
                  <a:pt x="13410" y="21415"/>
                </a:lnTo>
                <a:lnTo>
                  <a:pt x="871" y="21415"/>
                </a:lnTo>
                <a:lnTo>
                  <a:pt x="871" y="3221"/>
                </a:lnTo>
                <a:lnTo>
                  <a:pt x="13410" y="3221"/>
                </a:lnTo>
                <a:lnTo>
                  <a:pt x="13410" y="3963"/>
                </a:lnTo>
                <a:cubicBezTo>
                  <a:pt x="13410" y="4203"/>
                  <a:pt x="13605" y="4398"/>
                  <a:pt x="13845" y="4398"/>
                </a:cubicBezTo>
                <a:cubicBezTo>
                  <a:pt x="14086" y="4398"/>
                  <a:pt x="14281" y="4203"/>
                  <a:pt x="14281" y="3963"/>
                </a:cubicBezTo>
                <a:lnTo>
                  <a:pt x="14281" y="2176"/>
                </a:lnTo>
                <a:cubicBezTo>
                  <a:pt x="14281" y="975"/>
                  <a:pt x="13306" y="4"/>
                  <a:pt x="121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67"/>
          <p:cNvSpPr/>
          <p:nvPr/>
        </p:nvSpPr>
        <p:spPr>
          <a:xfrm>
            <a:off x="6710976" y="3656502"/>
            <a:ext cx="16274" cy="14669"/>
          </a:xfrm>
          <a:custGeom>
            <a:avLst/>
            <a:gdLst/>
            <a:ahLst/>
            <a:cxnLst/>
            <a:rect l="l" t="t" r="r" b="b"/>
            <a:pathLst>
              <a:path w="972" h="876" extrusionOk="0">
                <a:moveTo>
                  <a:pt x="543" y="1"/>
                </a:moveTo>
                <a:cubicBezTo>
                  <a:pt x="261" y="1"/>
                  <a:pt x="1" y="285"/>
                  <a:pt x="135" y="607"/>
                </a:cubicBezTo>
                <a:cubicBezTo>
                  <a:pt x="212" y="792"/>
                  <a:pt x="372" y="876"/>
                  <a:pt x="531" y="876"/>
                </a:cubicBezTo>
                <a:cubicBezTo>
                  <a:pt x="751" y="876"/>
                  <a:pt x="971" y="716"/>
                  <a:pt x="971" y="440"/>
                </a:cubicBezTo>
                <a:cubicBezTo>
                  <a:pt x="971" y="325"/>
                  <a:pt x="926" y="214"/>
                  <a:pt x="846" y="130"/>
                </a:cubicBezTo>
                <a:cubicBezTo>
                  <a:pt x="754" y="40"/>
                  <a:pt x="647" y="1"/>
                  <a:pt x="5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67"/>
          <p:cNvSpPr/>
          <p:nvPr/>
        </p:nvSpPr>
        <p:spPr>
          <a:xfrm>
            <a:off x="6509671" y="3399346"/>
            <a:ext cx="14650" cy="14652"/>
          </a:xfrm>
          <a:custGeom>
            <a:avLst/>
            <a:gdLst/>
            <a:ahLst/>
            <a:cxnLst/>
            <a:rect l="l" t="t" r="r" b="b"/>
            <a:pathLst>
              <a:path w="875" h="875" extrusionOk="0">
                <a:moveTo>
                  <a:pt x="435" y="0"/>
                </a:moveTo>
                <a:cubicBezTo>
                  <a:pt x="192" y="4"/>
                  <a:pt x="0" y="199"/>
                  <a:pt x="0" y="439"/>
                </a:cubicBezTo>
                <a:cubicBezTo>
                  <a:pt x="0" y="679"/>
                  <a:pt x="195" y="874"/>
                  <a:pt x="435" y="874"/>
                </a:cubicBezTo>
                <a:cubicBezTo>
                  <a:pt x="679" y="874"/>
                  <a:pt x="874" y="679"/>
                  <a:pt x="874" y="439"/>
                </a:cubicBezTo>
                <a:cubicBezTo>
                  <a:pt x="874" y="199"/>
                  <a:pt x="679" y="4"/>
                  <a:pt x="4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67"/>
          <p:cNvSpPr/>
          <p:nvPr/>
        </p:nvSpPr>
        <p:spPr>
          <a:xfrm>
            <a:off x="6474748" y="3399346"/>
            <a:ext cx="14583" cy="14585"/>
          </a:xfrm>
          <a:custGeom>
            <a:avLst/>
            <a:gdLst/>
            <a:ahLst/>
            <a:cxnLst/>
            <a:rect l="l" t="t" r="r" b="b"/>
            <a:pathLst>
              <a:path w="871" h="871" extrusionOk="0">
                <a:moveTo>
                  <a:pt x="432" y="0"/>
                </a:moveTo>
                <a:cubicBezTo>
                  <a:pt x="192" y="4"/>
                  <a:pt x="0" y="199"/>
                  <a:pt x="0" y="439"/>
                </a:cubicBezTo>
                <a:cubicBezTo>
                  <a:pt x="0" y="679"/>
                  <a:pt x="195" y="871"/>
                  <a:pt x="436" y="871"/>
                </a:cubicBezTo>
                <a:cubicBezTo>
                  <a:pt x="676" y="871"/>
                  <a:pt x="871" y="679"/>
                  <a:pt x="871" y="439"/>
                </a:cubicBezTo>
                <a:cubicBezTo>
                  <a:pt x="871" y="199"/>
                  <a:pt x="676" y="4"/>
                  <a:pt x="4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67"/>
          <p:cNvSpPr/>
          <p:nvPr/>
        </p:nvSpPr>
        <p:spPr>
          <a:xfrm>
            <a:off x="6439774" y="3399346"/>
            <a:ext cx="14650" cy="14585"/>
          </a:xfrm>
          <a:custGeom>
            <a:avLst/>
            <a:gdLst/>
            <a:ahLst/>
            <a:cxnLst/>
            <a:rect l="l" t="t" r="r" b="b"/>
            <a:pathLst>
              <a:path w="875" h="871" extrusionOk="0">
                <a:moveTo>
                  <a:pt x="435" y="0"/>
                </a:moveTo>
                <a:cubicBezTo>
                  <a:pt x="195" y="4"/>
                  <a:pt x="0" y="199"/>
                  <a:pt x="4" y="439"/>
                </a:cubicBezTo>
                <a:cubicBezTo>
                  <a:pt x="4" y="679"/>
                  <a:pt x="199" y="871"/>
                  <a:pt x="439" y="871"/>
                </a:cubicBezTo>
                <a:cubicBezTo>
                  <a:pt x="676" y="871"/>
                  <a:pt x="871" y="679"/>
                  <a:pt x="874" y="439"/>
                </a:cubicBezTo>
                <a:cubicBezTo>
                  <a:pt x="874" y="199"/>
                  <a:pt x="679" y="4"/>
                  <a:pt x="4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67"/>
          <p:cNvSpPr/>
          <p:nvPr/>
        </p:nvSpPr>
        <p:spPr>
          <a:xfrm>
            <a:off x="6439774" y="3460379"/>
            <a:ext cx="67690" cy="14602"/>
          </a:xfrm>
          <a:custGeom>
            <a:avLst/>
            <a:gdLst/>
            <a:ahLst/>
            <a:cxnLst/>
            <a:rect l="l" t="t" r="r" b="b"/>
            <a:pathLst>
              <a:path w="4043" h="872" extrusionOk="0">
                <a:moveTo>
                  <a:pt x="435" y="1"/>
                </a:moveTo>
                <a:cubicBezTo>
                  <a:pt x="195" y="1"/>
                  <a:pt x="0" y="196"/>
                  <a:pt x="0" y="436"/>
                </a:cubicBezTo>
                <a:cubicBezTo>
                  <a:pt x="0" y="676"/>
                  <a:pt x="195" y="871"/>
                  <a:pt x="435" y="871"/>
                </a:cubicBezTo>
                <a:lnTo>
                  <a:pt x="3608" y="871"/>
                </a:lnTo>
                <a:cubicBezTo>
                  <a:pt x="3848" y="871"/>
                  <a:pt x="4043" y="676"/>
                  <a:pt x="4043" y="436"/>
                </a:cubicBezTo>
                <a:cubicBezTo>
                  <a:pt x="4043" y="196"/>
                  <a:pt x="3848" y="1"/>
                  <a:pt x="36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67"/>
          <p:cNvSpPr/>
          <p:nvPr/>
        </p:nvSpPr>
        <p:spPr>
          <a:xfrm>
            <a:off x="6649633" y="3460379"/>
            <a:ext cx="70670" cy="14602"/>
          </a:xfrm>
          <a:custGeom>
            <a:avLst/>
            <a:gdLst/>
            <a:ahLst/>
            <a:cxnLst/>
            <a:rect l="l" t="t" r="r" b="b"/>
            <a:pathLst>
              <a:path w="4221" h="872" extrusionOk="0">
                <a:moveTo>
                  <a:pt x="436" y="1"/>
                </a:moveTo>
                <a:cubicBezTo>
                  <a:pt x="195" y="1"/>
                  <a:pt x="0" y="196"/>
                  <a:pt x="0" y="436"/>
                </a:cubicBezTo>
                <a:cubicBezTo>
                  <a:pt x="0" y="676"/>
                  <a:pt x="195" y="871"/>
                  <a:pt x="436" y="871"/>
                </a:cubicBezTo>
                <a:lnTo>
                  <a:pt x="3789" y="871"/>
                </a:lnTo>
                <a:cubicBezTo>
                  <a:pt x="4029" y="871"/>
                  <a:pt x="4221" y="676"/>
                  <a:pt x="4221" y="436"/>
                </a:cubicBezTo>
                <a:cubicBezTo>
                  <a:pt x="4221" y="196"/>
                  <a:pt x="4029" y="1"/>
                  <a:pt x="37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67"/>
          <p:cNvSpPr/>
          <p:nvPr/>
        </p:nvSpPr>
        <p:spPr>
          <a:xfrm>
            <a:off x="6739638" y="3460379"/>
            <a:ext cx="33887" cy="14602"/>
          </a:xfrm>
          <a:custGeom>
            <a:avLst/>
            <a:gdLst/>
            <a:ahLst/>
            <a:cxnLst/>
            <a:rect l="l" t="t" r="r" b="b"/>
            <a:pathLst>
              <a:path w="2024" h="872" extrusionOk="0">
                <a:moveTo>
                  <a:pt x="436" y="1"/>
                </a:moveTo>
                <a:cubicBezTo>
                  <a:pt x="196" y="1"/>
                  <a:pt x="1" y="196"/>
                  <a:pt x="1" y="436"/>
                </a:cubicBezTo>
                <a:cubicBezTo>
                  <a:pt x="1" y="676"/>
                  <a:pt x="196" y="871"/>
                  <a:pt x="436" y="871"/>
                </a:cubicBezTo>
                <a:lnTo>
                  <a:pt x="1589" y="871"/>
                </a:lnTo>
                <a:cubicBezTo>
                  <a:pt x="1829" y="871"/>
                  <a:pt x="2024" y="676"/>
                  <a:pt x="2024" y="436"/>
                </a:cubicBezTo>
                <a:cubicBezTo>
                  <a:pt x="2024" y="196"/>
                  <a:pt x="1829" y="1"/>
                  <a:pt x="15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67"/>
          <p:cNvSpPr/>
          <p:nvPr/>
        </p:nvSpPr>
        <p:spPr>
          <a:xfrm>
            <a:off x="6715563" y="3501201"/>
            <a:ext cx="57963" cy="14585"/>
          </a:xfrm>
          <a:custGeom>
            <a:avLst/>
            <a:gdLst/>
            <a:ahLst/>
            <a:cxnLst/>
            <a:rect l="l" t="t" r="r" b="b"/>
            <a:pathLst>
              <a:path w="3462" h="871" extrusionOk="0">
                <a:moveTo>
                  <a:pt x="436" y="0"/>
                </a:moveTo>
                <a:cubicBezTo>
                  <a:pt x="196" y="0"/>
                  <a:pt x="1" y="195"/>
                  <a:pt x="1" y="436"/>
                </a:cubicBezTo>
                <a:cubicBezTo>
                  <a:pt x="1" y="676"/>
                  <a:pt x="196" y="871"/>
                  <a:pt x="436" y="871"/>
                </a:cubicBezTo>
                <a:lnTo>
                  <a:pt x="3027" y="871"/>
                </a:lnTo>
                <a:cubicBezTo>
                  <a:pt x="3267" y="871"/>
                  <a:pt x="3462" y="676"/>
                  <a:pt x="3462" y="436"/>
                </a:cubicBezTo>
                <a:cubicBezTo>
                  <a:pt x="3462" y="195"/>
                  <a:pt x="3267" y="0"/>
                  <a:pt x="30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67"/>
          <p:cNvSpPr/>
          <p:nvPr/>
        </p:nvSpPr>
        <p:spPr>
          <a:xfrm>
            <a:off x="6682481" y="3501167"/>
            <a:ext cx="16257" cy="14652"/>
          </a:xfrm>
          <a:custGeom>
            <a:avLst/>
            <a:gdLst/>
            <a:ahLst/>
            <a:cxnLst/>
            <a:rect l="l" t="t" r="r" b="b"/>
            <a:pathLst>
              <a:path w="971" h="875" extrusionOk="0">
                <a:moveTo>
                  <a:pt x="538" y="0"/>
                </a:moveTo>
                <a:cubicBezTo>
                  <a:pt x="258" y="0"/>
                  <a:pt x="0" y="285"/>
                  <a:pt x="135" y="605"/>
                </a:cubicBezTo>
                <a:cubicBezTo>
                  <a:pt x="211" y="790"/>
                  <a:pt x="370" y="875"/>
                  <a:pt x="530" y="875"/>
                </a:cubicBezTo>
                <a:cubicBezTo>
                  <a:pt x="750" y="875"/>
                  <a:pt x="970" y="714"/>
                  <a:pt x="970" y="438"/>
                </a:cubicBezTo>
                <a:cubicBezTo>
                  <a:pt x="970" y="323"/>
                  <a:pt x="925" y="211"/>
                  <a:pt x="842" y="131"/>
                </a:cubicBezTo>
                <a:cubicBezTo>
                  <a:pt x="750" y="40"/>
                  <a:pt x="643" y="0"/>
                  <a:pt x="5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67"/>
          <p:cNvSpPr/>
          <p:nvPr/>
        </p:nvSpPr>
        <p:spPr>
          <a:xfrm>
            <a:off x="6697314" y="3542006"/>
            <a:ext cx="76212" cy="14602"/>
          </a:xfrm>
          <a:custGeom>
            <a:avLst/>
            <a:gdLst/>
            <a:ahLst/>
            <a:cxnLst/>
            <a:rect l="l" t="t" r="r" b="b"/>
            <a:pathLst>
              <a:path w="4552" h="872" extrusionOk="0">
                <a:moveTo>
                  <a:pt x="436" y="1"/>
                </a:moveTo>
                <a:cubicBezTo>
                  <a:pt x="196" y="1"/>
                  <a:pt x="1" y="196"/>
                  <a:pt x="1" y="436"/>
                </a:cubicBezTo>
                <a:cubicBezTo>
                  <a:pt x="1" y="676"/>
                  <a:pt x="196" y="871"/>
                  <a:pt x="436" y="871"/>
                </a:cubicBezTo>
                <a:lnTo>
                  <a:pt x="4117" y="871"/>
                </a:lnTo>
                <a:cubicBezTo>
                  <a:pt x="4357" y="871"/>
                  <a:pt x="4552" y="676"/>
                  <a:pt x="4552" y="436"/>
                </a:cubicBezTo>
                <a:cubicBezTo>
                  <a:pt x="4552" y="196"/>
                  <a:pt x="4357" y="1"/>
                  <a:pt x="41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67"/>
          <p:cNvSpPr/>
          <p:nvPr/>
        </p:nvSpPr>
        <p:spPr>
          <a:xfrm>
            <a:off x="6439774" y="3623634"/>
            <a:ext cx="51014" cy="14602"/>
          </a:xfrm>
          <a:custGeom>
            <a:avLst/>
            <a:gdLst/>
            <a:ahLst/>
            <a:cxnLst/>
            <a:rect l="l" t="t" r="r" b="b"/>
            <a:pathLst>
              <a:path w="3047" h="872" extrusionOk="0">
                <a:moveTo>
                  <a:pt x="435" y="1"/>
                </a:moveTo>
                <a:cubicBezTo>
                  <a:pt x="195" y="1"/>
                  <a:pt x="0" y="196"/>
                  <a:pt x="0" y="436"/>
                </a:cubicBezTo>
                <a:cubicBezTo>
                  <a:pt x="0" y="676"/>
                  <a:pt x="195" y="871"/>
                  <a:pt x="435" y="871"/>
                </a:cubicBezTo>
                <a:lnTo>
                  <a:pt x="2612" y="871"/>
                </a:lnTo>
                <a:cubicBezTo>
                  <a:pt x="2852" y="871"/>
                  <a:pt x="3047" y="676"/>
                  <a:pt x="3047" y="436"/>
                </a:cubicBezTo>
                <a:cubicBezTo>
                  <a:pt x="3047" y="196"/>
                  <a:pt x="2852" y="1"/>
                  <a:pt x="26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67"/>
          <p:cNvSpPr/>
          <p:nvPr/>
        </p:nvSpPr>
        <p:spPr>
          <a:xfrm>
            <a:off x="6439774" y="3664439"/>
            <a:ext cx="79711" cy="14602"/>
          </a:xfrm>
          <a:custGeom>
            <a:avLst/>
            <a:gdLst/>
            <a:ahLst/>
            <a:cxnLst/>
            <a:rect l="l" t="t" r="r" b="b"/>
            <a:pathLst>
              <a:path w="4761" h="872" extrusionOk="0">
                <a:moveTo>
                  <a:pt x="435" y="1"/>
                </a:moveTo>
                <a:cubicBezTo>
                  <a:pt x="195" y="1"/>
                  <a:pt x="0" y="196"/>
                  <a:pt x="0" y="436"/>
                </a:cubicBezTo>
                <a:cubicBezTo>
                  <a:pt x="0" y="676"/>
                  <a:pt x="195" y="871"/>
                  <a:pt x="435" y="871"/>
                </a:cubicBezTo>
                <a:lnTo>
                  <a:pt x="4325" y="871"/>
                </a:lnTo>
                <a:cubicBezTo>
                  <a:pt x="4565" y="871"/>
                  <a:pt x="4760" y="676"/>
                  <a:pt x="4760" y="436"/>
                </a:cubicBezTo>
                <a:cubicBezTo>
                  <a:pt x="4760" y="196"/>
                  <a:pt x="4565" y="1"/>
                  <a:pt x="43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67"/>
          <p:cNvSpPr/>
          <p:nvPr/>
        </p:nvSpPr>
        <p:spPr>
          <a:xfrm>
            <a:off x="6544695" y="3664439"/>
            <a:ext cx="55468" cy="14602"/>
          </a:xfrm>
          <a:custGeom>
            <a:avLst/>
            <a:gdLst/>
            <a:ahLst/>
            <a:cxnLst/>
            <a:rect l="l" t="t" r="r" b="b"/>
            <a:pathLst>
              <a:path w="3313" h="872" extrusionOk="0">
                <a:moveTo>
                  <a:pt x="436" y="1"/>
                </a:moveTo>
                <a:cubicBezTo>
                  <a:pt x="196" y="1"/>
                  <a:pt x="1" y="196"/>
                  <a:pt x="1" y="436"/>
                </a:cubicBezTo>
                <a:cubicBezTo>
                  <a:pt x="1" y="676"/>
                  <a:pt x="196" y="871"/>
                  <a:pt x="436" y="871"/>
                </a:cubicBezTo>
                <a:lnTo>
                  <a:pt x="2877" y="871"/>
                </a:lnTo>
                <a:cubicBezTo>
                  <a:pt x="3117" y="871"/>
                  <a:pt x="3312" y="676"/>
                  <a:pt x="3312" y="436"/>
                </a:cubicBezTo>
                <a:cubicBezTo>
                  <a:pt x="3312" y="196"/>
                  <a:pt x="3117" y="1"/>
                  <a:pt x="28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67"/>
          <p:cNvSpPr/>
          <p:nvPr/>
        </p:nvSpPr>
        <p:spPr>
          <a:xfrm>
            <a:off x="6438100" y="3705228"/>
            <a:ext cx="16257" cy="14635"/>
          </a:xfrm>
          <a:custGeom>
            <a:avLst/>
            <a:gdLst/>
            <a:ahLst/>
            <a:cxnLst/>
            <a:rect l="l" t="t" r="r" b="b"/>
            <a:pathLst>
              <a:path w="971" h="874" extrusionOk="0">
                <a:moveTo>
                  <a:pt x="540" y="0"/>
                </a:moveTo>
                <a:cubicBezTo>
                  <a:pt x="260" y="0"/>
                  <a:pt x="0" y="285"/>
                  <a:pt x="135" y="605"/>
                </a:cubicBezTo>
                <a:cubicBezTo>
                  <a:pt x="211" y="789"/>
                  <a:pt x="371" y="873"/>
                  <a:pt x="531" y="873"/>
                </a:cubicBezTo>
                <a:cubicBezTo>
                  <a:pt x="751" y="873"/>
                  <a:pt x="971" y="714"/>
                  <a:pt x="971" y="438"/>
                </a:cubicBezTo>
                <a:cubicBezTo>
                  <a:pt x="971" y="323"/>
                  <a:pt x="925" y="211"/>
                  <a:pt x="842" y="131"/>
                </a:cubicBezTo>
                <a:cubicBezTo>
                  <a:pt x="751" y="40"/>
                  <a:pt x="644" y="0"/>
                  <a:pt x="5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67"/>
          <p:cNvSpPr/>
          <p:nvPr/>
        </p:nvSpPr>
        <p:spPr>
          <a:xfrm>
            <a:off x="6472304" y="3705261"/>
            <a:ext cx="60005" cy="14585"/>
          </a:xfrm>
          <a:custGeom>
            <a:avLst/>
            <a:gdLst/>
            <a:ahLst/>
            <a:cxnLst/>
            <a:rect l="l" t="t" r="r" b="b"/>
            <a:pathLst>
              <a:path w="3584" h="871" extrusionOk="0">
                <a:moveTo>
                  <a:pt x="435" y="0"/>
                </a:moveTo>
                <a:cubicBezTo>
                  <a:pt x="195" y="0"/>
                  <a:pt x="0" y="195"/>
                  <a:pt x="0" y="436"/>
                </a:cubicBezTo>
                <a:cubicBezTo>
                  <a:pt x="0" y="676"/>
                  <a:pt x="195" y="871"/>
                  <a:pt x="435" y="871"/>
                </a:cubicBezTo>
                <a:lnTo>
                  <a:pt x="3151" y="871"/>
                </a:lnTo>
                <a:cubicBezTo>
                  <a:pt x="3392" y="871"/>
                  <a:pt x="3583" y="676"/>
                  <a:pt x="3583" y="436"/>
                </a:cubicBezTo>
                <a:cubicBezTo>
                  <a:pt x="3583" y="195"/>
                  <a:pt x="3392" y="0"/>
                  <a:pt x="31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67"/>
          <p:cNvSpPr/>
          <p:nvPr/>
        </p:nvSpPr>
        <p:spPr>
          <a:xfrm>
            <a:off x="6544695" y="3705261"/>
            <a:ext cx="55468" cy="14585"/>
          </a:xfrm>
          <a:custGeom>
            <a:avLst/>
            <a:gdLst/>
            <a:ahLst/>
            <a:cxnLst/>
            <a:rect l="l" t="t" r="r" b="b"/>
            <a:pathLst>
              <a:path w="3313" h="871" extrusionOk="0">
                <a:moveTo>
                  <a:pt x="436" y="0"/>
                </a:moveTo>
                <a:cubicBezTo>
                  <a:pt x="196" y="0"/>
                  <a:pt x="1" y="195"/>
                  <a:pt x="1" y="436"/>
                </a:cubicBezTo>
                <a:cubicBezTo>
                  <a:pt x="1" y="676"/>
                  <a:pt x="196" y="871"/>
                  <a:pt x="436" y="871"/>
                </a:cubicBezTo>
                <a:lnTo>
                  <a:pt x="2877" y="871"/>
                </a:lnTo>
                <a:cubicBezTo>
                  <a:pt x="3117" y="871"/>
                  <a:pt x="3312" y="676"/>
                  <a:pt x="3312" y="436"/>
                </a:cubicBezTo>
                <a:cubicBezTo>
                  <a:pt x="3312" y="195"/>
                  <a:pt x="3117" y="0"/>
                  <a:pt x="2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67"/>
          <p:cNvSpPr/>
          <p:nvPr/>
        </p:nvSpPr>
        <p:spPr>
          <a:xfrm>
            <a:off x="3832962" y="3379300"/>
            <a:ext cx="376689" cy="376672"/>
          </a:xfrm>
          <a:custGeom>
            <a:avLst/>
            <a:gdLst/>
            <a:ahLst/>
            <a:cxnLst/>
            <a:rect l="l" t="t" r="r" b="b"/>
            <a:pathLst>
              <a:path w="22286" h="22285" extrusionOk="0">
                <a:moveTo>
                  <a:pt x="6003" y="6400"/>
                </a:moveTo>
                <a:lnTo>
                  <a:pt x="7786" y="8183"/>
                </a:lnTo>
                <a:lnTo>
                  <a:pt x="4217" y="8183"/>
                </a:lnTo>
                <a:lnTo>
                  <a:pt x="6003" y="6400"/>
                </a:lnTo>
                <a:close/>
                <a:moveTo>
                  <a:pt x="13152" y="4892"/>
                </a:moveTo>
                <a:lnTo>
                  <a:pt x="16442" y="8183"/>
                </a:lnTo>
                <a:lnTo>
                  <a:pt x="9861" y="8183"/>
                </a:lnTo>
                <a:lnTo>
                  <a:pt x="13152" y="4892"/>
                </a:lnTo>
                <a:close/>
                <a:moveTo>
                  <a:pt x="19064" y="871"/>
                </a:moveTo>
                <a:lnTo>
                  <a:pt x="19064" y="2089"/>
                </a:lnTo>
                <a:lnTo>
                  <a:pt x="8009" y="2089"/>
                </a:lnTo>
                <a:cubicBezTo>
                  <a:pt x="7769" y="2089"/>
                  <a:pt x="7574" y="2284"/>
                  <a:pt x="7574" y="2525"/>
                </a:cubicBezTo>
                <a:cubicBezTo>
                  <a:pt x="7574" y="2765"/>
                  <a:pt x="7769" y="2960"/>
                  <a:pt x="8009" y="2960"/>
                </a:cubicBezTo>
                <a:lnTo>
                  <a:pt x="19064" y="2960"/>
                </a:lnTo>
                <a:lnTo>
                  <a:pt x="19064" y="8183"/>
                </a:lnTo>
                <a:lnTo>
                  <a:pt x="17672" y="8183"/>
                </a:lnTo>
                <a:lnTo>
                  <a:pt x="13458" y="3970"/>
                </a:lnTo>
                <a:cubicBezTo>
                  <a:pt x="13373" y="3884"/>
                  <a:pt x="13262" y="3842"/>
                  <a:pt x="13150" y="3842"/>
                </a:cubicBezTo>
                <a:cubicBezTo>
                  <a:pt x="13039" y="3842"/>
                  <a:pt x="12927" y="3884"/>
                  <a:pt x="12842" y="3970"/>
                </a:cubicBezTo>
                <a:lnTo>
                  <a:pt x="8824" y="7991"/>
                </a:lnTo>
                <a:lnTo>
                  <a:pt x="6310" y="5477"/>
                </a:lnTo>
                <a:cubicBezTo>
                  <a:pt x="6224" y="5392"/>
                  <a:pt x="6113" y="5349"/>
                  <a:pt x="6002" y="5349"/>
                </a:cubicBezTo>
                <a:cubicBezTo>
                  <a:pt x="5890" y="5349"/>
                  <a:pt x="5779" y="5392"/>
                  <a:pt x="5693" y="5477"/>
                </a:cubicBezTo>
                <a:lnTo>
                  <a:pt x="3221" y="7950"/>
                </a:lnTo>
                <a:lnTo>
                  <a:pt x="3221" y="2960"/>
                </a:lnTo>
                <a:lnTo>
                  <a:pt x="4353" y="2960"/>
                </a:lnTo>
                <a:cubicBezTo>
                  <a:pt x="4593" y="2960"/>
                  <a:pt x="4788" y="2765"/>
                  <a:pt x="4788" y="2525"/>
                </a:cubicBezTo>
                <a:cubicBezTo>
                  <a:pt x="4788" y="2284"/>
                  <a:pt x="4593" y="2089"/>
                  <a:pt x="4353" y="2089"/>
                </a:cubicBezTo>
                <a:lnTo>
                  <a:pt x="3221" y="2089"/>
                </a:lnTo>
                <a:lnTo>
                  <a:pt x="3221" y="871"/>
                </a:lnTo>
                <a:close/>
                <a:moveTo>
                  <a:pt x="2351" y="7472"/>
                </a:moveTo>
                <a:lnTo>
                  <a:pt x="2351" y="18977"/>
                </a:lnTo>
                <a:lnTo>
                  <a:pt x="1480" y="18977"/>
                </a:lnTo>
                <a:lnTo>
                  <a:pt x="1480" y="7908"/>
                </a:lnTo>
                <a:cubicBezTo>
                  <a:pt x="1480" y="7667"/>
                  <a:pt x="1675" y="7472"/>
                  <a:pt x="1915" y="7472"/>
                </a:cubicBezTo>
                <a:close/>
                <a:moveTo>
                  <a:pt x="19064" y="9053"/>
                </a:moveTo>
                <a:lnTo>
                  <a:pt x="19064" y="18977"/>
                </a:lnTo>
                <a:lnTo>
                  <a:pt x="3221" y="18977"/>
                </a:lnTo>
                <a:lnTo>
                  <a:pt x="3221" y="9053"/>
                </a:lnTo>
                <a:close/>
                <a:moveTo>
                  <a:pt x="20370" y="7472"/>
                </a:moveTo>
                <a:cubicBezTo>
                  <a:pt x="20610" y="7472"/>
                  <a:pt x="20805" y="7667"/>
                  <a:pt x="20805" y="7908"/>
                </a:cubicBezTo>
                <a:lnTo>
                  <a:pt x="20805" y="18977"/>
                </a:lnTo>
                <a:lnTo>
                  <a:pt x="19935" y="18977"/>
                </a:lnTo>
                <a:lnTo>
                  <a:pt x="19935" y="7472"/>
                </a:lnTo>
                <a:close/>
                <a:moveTo>
                  <a:pt x="21415" y="19848"/>
                </a:moveTo>
                <a:lnTo>
                  <a:pt x="21415" y="20154"/>
                </a:lnTo>
                <a:cubicBezTo>
                  <a:pt x="21415" y="20850"/>
                  <a:pt x="20851" y="21414"/>
                  <a:pt x="20154" y="21414"/>
                </a:cubicBezTo>
                <a:lnTo>
                  <a:pt x="2135" y="21414"/>
                </a:lnTo>
                <a:cubicBezTo>
                  <a:pt x="1438" y="21414"/>
                  <a:pt x="871" y="20850"/>
                  <a:pt x="871" y="20154"/>
                </a:cubicBezTo>
                <a:lnTo>
                  <a:pt x="871" y="19848"/>
                </a:lnTo>
                <a:close/>
                <a:moveTo>
                  <a:pt x="2786" y="0"/>
                </a:moveTo>
                <a:cubicBezTo>
                  <a:pt x="2546" y="0"/>
                  <a:pt x="2351" y="195"/>
                  <a:pt x="2351" y="435"/>
                </a:cubicBezTo>
                <a:lnTo>
                  <a:pt x="2351" y="6602"/>
                </a:lnTo>
                <a:lnTo>
                  <a:pt x="1915" y="6602"/>
                </a:lnTo>
                <a:cubicBezTo>
                  <a:pt x="1195" y="6602"/>
                  <a:pt x="610" y="7187"/>
                  <a:pt x="610" y="7908"/>
                </a:cubicBezTo>
                <a:lnTo>
                  <a:pt x="610" y="18977"/>
                </a:lnTo>
                <a:lnTo>
                  <a:pt x="436" y="18977"/>
                </a:lnTo>
                <a:cubicBezTo>
                  <a:pt x="195" y="18977"/>
                  <a:pt x="0" y="19172"/>
                  <a:pt x="0" y="19412"/>
                </a:cubicBezTo>
                <a:lnTo>
                  <a:pt x="0" y="20154"/>
                </a:lnTo>
                <a:cubicBezTo>
                  <a:pt x="4" y="21331"/>
                  <a:pt x="958" y="22285"/>
                  <a:pt x="2135" y="22285"/>
                </a:cubicBezTo>
                <a:lnTo>
                  <a:pt x="20154" y="22285"/>
                </a:lnTo>
                <a:cubicBezTo>
                  <a:pt x="21331" y="22285"/>
                  <a:pt x="22285" y="21331"/>
                  <a:pt x="22285" y="20154"/>
                </a:cubicBezTo>
                <a:lnTo>
                  <a:pt x="22285" y="19412"/>
                </a:lnTo>
                <a:cubicBezTo>
                  <a:pt x="22285" y="19172"/>
                  <a:pt x="22090" y="18977"/>
                  <a:pt x="21850" y="18977"/>
                </a:cubicBezTo>
                <a:lnTo>
                  <a:pt x="21676" y="18977"/>
                </a:lnTo>
                <a:lnTo>
                  <a:pt x="21676" y="7908"/>
                </a:lnTo>
                <a:cubicBezTo>
                  <a:pt x="21676" y="7187"/>
                  <a:pt x="21091" y="6602"/>
                  <a:pt x="20370" y="6602"/>
                </a:cubicBezTo>
                <a:lnTo>
                  <a:pt x="19935" y="6602"/>
                </a:lnTo>
                <a:lnTo>
                  <a:pt x="19935" y="435"/>
                </a:lnTo>
                <a:cubicBezTo>
                  <a:pt x="19935" y="195"/>
                  <a:pt x="19740" y="0"/>
                  <a:pt x="195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67"/>
          <p:cNvSpPr/>
          <p:nvPr/>
        </p:nvSpPr>
        <p:spPr>
          <a:xfrm>
            <a:off x="3994339" y="3720677"/>
            <a:ext cx="53987" cy="14739"/>
          </a:xfrm>
          <a:custGeom>
            <a:avLst/>
            <a:gdLst/>
            <a:ahLst/>
            <a:cxnLst/>
            <a:rect l="l" t="t" r="r" b="b"/>
            <a:pathLst>
              <a:path w="3194" h="872" extrusionOk="0">
                <a:moveTo>
                  <a:pt x="435" y="1"/>
                </a:moveTo>
                <a:cubicBezTo>
                  <a:pt x="195" y="1"/>
                  <a:pt x="0" y="196"/>
                  <a:pt x="0" y="436"/>
                </a:cubicBezTo>
                <a:cubicBezTo>
                  <a:pt x="0" y="676"/>
                  <a:pt x="195" y="871"/>
                  <a:pt x="435" y="871"/>
                </a:cubicBezTo>
                <a:lnTo>
                  <a:pt x="2758" y="871"/>
                </a:lnTo>
                <a:cubicBezTo>
                  <a:pt x="2998" y="871"/>
                  <a:pt x="3193" y="676"/>
                  <a:pt x="3193" y="436"/>
                </a:cubicBezTo>
                <a:cubicBezTo>
                  <a:pt x="3193" y="196"/>
                  <a:pt x="2998" y="1"/>
                  <a:pt x="275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67"/>
          <p:cNvSpPr/>
          <p:nvPr/>
        </p:nvSpPr>
        <p:spPr>
          <a:xfrm>
            <a:off x="3924417" y="3540801"/>
            <a:ext cx="70348" cy="67695"/>
          </a:xfrm>
          <a:custGeom>
            <a:avLst/>
            <a:gdLst/>
            <a:ahLst/>
            <a:cxnLst/>
            <a:rect l="l" t="t" r="r" b="b"/>
            <a:pathLst>
              <a:path w="4162" h="4005" extrusionOk="0">
                <a:moveTo>
                  <a:pt x="2150" y="870"/>
                </a:moveTo>
                <a:cubicBezTo>
                  <a:pt x="2732" y="870"/>
                  <a:pt x="3291" y="1322"/>
                  <a:pt x="3291" y="2003"/>
                </a:cubicBezTo>
                <a:cubicBezTo>
                  <a:pt x="3291" y="2630"/>
                  <a:pt x="2783" y="3135"/>
                  <a:pt x="2159" y="3135"/>
                </a:cubicBezTo>
                <a:cubicBezTo>
                  <a:pt x="1149" y="3135"/>
                  <a:pt x="645" y="1916"/>
                  <a:pt x="1358" y="1202"/>
                </a:cubicBezTo>
                <a:cubicBezTo>
                  <a:pt x="1589" y="973"/>
                  <a:pt x="1872" y="870"/>
                  <a:pt x="2150" y="870"/>
                </a:cubicBezTo>
                <a:close/>
                <a:moveTo>
                  <a:pt x="2159" y="1"/>
                </a:moveTo>
                <a:cubicBezTo>
                  <a:pt x="1348" y="1"/>
                  <a:pt x="620" y="488"/>
                  <a:pt x="310" y="1237"/>
                </a:cubicBezTo>
                <a:cubicBezTo>
                  <a:pt x="0" y="1985"/>
                  <a:pt x="171" y="2846"/>
                  <a:pt x="742" y="3420"/>
                </a:cubicBezTo>
                <a:cubicBezTo>
                  <a:pt x="1126" y="3802"/>
                  <a:pt x="1638" y="4005"/>
                  <a:pt x="2158" y="4005"/>
                </a:cubicBezTo>
                <a:cubicBezTo>
                  <a:pt x="2416" y="4005"/>
                  <a:pt x="2677" y="3955"/>
                  <a:pt x="2925" y="3852"/>
                </a:cubicBezTo>
                <a:cubicBezTo>
                  <a:pt x="3674" y="3542"/>
                  <a:pt x="4161" y="2814"/>
                  <a:pt x="4161" y="2003"/>
                </a:cubicBezTo>
                <a:cubicBezTo>
                  <a:pt x="4158" y="899"/>
                  <a:pt x="3263" y="4"/>
                  <a:pt x="21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67"/>
          <p:cNvSpPr/>
          <p:nvPr/>
        </p:nvSpPr>
        <p:spPr>
          <a:xfrm>
            <a:off x="4023579" y="3549642"/>
            <a:ext cx="92017" cy="14722"/>
          </a:xfrm>
          <a:custGeom>
            <a:avLst/>
            <a:gdLst/>
            <a:ahLst/>
            <a:cxnLst/>
            <a:rect l="l" t="t" r="r" b="b"/>
            <a:pathLst>
              <a:path w="5444" h="871" extrusionOk="0">
                <a:moveTo>
                  <a:pt x="436" y="0"/>
                </a:moveTo>
                <a:cubicBezTo>
                  <a:pt x="196" y="0"/>
                  <a:pt x="1" y="195"/>
                  <a:pt x="1" y="435"/>
                </a:cubicBezTo>
                <a:cubicBezTo>
                  <a:pt x="1" y="676"/>
                  <a:pt x="196" y="871"/>
                  <a:pt x="436" y="871"/>
                </a:cubicBezTo>
                <a:lnTo>
                  <a:pt x="5008" y="871"/>
                </a:lnTo>
                <a:cubicBezTo>
                  <a:pt x="5248" y="871"/>
                  <a:pt x="5443" y="676"/>
                  <a:pt x="5443" y="435"/>
                </a:cubicBezTo>
                <a:cubicBezTo>
                  <a:pt x="5443" y="195"/>
                  <a:pt x="5248" y="0"/>
                  <a:pt x="50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67"/>
          <p:cNvSpPr/>
          <p:nvPr/>
        </p:nvSpPr>
        <p:spPr>
          <a:xfrm>
            <a:off x="4099146" y="3579021"/>
            <a:ext cx="16446" cy="14790"/>
          </a:xfrm>
          <a:custGeom>
            <a:avLst/>
            <a:gdLst/>
            <a:ahLst/>
            <a:cxnLst/>
            <a:rect l="l" t="t" r="r" b="b"/>
            <a:pathLst>
              <a:path w="973" h="875" extrusionOk="0">
                <a:moveTo>
                  <a:pt x="540" y="1"/>
                </a:moveTo>
                <a:cubicBezTo>
                  <a:pt x="259" y="1"/>
                  <a:pt x="1" y="286"/>
                  <a:pt x="133" y="605"/>
                </a:cubicBezTo>
                <a:cubicBezTo>
                  <a:pt x="210" y="790"/>
                  <a:pt x="371" y="874"/>
                  <a:pt x="532" y="874"/>
                </a:cubicBezTo>
                <a:cubicBezTo>
                  <a:pt x="752" y="874"/>
                  <a:pt x="972" y="715"/>
                  <a:pt x="972" y="438"/>
                </a:cubicBezTo>
                <a:cubicBezTo>
                  <a:pt x="972" y="323"/>
                  <a:pt x="923" y="212"/>
                  <a:pt x="843" y="132"/>
                </a:cubicBezTo>
                <a:cubicBezTo>
                  <a:pt x="752" y="40"/>
                  <a:pt x="644" y="1"/>
                  <a:pt x="5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67"/>
          <p:cNvSpPr/>
          <p:nvPr/>
        </p:nvSpPr>
        <p:spPr>
          <a:xfrm>
            <a:off x="4023579" y="3579072"/>
            <a:ext cx="63283" cy="14722"/>
          </a:xfrm>
          <a:custGeom>
            <a:avLst/>
            <a:gdLst/>
            <a:ahLst/>
            <a:cxnLst/>
            <a:rect l="l" t="t" r="r" b="b"/>
            <a:pathLst>
              <a:path w="3744" h="871" extrusionOk="0">
                <a:moveTo>
                  <a:pt x="436" y="0"/>
                </a:moveTo>
                <a:cubicBezTo>
                  <a:pt x="196" y="0"/>
                  <a:pt x="1" y="195"/>
                  <a:pt x="1" y="435"/>
                </a:cubicBezTo>
                <a:cubicBezTo>
                  <a:pt x="1" y="676"/>
                  <a:pt x="196" y="871"/>
                  <a:pt x="436" y="871"/>
                </a:cubicBezTo>
                <a:lnTo>
                  <a:pt x="3309" y="871"/>
                </a:lnTo>
                <a:cubicBezTo>
                  <a:pt x="3549" y="871"/>
                  <a:pt x="3744" y="676"/>
                  <a:pt x="3744" y="435"/>
                </a:cubicBezTo>
                <a:cubicBezTo>
                  <a:pt x="3744" y="195"/>
                  <a:pt x="3549" y="0"/>
                  <a:pt x="33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67"/>
          <p:cNvSpPr/>
          <p:nvPr/>
        </p:nvSpPr>
        <p:spPr>
          <a:xfrm>
            <a:off x="4045230" y="3623969"/>
            <a:ext cx="70365" cy="67695"/>
          </a:xfrm>
          <a:custGeom>
            <a:avLst/>
            <a:gdLst/>
            <a:ahLst/>
            <a:cxnLst/>
            <a:rect l="l" t="t" r="r" b="b"/>
            <a:pathLst>
              <a:path w="4163" h="4005" extrusionOk="0">
                <a:moveTo>
                  <a:pt x="2152" y="868"/>
                </a:moveTo>
                <a:cubicBezTo>
                  <a:pt x="2734" y="868"/>
                  <a:pt x="3292" y="1320"/>
                  <a:pt x="3292" y="2003"/>
                </a:cubicBezTo>
                <a:cubicBezTo>
                  <a:pt x="3292" y="2626"/>
                  <a:pt x="2783" y="3135"/>
                  <a:pt x="2160" y="3135"/>
                </a:cubicBezTo>
                <a:cubicBezTo>
                  <a:pt x="1150" y="3135"/>
                  <a:pt x="645" y="1916"/>
                  <a:pt x="1359" y="1202"/>
                </a:cubicBezTo>
                <a:cubicBezTo>
                  <a:pt x="1590" y="971"/>
                  <a:pt x="1874" y="868"/>
                  <a:pt x="2152" y="868"/>
                </a:cubicBezTo>
                <a:close/>
                <a:moveTo>
                  <a:pt x="2160" y="1"/>
                </a:moveTo>
                <a:cubicBezTo>
                  <a:pt x="1349" y="1"/>
                  <a:pt x="621" y="488"/>
                  <a:pt x="311" y="1237"/>
                </a:cubicBezTo>
                <a:cubicBezTo>
                  <a:pt x="1" y="1982"/>
                  <a:pt x="172" y="2846"/>
                  <a:pt x="743" y="3417"/>
                </a:cubicBezTo>
                <a:cubicBezTo>
                  <a:pt x="1127" y="3801"/>
                  <a:pt x="1639" y="4004"/>
                  <a:pt x="2160" y="4004"/>
                </a:cubicBezTo>
                <a:cubicBezTo>
                  <a:pt x="2418" y="4004"/>
                  <a:pt x="2678" y="3955"/>
                  <a:pt x="2926" y="3852"/>
                </a:cubicBezTo>
                <a:cubicBezTo>
                  <a:pt x="3675" y="3542"/>
                  <a:pt x="4162" y="2811"/>
                  <a:pt x="4162" y="2003"/>
                </a:cubicBezTo>
                <a:cubicBezTo>
                  <a:pt x="4159" y="896"/>
                  <a:pt x="3264" y="1"/>
                  <a:pt x="21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67"/>
          <p:cNvSpPr/>
          <p:nvPr/>
        </p:nvSpPr>
        <p:spPr>
          <a:xfrm>
            <a:off x="3927070" y="3662240"/>
            <a:ext cx="91933" cy="14722"/>
          </a:xfrm>
          <a:custGeom>
            <a:avLst/>
            <a:gdLst/>
            <a:ahLst/>
            <a:cxnLst/>
            <a:rect l="l" t="t" r="r" b="b"/>
            <a:pathLst>
              <a:path w="5439" h="871" extrusionOk="0">
                <a:moveTo>
                  <a:pt x="435" y="0"/>
                </a:moveTo>
                <a:cubicBezTo>
                  <a:pt x="195" y="0"/>
                  <a:pt x="0" y="195"/>
                  <a:pt x="0" y="435"/>
                </a:cubicBezTo>
                <a:cubicBezTo>
                  <a:pt x="0" y="676"/>
                  <a:pt x="195" y="871"/>
                  <a:pt x="435" y="871"/>
                </a:cubicBezTo>
                <a:lnTo>
                  <a:pt x="5004" y="871"/>
                </a:lnTo>
                <a:cubicBezTo>
                  <a:pt x="5244" y="871"/>
                  <a:pt x="5439" y="676"/>
                  <a:pt x="5439" y="435"/>
                </a:cubicBezTo>
                <a:cubicBezTo>
                  <a:pt x="5439" y="195"/>
                  <a:pt x="5244" y="0"/>
                  <a:pt x="50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67"/>
          <p:cNvSpPr/>
          <p:nvPr/>
        </p:nvSpPr>
        <p:spPr>
          <a:xfrm>
            <a:off x="3927070" y="3632810"/>
            <a:ext cx="91933" cy="14722"/>
          </a:xfrm>
          <a:custGeom>
            <a:avLst/>
            <a:gdLst/>
            <a:ahLst/>
            <a:cxnLst/>
            <a:rect l="l" t="t" r="r" b="b"/>
            <a:pathLst>
              <a:path w="5439" h="871" extrusionOk="0">
                <a:moveTo>
                  <a:pt x="435" y="0"/>
                </a:moveTo>
                <a:cubicBezTo>
                  <a:pt x="195" y="0"/>
                  <a:pt x="0" y="195"/>
                  <a:pt x="0" y="435"/>
                </a:cubicBezTo>
                <a:cubicBezTo>
                  <a:pt x="0" y="676"/>
                  <a:pt x="195" y="871"/>
                  <a:pt x="435" y="871"/>
                </a:cubicBezTo>
                <a:lnTo>
                  <a:pt x="5004" y="871"/>
                </a:lnTo>
                <a:cubicBezTo>
                  <a:pt x="5244" y="871"/>
                  <a:pt x="5439" y="676"/>
                  <a:pt x="5439" y="435"/>
                </a:cubicBezTo>
                <a:cubicBezTo>
                  <a:pt x="5439" y="195"/>
                  <a:pt x="5244" y="0"/>
                  <a:pt x="50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67"/>
          <p:cNvSpPr/>
          <p:nvPr/>
        </p:nvSpPr>
        <p:spPr>
          <a:xfrm>
            <a:off x="3928034" y="3414579"/>
            <a:ext cx="16412" cy="14790"/>
          </a:xfrm>
          <a:custGeom>
            <a:avLst/>
            <a:gdLst/>
            <a:ahLst/>
            <a:cxnLst/>
            <a:rect l="l" t="t" r="r" b="b"/>
            <a:pathLst>
              <a:path w="971" h="875" extrusionOk="0">
                <a:moveTo>
                  <a:pt x="540" y="0"/>
                </a:moveTo>
                <a:cubicBezTo>
                  <a:pt x="260" y="0"/>
                  <a:pt x="0" y="285"/>
                  <a:pt x="135" y="605"/>
                </a:cubicBezTo>
                <a:cubicBezTo>
                  <a:pt x="211" y="790"/>
                  <a:pt x="370" y="875"/>
                  <a:pt x="530" y="875"/>
                </a:cubicBezTo>
                <a:cubicBezTo>
                  <a:pt x="750" y="875"/>
                  <a:pt x="970" y="714"/>
                  <a:pt x="970" y="438"/>
                </a:cubicBezTo>
                <a:cubicBezTo>
                  <a:pt x="970" y="323"/>
                  <a:pt x="925" y="211"/>
                  <a:pt x="841" y="131"/>
                </a:cubicBezTo>
                <a:cubicBezTo>
                  <a:pt x="751" y="40"/>
                  <a:pt x="644" y="0"/>
                  <a:pt x="5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3" name="Google Shape;2133;p67"/>
          <p:cNvGrpSpPr/>
          <p:nvPr/>
        </p:nvGrpSpPr>
        <p:grpSpPr>
          <a:xfrm>
            <a:off x="6400451" y="1343192"/>
            <a:ext cx="376779" cy="376826"/>
            <a:chOff x="3383308" y="2636795"/>
            <a:chExt cx="476633" cy="476753"/>
          </a:xfrm>
        </p:grpSpPr>
        <p:sp>
          <p:nvSpPr>
            <p:cNvPr id="2134" name="Google Shape;2134;p67"/>
            <p:cNvSpPr/>
            <p:nvPr/>
          </p:nvSpPr>
          <p:spPr>
            <a:xfrm>
              <a:off x="3578834" y="2666594"/>
              <a:ext cx="85581" cy="18633"/>
            </a:xfrm>
            <a:custGeom>
              <a:avLst/>
              <a:gdLst/>
              <a:ahLst/>
              <a:cxnLst/>
              <a:rect l="l" t="t" r="r" b="b"/>
              <a:pathLst>
                <a:path w="4001" h="871" extrusionOk="0">
                  <a:moveTo>
                    <a:pt x="435" y="0"/>
                  </a:moveTo>
                  <a:cubicBezTo>
                    <a:pt x="192" y="0"/>
                    <a:pt x="0" y="195"/>
                    <a:pt x="0" y="435"/>
                  </a:cubicBezTo>
                  <a:cubicBezTo>
                    <a:pt x="0" y="676"/>
                    <a:pt x="192" y="871"/>
                    <a:pt x="435" y="871"/>
                  </a:cubicBezTo>
                  <a:lnTo>
                    <a:pt x="3569" y="871"/>
                  </a:lnTo>
                  <a:cubicBezTo>
                    <a:pt x="3809" y="871"/>
                    <a:pt x="4001" y="676"/>
                    <a:pt x="4001" y="435"/>
                  </a:cubicBezTo>
                  <a:cubicBezTo>
                    <a:pt x="4001" y="195"/>
                    <a:pt x="3809" y="0"/>
                    <a:pt x="3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7"/>
            <p:cNvSpPr/>
            <p:nvPr/>
          </p:nvSpPr>
          <p:spPr>
            <a:xfrm>
              <a:off x="3498750" y="2696373"/>
              <a:ext cx="245814" cy="335220"/>
            </a:xfrm>
            <a:custGeom>
              <a:avLst/>
              <a:gdLst/>
              <a:ahLst/>
              <a:cxnLst/>
              <a:rect l="l" t="t" r="r" b="b"/>
              <a:pathLst>
                <a:path w="11492" h="15670" extrusionOk="0">
                  <a:moveTo>
                    <a:pt x="436" y="1"/>
                  </a:moveTo>
                  <a:cubicBezTo>
                    <a:pt x="192" y="1"/>
                    <a:pt x="1" y="196"/>
                    <a:pt x="1" y="436"/>
                  </a:cubicBezTo>
                  <a:lnTo>
                    <a:pt x="1" y="15235"/>
                  </a:lnTo>
                  <a:cubicBezTo>
                    <a:pt x="1" y="15475"/>
                    <a:pt x="192" y="15670"/>
                    <a:pt x="436" y="15670"/>
                  </a:cubicBezTo>
                  <a:lnTo>
                    <a:pt x="11056" y="15670"/>
                  </a:lnTo>
                  <a:cubicBezTo>
                    <a:pt x="11297" y="15670"/>
                    <a:pt x="11492" y="15475"/>
                    <a:pt x="11492" y="15235"/>
                  </a:cubicBezTo>
                  <a:lnTo>
                    <a:pt x="11492" y="436"/>
                  </a:lnTo>
                  <a:cubicBezTo>
                    <a:pt x="11492" y="196"/>
                    <a:pt x="11297" y="1"/>
                    <a:pt x="11056" y="1"/>
                  </a:cubicBezTo>
                  <a:lnTo>
                    <a:pt x="7964" y="1"/>
                  </a:lnTo>
                  <a:cubicBezTo>
                    <a:pt x="7724" y="1"/>
                    <a:pt x="7529" y="196"/>
                    <a:pt x="7529" y="436"/>
                  </a:cubicBezTo>
                  <a:cubicBezTo>
                    <a:pt x="7529" y="676"/>
                    <a:pt x="7724" y="871"/>
                    <a:pt x="7964" y="871"/>
                  </a:cubicBezTo>
                  <a:lnTo>
                    <a:pt x="10621" y="871"/>
                  </a:lnTo>
                  <a:lnTo>
                    <a:pt x="10621" y="14799"/>
                  </a:lnTo>
                  <a:lnTo>
                    <a:pt x="871" y="14799"/>
                  </a:lnTo>
                  <a:lnTo>
                    <a:pt x="871" y="13581"/>
                  </a:lnTo>
                  <a:lnTo>
                    <a:pt x="4653" y="13581"/>
                  </a:lnTo>
                  <a:cubicBezTo>
                    <a:pt x="4893" y="13581"/>
                    <a:pt x="5088" y="13386"/>
                    <a:pt x="5088" y="13146"/>
                  </a:cubicBezTo>
                  <a:cubicBezTo>
                    <a:pt x="5088" y="12905"/>
                    <a:pt x="4893" y="12710"/>
                    <a:pt x="4653" y="12710"/>
                  </a:cubicBezTo>
                  <a:lnTo>
                    <a:pt x="871" y="12710"/>
                  </a:lnTo>
                  <a:lnTo>
                    <a:pt x="871" y="871"/>
                  </a:lnTo>
                  <a:lnTo>
                    <a:pt x="3438" y="871"/>
                  </a:lnTo>
                  <a:cubicBezTo>
                    <a:pt x="3678" y="871"/>
                    <a:pt x="3873" y="676"/>
                    <a:pt x="3873" y="436"/>
                  </a:cubicBezTo>
                  <a:cubicBezTo>
                    <a:pt x="3873" y="196"/>
                    <a:pt x="3678" y="1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7"/>
            <p:cNvSpPr/>
            <p:nvPr/>
          </p:nvSpPr>
          <p:spPr>
            <a:xfrm>
              <a:off x="3610256" y="2696266"/>
              <a:ext cx="20791" cy="18740"/>
            </a:xfrm>
            <a:custGeom>
              <a:avLst/>
              <a:gdLst/>
              <a:ahLst/>
              <a:cxnLst/>
              <a:rect l="l" t="t" r="r" b="b"/>
              <a:pathLst>
                <a:path w="972" h="876" extrusionOk="0">
                  <a:moveTo>
                    <a:pt x="540" y="0"/>
                  </a:moveTo>
                  <a:cubicBezTo>
                    <a:pt x="259" y="0"/>
                    <a:pt x="1" y="285"/>
                    <a:pt x="133" y="605"/>
                  </a:cubicBezTo>
                  <a:cubicBezTo>
                    <a:pt x="210" y="791"/>
                    <a:pt x="371" y="875"/>
                    <a:pt x="532" y="875"/>
                  </a:cubicBezTo>
                  <a:cubicBezTo>
                    <a:pt x="752" y="875"/>
                    <a:pt x="972" y="715"/>
                    <a:pt x="972" y="441"/>
                  </a:cubicBezTo>
                  <a:cubicBezTo>
                    <a:pt x="972" y="323"/>
                    <a:pt x="927" y="215"/>
                    <a:pt x="843" y="131"/>
                  </a:cubicBezTo>
                  <a:cubicBezTo>
                    <a:pt x="752" y="40"/>
                    <a:pt x="644" y="0"/>
                    <a:pt x="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7"/>
            <p:cNvSpPr/>
            <p:nvPr/>
          </p:nvSpPr>
          <p:spPr>
            <a:xfrm>
              <a:off x="3538300" y="2832943"/>
              <a:ext cx="53496" cy="84479"/>
            </a:xfrm>
            <a:custGeom>
              <a:avLst/>
              <a:gdLst/>
              <a:ahLst/>
              <a:cxnLst/>
              <a:rect l="l" t="t" r="r" b="b"/>
              <a:pathLst>
                <a:path w="2501" h="3949" extrusionOk="0">
                  <a:moveTo>
                    <a:pt x="2015" y="0"/>
                  </a:moveTo>
                  <a:cubicBezTo>
                    <a:pt x="1904" y="0"/>
                    <a:pt x="1792" y="43"/>
                    <a:pt x="1707" y="128"/>
                  </a:cubicBezTo>
                  <a:lnTo>
                    <a:pt x="171" y="1664"/>
                  </a:lnTo>
                  <a:cubicBezTo>
                    <a:pt x="1" y="1834"/>
                    <a:pt x="1" y="2110"/>
                    <a:pt x="171" y="2280"/>
                  </a:cubicBezTo>
                  <a:lnTo>
                    <a:pt x="1707" y="3816"/>
                  </a:lnTo>
                  <a:cubicBezTo>
                    <a:pt x="1792" y="3904"/>
                    <a:pt x="1906" y="3949"/>
                    <a:pt x="2021" y="3949"/>
                  </a:cubicBezTo>
                  <a:cubicBezTo>
                    <a:pt x="2132" y="3949"/>
                    <a:pt x="2243" y="3907"/>
                    <a:pt x="2327" y="3823"/>
                  </a:cubicBezTo>
                  <a:cubicBezTo>
                    <a:pt x="2501" y="3649"/>
                    <a:pt x="2497" y="3370"/>
                    <a:pt x="2323" y="3199"/>
                  </a:cubicBezTo>
                  <a:lnTo>
                    <a:pt x="1094" y="1974"/>
                  </a:lnTo>
                  <a:lnTo>
                    <a:pt x="2323" y="745"/>
                  </a:lnTo>
                  <a:cubicBezTo>
                    <a:pt x="2494" y="574"/>
                    <a:pt x="2494" y="299"/>
                    <a:pt x="2323" y="128"/>
                  </a:cubicBezTo>
                  <a:cubicBezTo>
                    <a:pt x="2238" y="43"/>
                    <a:pt x="2127" y="0"/>
                    <a:pt x="2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7"/>
            <p:cNvSpPr/>
            <p:nvPr/>
          </p:nvSpPr>
          <p:spPr>
            <a:xfrm>
              <a:off x="3651453" y="2832836"/>
              <a:ext cx="53496" cy="84650"/>
            </a:xfrm>
            <a:custGeom>
              <a:avLst/>
              <a:gdLst/>
              <a:ahLst/>
              <a:cxnLst/>
              <a:rect l="l" t="t" r="r" b="b"/>
              <a:pathLst>
                <a:path w="2501" h="3957" extrusionOk="0">
                  <a:moveTo>
                    <a:pt x="481" y="1"/>
                  </a:moveTo>
                  <a:cubicBezTo>
                    <a:pt x="369" y="1"/>
                    <a:pt x="259" y="44"/>
                    <a:pt x="174" y="130"/>
                  </a:cubicBezTo>
                  <a:cubicBezTo>
                    <a:pt x="0" y="300"/>
                    <a:pt x="4" y="579"/>
                    <a:pt x="178" y="750"/>
                  </a:cubicBezTo>
                  <a:lnTo>
                    <a:pt x="1407" y="1979"/>
                  </a:lnTo>
                  <a:lnTo>
                    <a:pt x="178" y="3208"/>
                  </a:lnTo>
                  <a:cubicBezTo>
                    <a:pt x="4" y="3379"/>
                    <a:pt x="0" y="3657"/>
                    <a:pt x="174" y="3828"/>
                  </a:cubicBezTo>
                  <a:cubicBezTo>
                    <a:pt x="259" y="3914"/>
                    <a:pt x="369" y="3957"/>
                    <a:pt x="481" y="3957"/>
                  </a:cubicBezTo>
                  <a:cubicBezTo>
                    <a:pt x="594" y="3957"/>
                    <a:pt x="708" y="3912"/>
                    <a:pt x="794" y="3824"/>
                  </a:cubicBezTo>
                  <a:lnTo>
                    <a:pt x="2330" y="2289"/>
                  </a:lnTo>
                  <a:cubicBezTo>
                    <a:pt x="2500" y="2118"/>
                    <a:pt x="2500" y="1839"/>
                    <a:pt x="2330" y="1669"/>
                  </a:cubicBezTo>
                  <a:lnTo>
                    <a:pt x="794" y="133"/>
                  </a:lnTo>
                  <a:cubicBezTo>
                    <a:pt x="708" y="45"/>
                    <a:pt x="594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7"/>
            <p:cNvSpPr/>
            <p:nvPr/>
          </p:nvSpPr>
          <p:spPr>
            <a:xfrm>
              <a:off x="3599603" y="2822546"/>
              <a:ext cx="44192" cy="105166"/>
            </a:xfrm>
            <a:custGeom>
              <a:avLst/>
              <a:gdLst/>
              <a:ahLst/>
              <a:cxnLst/>
              <a:rect l="l" t="t" r="r" b="b"/>
              <a:pathLst>
                <a:path w="2066" h="4916" extrusionOk="0">
                  <a:moveTo>
                    <a:pt x="1582" y="0"/>
                  </a:moveTo>
                  <a:cubicBezTo>
                    <a:pt x="1392" y="0"/>
                    <a:pt x="1216" y="126"/>
                    <a:pt x="1164" y="318"/>
                  </a:cubicBezTo>
                  <a:lnTo>
                    <a:pt x="63" y="4368"/>
                  </a:lnTo>
                  <a:cubicBezTo>
                    <a:pt x="1" y="4598"/>
                    <a:pt x="136" y="4838"/>
                    <a:pt x="370" y="4901"/>
                  </a:cubicBezTo>
                  <a:cubicBezTo>
                    <a:pt x="401" y="4909"/>
                    <a:pt x="433" y="4915"/>
                    <a:pt x="464" y="4915"/>
                  </a:cubicBezTo>
                  <a:cubicBezTo>
                    <a:pt x="471" y="4915"/>
                    <a:pt x="478" y="4915"/>
                    <a:pt x="485" y="4915"/>
                  </a:cubicBezTo>
                  <a:cubicBezTo>
                    <a:pt x="680" y="4915"/>
                    <a:pt x="850" y="4786"/>
                    <a:pt x="902" y="4594"/>
                  </a:cubicBezTo>
                  <a:lnTo>
                    <a:pt x="2003" y="548"/>
                  </a:lnTo>
                  <a:cubicBezTo>
                    <a:pt x="2065" y="315"/>
                    <a:pt x="1930" y="78"/>
                    <a:pt x="1696" y="15"/>
                  </a:cubicBezTo>
                  <a:cubicBezTo>
                    <a:pt x="1658" y="5"/>
                    <a:pt x="1620" y="0"/>
                    <a:pt x="1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7"/>
            <p:cNvSpPr/>
            <p:nvPr/>
          </p:nvSpPr>
          <p:spPr>
            <a:xfrm>
              <a:off x="3589251" y="3039038"/>
              <a:ext cx="56619" cy="48454"/>
            </a:xfrm>
            <a:custGeom>
              <a:avLst/>
              <a:gdLst/>
              <a:ahLst/>
              <a:cxnLst/>
              <a:rect l="l" t="t" r="r" b="b"/>
              <a:pathLst>
                <a:path w="2647" h="2265" extrusionOk="0">
                  <a:moveTo>
                    <a:pt x="1512" y="871"/>
                  </a:moveTo>
                  <a:cubicBezTo>
                    <a:pt x="1647" y="871"/>
                    <a:pt x="1776" y="974"/>
                    <a:pt x="1776" y="1132"/>
                  </a:cubicBezTo>
                  <a:cubicBezTo>
                    <a:pt x="1776" y="1275"/>
                    <a:pt x="1658" y="1393"/>
                    <a:pt x="1515" y="1393"/>
                  </a:cubicBezTo>
                  <a:cubicBezTo>
                    <a:pt x="1282" y="1393"/>
                    <a:pt x="1164" y="1111"/>
                    <a:pt x="1327" y="947"/>
                  </a:cubicBezTo>
                  <a:cubicBezTo>
                    <a:pt x="1381" y="894"/>
                    <a:pt x="1448" y="871"/>
                    <a:pt x="1512" y="871"/>
                  </a:cubicBezTo>
                  <a:close/>
                  <a:moveTo>
                    <a:pt x="1515" y="0"/>
                  </a:moveTo>
                  <a:cubicBezTo>
                    <a:pt x="505" y="0"/>
                    <a:pt x="1" y="1219"/>
                    <a:pt x="714" y="1933"/>
                  </a:cubicBezTo>
                  <a:cubicBezTo>
                    <a:pt x="944" y="2162"/>
                    <a:pt x="1226" y="2265"/>
                    <a:pt x="1504" y="2265"/>
                  </a:cubicBezTo>
                  <a:cubicBezTo>
                    <a:pt x="2087" y="2265"/>
                    <a:pt x="2647" y="1813"/>
                    <a:pt x="2647" y="1132"/>
                  </a:cubicBezTo>
                  <a:cubicBezTo>
                    <a:pt x="2647" y="505"/>
                    <a:pt x="2138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7"/>
            <p:cNvSpPr/>
            <p:nvPr/>
          </p:nvSpPr>
          <p:spPr>
            <a:xfrm>
              <a:off x="3383308" y="2636795"/>
              <a:ext cx="476633" cy="476753"/>
            </a:xfrm>
            <a:custGeom>
              <a:avLst/>
              <a:gdLst/>
              <a:ahLst/>
              <a:cxnLst/>
              <a:rect l="l" t="t" r="r" b="b"/>
              <a:pathLst>
                <a:path w="22283" h="22286" extrusionOk="0">
                  <a:moveTo>
                    <a:pt x="17063" y="871"/>
                  </a:moveTo>
                  <a:cubicBezTo>
                    <a:pt x="17494" y="871"/>
                    <a:pt x="17846" y="1219"/>
                    <a:pt x="17846" y="1654"/>
                  </a:cubicBezTo>
                  <a:lnTo>
                    <a:pt x="17846" y="20631"/>
                  </a:lnTo>
                  <a:cubicBezTo>
                    <a:pt x="17846" y="21063"/>
                    <a:pt x="17494" y="21415"/>
                    <a:pt x="17063" y="21415"/>
                  </a:cubicBezTo>
                  <a:lnTo>
                    <a:pt x="5224" y="21415"/>
                  </a:lnTo>
                  <a:cubicBezTo>
                    <a:pt x="4788" y="21415"/>
                    <a:pt x="4440" y="21063"/>
                    <a:pt x="4440" y="20631"/>
                  </a:cubicBezTo>
                  <a:lnTo>
                    <a:pt x="4440" y="1654"/>
                  </a:lnTo>
                  <a:cubicBezTo>
                    <a:pt x="4440" y="1219"/>
                    <a:pt x="4788" y="871"/>
                    <a:pt x="5224" y="871"/>
                  </a:cubicBezTo>
                  <a:close/>
                  <a:moveTo>
                    <a:pt x="5224" y="0"/>
                  </a:moveTo>
                  <a:cubicBezTo>
                    <a:pt x="4308" y="0"/>
                    <a:pt x="3570" y="738"/>
                    <a:pt x="3570" y="1654"/>
                  </a:cubicBezTo>
                  <a:lnTo>
                    <a:pt x="3570" y="20631"/>
                  </a:lnTo>
                  <a:cubicBezTo>
                    <a:pt x="3566" y="20903"/>
                    <a:pt x="3636" y="21174"/>
                    <a:pt x="3765" y="21415"/>
                  </a:cubicBezTo>
                  <a:lnTo>
                    <a:pt x="436" y="21415"/>
                  </a:lnTo>
                  <a:cubicBezTo>
                    <a:pt x="192" y="21415"/>
                    <a:pt x="1" y="21610"/>
                    <a:pt x="1" y="21850"/>
                  </a:cubicBezTo>
                  <a:cubicBezTo>
                    <a:pt x="1" y="22090"/>
                    <a:pt x="192" y="22285"/>
                    <a:pt x="436" y="22285"/>
                  </a:cubicBezTo>
                  <a:lnTo>
                    <a:pt x="21850" y="22285"/>
                  </a:lnTo>
                  <a:cubicBezTo>
                    <a:pt x="22091" y="22285"/>
                    <a:pt x="22282" y="22090"/>
                    <a:pt x="22282" y="21850"/>
                  </a:cubicBezTo>
                  <a:cubicBezTo>
                    <a:pt x="22282" y="21610"/>
                    <a:pt x="22091" y="21415"/>
                    <a:pt x="21850" y="21415"/>
                  </a:cubicBezTo>
                  <a:lnTo>
                    <a:pt x="18518" y="21415"/>
                  </a:lnTo>
                  <a:cubicBezTo>
                    <a:pt x="18647" y="21174"/>
                    <a:pt x="18717" y="20903"/>
                    <a:pt x="18717" y="20631"/>
                  </a:cubicBezTo>
                  <a:lnTo>
                    <a:pt x="18717" y="1654"/>
                  </a:lnTo>
                  <a:cubicBezTo>
                    <a:pt x="18717" y="738"/>
                    <a:pt x="17975" y="0"/>
                    <a:pt x="17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7"/>
            <p:cNvSpPr/>
            <p:nvPr/>
          </p:nvSpPr>
          <p:spPr>
            <a:xfrm>
              <a:off x="3630598" y="2968207"/>
              <a:ext cx="20791" cy="18718"/>
            </a:xfrm>
            <a:custGeom>
              <a:avLst/>
              <a:gdLst/>
              <a:ahLst/>
              <a:cxnLst/>
              <a:rect l="l" t="t" r="r" b="b"/>
              <a:pathLst>
                <a:path w="972" h="875" extrusionOk="0">
                  <a:moveTo>
                    <a:pt x="538" y="1"/>
                  </a:moveTo>
                  <a:cubicBezTo>
                    <a:pt x="258" y="1"/>
                    <a:pt x="1" y="284"/>
                    <a:pt x="132" y="606"/>
                  </a:cubicBezTo>
                  <a:cubicBezTo>
                    <a:pt x="210" y="790"/>
                    <a:pt x="371" y="874"/>
                    <a:pt x="531" y="874"/>
                  </a:cubicBezTo>
                  <a:cubicBezTo>
                    <a:pt x="752" y="874"/>
                    <a:pt x="972" y="715"/>
                    <a:pt x="972" y="439"/>
                  </a:cubicBezTo>
                  <a:cubicBezTo>
                    <a:pt x="972" y="324"/>
                    <a:pt x="926" y="212"/>
                    <a:pt x="843" y="132"/>
                  </a:cubicBezTo>
                  <a:cubicBezTo>
                    <a:pt x="751" y="40"/>
                    <a:pt x="643" y="1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3" name="Google Shape;2143;p67"/>
          <p:cNvSpPr txBox="1"/>
          <p:nvPr/>
        </p:nvSpPr>
        <p:spPr>
          <a:xfrm>
            <a:off x="572285" y="2213665"/>
            <a:ext cx="24195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 Light"/>
              <a:buChar char="●"/>
            </a:pPr>
            <a:r>
              <a:rPr lang="en">
                <a:solidFill>
                  <a:schemeClr val="dk2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Traditional education and social efficiency</a:t>
            </a:r>
            <a:endParaRPr>
              <a:solidFill>
                <a:schemeClr val="dk2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 Light"/>
              <a:buChar char="●"/>
            </a:pPr>
            <a:r>
              <a:rPr lang="en">
                <a:solidFill>
                  <a:schemeClr val="dk2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Makes job preparation paramount</a:t>
            </a:r>
            <a:endParaRPr>
              <a:solidFill>
                <a:schemeClr val="dk2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2144" name="Google Shape;2144;p67"/>
          <p:cNvSpPr txBox="1"/>
          <p:nvPr/>
        </p:nvSpPr>
        <p:spPr>
          <a:xfrm>
            <a:off x="579052" y="3917150"/>
            <a:ext cx="2582400" cy="7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 Light"/>
              <a:buChar char="●"/>
            </a:pPr>
            <a:r>
              <a:rPr lang="en">
                <a:solidFill>
                  <a:schemeClr val="dk2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Capitalistic values and technological drive means it won’t go away</a:t>
            </a:r>
            <a:endParaRPr>
              <a:solidFill>
                <a:schemeClr val="dk2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68"/>
          <p:cNvSpPr txBox="1">
            <a:spLocks noGrp="1"/>
          </p:cNvSpPr>
          <p:nvPr>
            <p:ph type="title"/>
          </p:nvPr>
        </p:nvSpPr>
        <p:spPr>
          <a:xfrm>
            <a:off x="126750" y="2209950"/>
            <a:ext cx="8890500" cy="723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Threat → opportunity</a:t>
            </a:r>
            <a:endParaRPr sz="4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69"/>
          <p:cNvSpPr txBox="1">
            <a:spLocks noGrp="1"/>
          </p:cNvSpPr>
          <p:nvPr>
            <p:ph type="title"/>
          </p:nvPr>
        </p:nvSpPr>
        <p:spPr>
          <a:xfrm>
            <a:off x="193650" y="740850"/>
            <a:ext cx="2814600" cy="287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>
                <a:latin typeface="Overpass"/>
                <a:ea typeface="Overpass"/>
                <a:cs typeface="Overpass"/>
                <a:sym typeface="Overpass"/>
              </a:rPr>
              <a:t>1</a:t>
            </a:r>
            <a:r>
              <a:rPr lang="en" sz="1967">
                <a:latin typeface="Overpass"/>
                <a:ea typeface="Overpass"/>
                <a:cs typeface="Overpass"/>
                <a:sym typeface="Overpass"/>
              </a:rPr>
              <a:t>. </a:t>
            </a:r>
            <a:r>
              <a:rPr lang="en" sz="1767">
                <a:latin typeface="Overpass"/>
                <a:ea typeface="Overpass"/>
                <a:cs typeface="Overpass"/>
                <a:sym typeface="Overpass"/>
              </a:rPr>
              <a:t>Real-World Application</a:t>
            </a:r>
            <a:endParaRPr sz="1967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29718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Overpass"/>
              <a:buChar char="●"/>
            </a:pPr>
            <a:r>
              <a:rPr lang="en" sz="1200" b="0">
                <a:latin typeface="Overpass"/>
                <a:ea typeface="Overpass"/>
                <a:cs typeface="Overpass"/>
                <a:sym typeface="Overpass"/>
              </a:rPr>
              <a:t>AI delivers content + tutoring</a:t>
            </a:r>
            <a:endParaRPr sz="1200" b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2971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verpass"/>
              <a:buChar char="●"/>
            </a:pPr>
            <a:r>
              <a:rPr lang="en" sz="1200" b="0">
                <a:latin typeface="Overpass"/>
                <a:ea typeface="Overpass"/>
                <a:cs typeface="Overpass"/>
                <a:sym typeface="Overpass"/>
              </a:rPr>
              <a:t>Personalized learning at scale</a:t>
            </a:r>
            <a:endParaRPr sz="1200" b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2971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verpass"/>
              <a:buChar char="●"/>
            </a:pPr>
            <a:r>
              <a:rPr lang="en" sz="1200" b="0">
                <a:latin typeface="Overpass"/>
                <a:ea typeface="Overpass"/>
                <a:cs typeface="Overpass"/>
                <a:sym typeface="Overpass"/>
              </a:rPr>
              <a:t>Memorization → automated</a:t>
            </a:r>
            <a:br>
              <a:rPr lang="en" sz="1200" b="0">
                <a:latin typeface="Overpass"/>
                <a:ea typeface="Overpass"/>
                <a:cs typeface="Overpass"/>
                <a:sym typeface="Overpass"/>
              </a:rPr>
            </a:br>
            <a:endParaRPr sz="1200" b="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55" name="Google Shape;2155;p69"/>
          <p:cNvSpPr txBox="1">
            <a:spLocks noGrp="1"/>
          </p:cNvSpPr>
          <p:nvPr>
            <p:ph type="title" idx="2"/>
          </p:nvPr>
        </p:nvSpPr>
        <p:spPr>
          <a:xfrm>
            <a:off x="6542050" y="3141212"/>
            <a:ext cx="4321500" cy="12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>
                <a:latin typeface="Overpass"/>
                <a:ea typeface="Overpass"/>
                <a:cs typeface="Overpass"/>
                <a:sym typeface="Overpass"/>
              </a:rPr>
              <a:t>2. </a:t>
            </a:r>
            <a:r>
              <a:rPr lang="en" sz="1400">
                <a:latin typeface="Overpass"/>
                <a:ea typeface="Overpass"/>
                <a:cs typeface="Overpass"/>
                <a:sym typeface="Overpass"/>
              </a:rPr>
              <a:t>Human Skill Development</a:t>
            </a:r>
            <a:endParaRPr sz="140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verpass"/>
              <a:buChar char="●"/>
            </a:pPr>
            <a:r>
              <a:rPr lang="en" sz="1100" b="0">
                <a:latin typeface="Overpass"/>
                <a:ea typeface="Overpass"/>
                <a:cs typeface="Overpass"/>
                <a:sym typeface="Overpass"/>
              </a:rPr>
              <a:t>Communication</a:t>
            </a:r>
            <a:endParaRPr sz="1100" b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verpass"/>
              <a:buChar char="●"/>
            </a:pPr>
            <a:r>
              <a:rPr lang="en" sz="1100" b="0">
                <a:latin typeface="Overpass"/>
                <a:ea typeface="Overpass"/>
                <a:cs typeface="Overpass"/>
                <a:sym typeface="Overpass"/>
              </a:rPr>
              <a:t>Critical thinking</a:t>
            </a:r>
            <a:endParaRPr sz="1100" b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verpass"/>
              <a:buChar char="●"/>
            </a:pPr>
            <a:r>
              <a:rPr lang="en" sz="1100" b="0">
                <a:latin typeface="Overpass"/>
                <a:ea typeface="Overpass"/>
                <a:cs typeface="Overpass"/>
                <a:sym typeface="Overpass"/>
              </a:rPr>
              <a:t>Decision-making</a:t>
            </a:r>
            <a:endParaRPr sz="1100" b="0"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verpass"/>
              <a:buChar char="●"/>
            </a:pPr>
            <a:r>
              <a:rPr lang="en" sz="1100" b="0">
                <a:latin typeface="Overpass"/>
                <a:ea typeface="Overpass"/>
                <a:cs typeface="Overpass"/>
                <a:sym typeface="Overpass"/>
              </a:rPr>
              <a:t>Emotional intelligence</a:t>
            </a:r>
            <a:br>
              <a:rPr lang="en" sz="1100" b="0">
                <a:latin typeface="Overpass"/>
                <a:ea typeface="Overpass"/>
                <a:cs typeface="Overpass"/>
                <a:sym typeface="Overpass"/>
              </a:rPr>
            </a:br>
            <a:endParaRPr sz="1100" b="0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56" name="Google Shape;2156;p69"/>
          <p:cNvSpPr txBox="1">
            <a:spLocks noGrp="1"/>
          </p:cNvSpPr>
          <p:nvPr>
            <p:ph type="subTitle" idx="1"/>
          </p:nvPr>
        </p:nvSpPr>
        <p:spPr>
          <a:xfrm>
            <a:off x="284700" y="4668744"/>
            <a:ext cx="3041400" cy="69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300" b="1"/>
              <a:t>3. </a:t>
            </a:r>
            <a:r>
              <a:rPr lang="en" sz="1400" b="1"/>
              <a:t>AI-Augmented Learning</a:t>
            </a:r>
            <a:endParaRPr sz="1700" b="1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Overpass"/>
              <a:buChar char="●"/>
            </a:pPr>
            <a:r>
              <a:rPr lang="en" sz="1100"/>
              <a:t>Real-world projects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verpass"/>
              <a:buChar char="●"/>
            </a:pPr>
            <a:r>
              <a:rPr lang="en" sz="1100"/>
              <a:t>Professors → mentors</a:t>
            </a:r>
            <a:endParaRPr sz="110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Overpass"/>
              <a:buChar char="●"/>
            </a:pPr>
            <a:r>
              <a:rPr lang="en" sz="1100"/>
              <a:t>Group-based problem solving</a:t>
            </a:r>
            <a:br>
              <a:rPr lang="en" sz="1100"/>
            </a:br>
            <a:endParaRPr sz="11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69"/>
          <p:cNvSpPr txBox="1"/>
          <p:nvPr/>
        </p:nvSpPr>
        <p:spPr>
          <a:xfrm>
            <a:off x="193650" y="211675"/>
            <a:ext cx="5466300" cy="1108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Rebuilding Education for an AI World</a:t>
            </a:r>
            <a:endParaRPr sz="2000" b="1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158" name="Google Shape;2158;p69"/>
          <p:cNvSpPr txBox="1"/>
          <p:nvPr/>
        </p:nvSpPr>
        <p:spPr>
          <a:xfrm>
            <a:off x="4241025" y="4404866"/>
            <a:ext cx="5213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 b="1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Education shifts from job training → human development</a:t>
            </a:r>
            <a:endParaRPr sz="2000" dirty="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159" name="Google Shape;2159;p69" descr="money pyramid icon vector outline illustration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225" y="860025"/>
            <a:ext cx="3593825" cy="3514772"/>
          </a:xfrm>
          <a:prstGeom prst="rect">
            <a:avLst/>
          </a:prstGeom>
          <a:noFill/>
          <a:ln>
            <a:noFill/>
          </a:ln>
        </p:spPr>
      </p:pic>
      <p:sp>
        <p:nvSpPr>
          <p:cNvPr id="2160" name="Google Shape;2160;p69"/>
          <p:cNvSpPr txBox="1"/>
          <p:nvPr/>
        </p:nvSpPr>
        <p:spPr>
          <a:xfrm>
            <a:off x="4248450" y="1194400"/>
            <a:ext cx="492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5" name="Google Shape;2165;p70"/>
          <p:cNvPicPr preferRelativeResize="0"/>
          <p:nvPr/>
        </p:nvPicPr>
        <p:blipFill rotWithShape="1">
          <a:blip r:embed="rId3">
            <a:alphaModFix/>
          </a:blip>
          <a:srcRect l="290" t="62191" r="-290" b="1183"/>
          <a:stretch/>
        </p:blipFill>
        <p:spPr>
          <a:xfrm>
            <a:off x="-18750" y="1970950"/>
            <a:ext cx="9191400" cy="84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6" name="Google Shape;2166;p70"/>
          <p:cNvSpPr txBox="1">
            <a:spLocks noGrp="1"/>
          </p:cNvSpPr>
          <p:nvPr>
            <p:ph type="subTitle" idx="1"/>
          </p:nvPr>
        </p:nvSpPr>
        <p:spPr>
          <a:xfrm>
            <a:off x="108900" y="2856625"/>
            <a:ext cx="10356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latin typeface="Overpass"/>
                <a:ea typeface="Overpass"/>
                <a:cs typeface="Overpass"/>
                <a:sym typeface="Overpass"/>
              </a:rPr>
              <a:t>Phase 1</a:t>
            </a:r>
            <a:endParaRPr b="1"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900"/>
          </a:p>
        </p:txBody>
      </p:sp>
      <p:cxnSp>
        <p:nvCxnSpPr>
          <p:cNvPr id="2167" name="Google Shape;2167;p70"/>
          <p:cNvCxnSpPr/>
          <p:nvPr/>
        </p:nvCxnSpPr>
        <p:spPr>
          <a:xfrm rot="10800000">
            <a:off x="9039625" y="2574175"/>
            <a:ext cx="0" cy="2472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8" name="Google Shape;2168;p70"/>
          <p:cNvCxnSpPr/>
          <p:nvPr/>
        </p:nvCxnSpPr>
        <p:spPr>
          <a:xfrm rot="10800000">
            <a:off x="108900" y="5036375"/>
            <a:ext cx="8936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9" name="Google Shape;2169;p70"/>
          <p:cNvCxnSpPr/>
          <p:nvPr/>
        </p:nvCxnSpPr>
        <p:spPr>
          <a:xfrm rot="10800000">
            <a:off x="108900" y="2574925"/>
            <a:ext cx="0" cy="2470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0" name="Google Shape;2170;p70"/>
          <p:cNvSpPr txBox="1">
            <a:spLocks noGrp="1"/>
          </p:cNvSpPr>
          <p:nvPr>
            <p:ph type="title"/>
          </p:nvPr>
        </p:nvSpPr>
        <p:spPr>
          <a:xfrm>
            <a:off x="130575" y="851532"/>
            <a:ext cx="38340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/>
              <a:t>From Idea to Reality</a:t>
            </a:r>
            <a:endParaRPr sz="3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800"/>
          </a:p>
        </p:txBody>
      </p:sp>
      <p:sp>
        <p:nvSpPr>
          <p:cNvPr id="2171" name="Google Shape;2171;p70"/>
          <p:cNvSpPr txBox="1"/>
          <p:nvPr/>
        </p:nvSpPr>
        <p:spPr>
          <a:xfrm>
            <a:off x="785825" y="190500"/>
            <a:ext cx="840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72" name="Google Shape;2172;p70"/>
          <p:cNvSpPr txBox="1"/>
          <p:nvPr/>
        </p:nvSpPr>
        <p:spPr>
          <a:xfrm>
            <a:off x="2857438" y="2558342"/>
            <a:ext cx="16530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Phase 2</a:t>
            </a:r>
            <a:endParaRPr sz="1800" b="1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73" name="Google Shape;2173;p70"/>
          <p:cNvSpPr txBox="1"/>
          <p:nvPr/>
        </p:nvSpPr>
        <p:spPr>
          <a:xfrm>
            <a:off x="5937300" y="2546652"/>
            <a:ext cx="199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Phase 3</a:t>
            </a:r>
            <a:endParaRPr sz="1800" b="1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74" name="Google Shape;2174;p70"/>
          <p:cNvSpPr txBox="1"/>
          <p:nvPr/>
        </p:nvSpPr>
        <p:spPr>
          <a:xfrm>
            <a:off x="3746950" y="190500"/>
            <a:ext cx="5748900" cy="9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AI handles knowledge → schools develop capability</a:t>
            </a:r>
            <a:endParaRPr sz="1700" b="1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75" name="Google Shape;2175;p70"/>
          <p:cNvSpPr txBox="1"/>
          <p:nvPr/>
        </p:nvSpPr>
        <p:spPr>
          <a:xfrm>
            <a:off x="4786325" y="976325"/>
            <a:ext cx="4405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76" name="Google Shape;2176;p70"/>
          <p:cNvSpPr txBox="1"/>
          <p:nvPr/>
        </p:nvSpPr>
        <p:spPr>
          <a:xfrm>
            <a:off x="1000125" y="4691075"/>
            <a:ext cx="235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77" name="Google Shape;2177;p70"/>
          <p:cNvSpPr txBox="1"/>
          <p:nvPr/>
        </p:nvSpPr>
        <p:spPr>
          <a:xfrm>
            <a:off x="130575" y="2926012"/>
            <a:ext cx="37908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0–2 Years</a:t>
            </a:r>
            <a:endParaRPr b="1" dirty="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AI Integration</a:t>
            </a:r>
            <a:endParaRPr b="1" dirty="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</a:pPr>
            <a:r>
              <a:rPr lang="en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AI tools for all students</a:t>
            </a:r>
            <a:br>
              <a:rPr lang="en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</a:br>
            <a:endParaRPr dirty="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</a:pPr>
            <a:r>
              <a:rPr lang="en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Train teachers</a:t>
            </a:r>
            <a:br>
              <a:rPr lang="en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</a:br>
            <a:endParaRPr dirty="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</a:pPr>
            <a:r>
              <a:rPr lang="en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Less memorization</a:t>
            </a:r>
            <a:endParaRPr sz="2100" dirty="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78" name="Google Shape;2178;p70"/>
          <p:cNvSpPr txBox="1"/>
          <p:nvPr/>
        </p:nvSpPr>
        <p:spPr>
          <a:xfrm>
            <a:off x="2873925" y="2917400"/>
            <a:ext cx="38340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3–5 Years</a:t>
            </a:r>
            <a:endParaRPr b="1" dirty="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Curriculum Shift</a:t>
            </a:r>
            <a:endParaRPr b="1" dirty="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</a:pPr>
            <a:r>
              <a:rPr lang="en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Fewer lectures/tests</a:t>
            </a:r>
            <a:br>
              <a:rPr lang="en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</a:br>
            <a:endParaRPr dirty="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</a:pPr>
            <a:r>
              <a:rPr lang="en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Project-based learning</a:t>
            </a:r>
            <a:br>
              <a:rPr lang="en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</a:br>
            <a:endParaRPr dirty="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</a:pPr>
            <a:r>
              <a:rPr lang="en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Human skills focus</a:t>
            </a:r>
            <a:endParaRPr sz="2100" dirty="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79" name="Google Shape;2179;p70"/>
          <p:cNvSpPr txBox="1"/>
          <p:nvPr/>
        </p:nvSpPr>
        <p:spPr>
          <a:xfrm>
            <a:off x="5937300" y="2952000"/>
            <a:ext cx="32067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5–10 Years</a:t>
            </a:r>
            <a:endParaRPr b="1" dirty="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System Transformation</a:t>
            </a:r>
            <a:endParaRPr b="1" dirty="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</a:pPr>
            <a:r>
              <a:rPr lang="en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Schools = learning hubs</a:t>
            </a:r>
            <a:br>
              <a:rPr lang="en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</a:br>
            <a:endParaRPr dirty="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</a:pPr>
            <a:r>
              <a:rPr lang="en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Professors = mentors</a:t>
            </a:r>
            <a:br>
              <a:rPr lang="en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</a:br>
            <a:endParaRPr dirty="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</a:pPr>
            <a:r>
              <a:rPr lang="en" dirty="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Students build portfolios</a:t>
            </a:r>
            <a:endParaRPr sz="2100" dirty="0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nimal Marketing by Slidesgo XL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21212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49FA41C0EED848ABE1379992DA5E17" ma:contentTypeVersion="15" ma:contentTypeDescription="Create a new document." ma:contentTypeScope="" ma:versionID="0f3c282c20d2bb2eaf043b76b6a6d8ce">
  <xsd:schema xmlns:xsd="http://www.w3.org/2001/XMLSchema" xmlns:xs="http://www.w3.org/2001/XMLSchema" xmlns:p="http://schemas.microsoft.com/office/2006/metadata/properties" xmlns:ns2="3242b752-d3ac-4981-8ccb-5cdf173f40c7" xmlns:ns3="287f30cc-5118-44d3-adb7-86f29bb6c057" targetNamespace="http://schemas.microsoft.com/office/2006/metadata/properties" ma:root="true" ma:fieldsID="33d66eb509ea1bdcf1259b47f4e73e68" ns2:_="" ns3:_="">
    <xsd:import namespace="3242b752-d3ac-4981-8ccb-5cdf173f40c7"/>
    <xsd:import namespace="287f30cc-5118-44d3-adb7-86f29bb6c0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2b752-d3ac-4981-8ccb-5cdf173f4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2802cc5-2881-4dd7-9d75-38905e9cf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f30cc-5118-44d3-adb7-86f29bb6c0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e76fed-44d7-47df-aa9d-7aef350786e1}" ma:internalName="TaxCatchAll" ma:showField="CatchAllData" ma:web="287f30cc-5118-44d3-adb7-86f29bb6c0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42b752-d3ac-4981-8ccb-5cdf173f40c7">
      <Terms xmlns="http://schemas.microsoft.com/office/infopath/2007/PartnerControls"/>
    </lcf76f155ced4ddcb4097134ff3c332f>
    <TaxCatchAll xmlns="287f30cc-5118-44d3-adb7-86f29bb6c057" xsi:nil="true"/>
  </documentManagement>
</p:properties>
</file>

<file path=customXml/itemProps1.xml><?xml version="1.0" encoding="utf-8"?>
<ds:datastoreItem xmlns:ds="http://schemas.openxmlformats.org/officeDocument/2006/customXml" ds:itemID="{6254D057-10E3-4354-9FB1-7DE596796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42b752-d3ac-4981-8ccb-5cdf173f40c7"/>
    <ds:schemaRef ds:uri="287f30cc-5118-44d3-adb7-86f29bb6c0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28641F-3F34-4087-A01E-18BF70A653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3F07A6-0487-4528-AC84-CA68333A0D80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287f30cc-5118-44d3-adb7-86f29bb6c057"/>
    <ds:schemaRef ds:uri="http://www.w3.org/XML/1998/namespace"/>
    <ds:schemaRef ds:uri="3242b752-d3ac-4981-8ccb-5cdf173f40c7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Microsoft Macintosh PowerPoint</Application>
  <PresentationFormat>On-screen Show (16:9)</PresentationFormat>
  <Paragraphs>198</Paragraphs>
  <Slides>19</Slides>
  <Notes>19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Bebas Neue</vt:lpstr>
      <vt:lpstr>Overpass ExtraLight</vt:lpstr>
      <vt:lpstr>Overpass</vt:lpstr>
      <vt:lpstr>Fira Sans Extra Condensed Medium</vt:lpstr>
      <vt:lpstr>Overpass Light</vt:lpstr>
      <vt:lpstr>Roboto Slab Light</vt:lpstr>
      <vt:lpstr>Arial</vt:lpstr>
      <vt:lpstr>Minimal Marketing by Slidesgo XL</vt:lpstr>
      <vt:lpstr>How Must Education Change</vt:lpstr>
      <vt:lpstr>How Must Education Change in an AI World?</vt:lpstr>
      <vt:lpstr>Overview</vt:lpstr>
      <vt:lpstr>Why Education Matters</vt:lpstr>
      <vt:lpstr>The Threat - Artificial Intelligence</vt:lpstr>
      <vt:lpstr>Systems Analysis</vt:lpstr>
      <vt:lpstr>Threat → opportunity</vt:lpstr>
      <vt:lpstr>1. Real-World Application AI delivers content + tutoring Personalized learning at scale Memorization → automated  </vt:lpstr>
      <vt:lpstr>From Idea to Reality </vt:lpstr>
      <vt:lpstr>Feasibility and risks</vt:lpstr>
      <vt:lpstr>The impact</vt:lpstr>
      <vt:lpstr>mETRICS OF sUCCESS</vt:lpstr>
      <vt:lpstr>Leadership THeory</vt:lpstr>
      <vt:lpstr>PowerPoint Presentation</vt:lpstr>
      <vt:lpstr>Innovation</vt:lpstr>
      <vt:lpstr>In Closing</vt:lpstr>
      <vt:lpstr>Thank you!</vt:lpstr>
      <vt:lpstr>Our company</vt:lpstr>
      <vt:lpstr>Our  evolution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Jessica Follett</cp:lastModifiedBy>
  <cp:revision>1</cp:revision>
  <dcterms:modified xsi:type="dcterms:W3CDTF">2026-04-21T15:19:00Z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0x0101007B49FA41C0EED848ABE1379992DA5E17</vt:lpwstr>
  </property>
  <property fmtid="{D5CDD505-2E9C-101B-9397-08002B2CF9AE}" pid="3" name="MediaServiceImageTags">
    <vt:lpwstr/>
  </property>
</Properties>
</file>