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3B87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327"/>
  </p:normalViewPr>
  <p:slideViewPr>
    <p:cSldViewPr snapToGrid="0">
      <p:cViewPr varScale="1">
        <p:scale>
          <a:sx n="128" d="100"/>
          <a:sy n="128" d="100"/>
        </p:scale>
        <p:origin x="480"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4F0BE8-A26D-4ED1-A479-55E841335EA5}" type="doc">
      <dgm:prSet loTypeId="urn:microsoft.com/office/officeart/2016/7/layout/RepeatingBendingProcessNew" loCatId="process" qsTypeId="urn:microsoft.com/office/officeart/2005/8/quickstyle/simple1" qsCatId="simple" csTypeId="urn:microsoft.com/office/officeart/2005/8/colors/accent1_2" csCatId="accent1" phldr="1"/>
      <dgm:spPr/>
      <dgm:t>
        <a:bodyPr/>
        <a:lstStyle/>
        <a:p>
          <a:endParaRPr lang="en-US"/>
        </a:p>
      </dgm:t>
    </dgm:pt>
    <dgm:pt modelId="{9CB316EE-9D65-451A-B627-ED33234C08B5}">
      <dgm:prSet/>
      <dgm:spPr>
        <a:solidFill>
          <a:srgbClr val="D3B873"/>
        </a:solidFill>
      </dgm:spPr>
      <dgm:t>
        <a:bodyPr/>
        <a:lstStyle/>
        <a:p>
          <a:r>
            <a:rPr lang="en-US" dirty="0">
              <a:solidFill>
                <a:schemeClr val="tx1"/>
              </a:solidFill>
            </a:rPr>
            <a:t>Take the lead by raising awareness of this issue with the CTL leaders (e.g., Director, Asst. Director, and ASSETT Manager).</a:t>
          </a:r>
        </a:p>
      </dgm:t>
    </dgm:pt>
    <dgm:pt modelId="{883EB1E6-108A-4D04-A06C-51ADAD81A0C4}" type="parTrans" cxnId="{0DCCEA65-4B1D-4DFE-BE8D-CC61636B1B36}">
      <dgm:prSet/>
      <dgm:spPr/>
      <dgm:t>
        <a:bodyPr/>
        <a:lstStyle/>
        <a:p>
          <a:endParaRPr lang="en-US"/>
        </a:p>
      </dgm:t>
    </dgm:pt>
    <dgm:pt modelId="{6B854E3B-9254-4E27-8F5C-1227ADFD4B89}" type="sibTrans" cxnId="{0DCCEA65-4B1D-4DFE-BE8D-CC61636B1B36}">
      <dgm:prSet/>
      <dgm:spPr/>
      <dgm:t>
        <a:bodyPr/>
        <a:lstStyle/>
        <a:p>
          <a:endParaRPr lang="en-US"/>
        </a:p>
      </dgm:t>
    </dgm:pt>
    <dgm:pt modelId="{E3C036B9-63F2-4314-AD7B-C19D7B4E6ADD}">
      <dgm:prSet/>
      <dgm:spPr>
        <a:solidFill>
          <a:srgbClr val="D3B873"/>
        </a:solidFill>
      </dgm:spPr>
      <dgm:t>
        <a:bodyPr/>
        <a:lstStyle/>
        <a:p>
          <a:r>
            <a:rPr lang="en-US" dirty="0">
              <a:solidFill>
                <a:schemeClr val="tx1"/>
              </a:solidFill>
            </a:rPr>
            <a:t>Identify a group of CTL colleagues to partner with creating an Instructional Consultation In-Take Form.</a:t>
          </a:r>
        </a:p>
      </dgm:t>
    </dgm:pt>
    <dgm:pt modelId="{BA384479-F9C9-4EA3-8603-759C04FAFAC0}" type="parTrans" cxnId="{ABE7F082-D2D4-4507-95CE-0630B04C9A38}">
      <dgm:prSet/>
      <dgm:spPr/>
      <dgm:t>
        <a:bodyPr/>
        <a:lstStyle/>
        <a:p>
          <a:endParaRPr lang="en-US"/>
        </a:p>
      </dgm:t>
    </dgm:pt>
    <dgm:pt modelId="{03F389A0-212F-42DB-A773-C3DB515A7CA5}" type="sibTrans" cxnId="{ABE7F082-D2D4-4507-95CE-0630B04C9A38}">
      <dgm:prSet/>
      <dgm:spPr/>
      <dgm:t>
        <a:bodyPr/>
        <a:lstStyle/>
        <a:p>
          <a:endParaRPr lang="en-US"/>
        </a:p>
      </dgm:t>
    </dgm:pt>
    <dgm:pt modelId="{DEC6C057-2E72-41A9-A4C5-5D6C4A971014}">
      <dgm:prSet/>
      <dgm:spPr>
        <a:solidFill>
          <a:srgbClr val="D3B873"/>
        </a:solidFill>
      </dgm:spPr>
      <dgm:t>
        <a:bodyPr/>
        <a:lstStyle/>
        <a:p>
          <a:r>
            <a:rPr lang="en-US" dirty="0">
              <a:solidFill>
                <a:schemeClr val="tx1"/>
              </a:solidFill>
            </a:rPr>
            <a:t>Compile and review literature on inclusive consultation processes with an emphasis on DEI issues.</a:t>
          </a:r>
        </a:p>
      </dgm:t>
    </dgm:pt>
    <dgm:pt modelId="{B6E371F2-0A14-4325-99AF-2A35ADB123B8}" type="parTrans" cxnId="{184F9170-5112-47E5-97F1-9D0F5EE49873}">
      <dgm:prSet/>
      <dgm:spPr/>
      <dgm:t>
        <a:bodyPr/>
        <a:lstStyle/>
        <a:p>
          <a:endParaRPr lang="en-US"/>
        </a:p>
      </dgm:t>
    </dgm:pt>
    <dgm:pt modelId="{C6A9D2DC-5D9F-44AD-9EEA-4F3CC7CD50DA}" type="sibTrans" cxnId="{184F9170-5112-47E5-97F1-9D0F5EE49873}">
      <dgm:prSet/>
      <dgm:spPr/>
      <dgm:t>
        <a:bodyPr/>
        <a:lstStyle/>
        <a:p>
          <a:endParaRPr lang="en-US"/>
        </a:p>
      </dgm:t>
    </dgm:pt>
    <dgm:pt modelId="{19D8921F-EA91-4085-AB52-57DE7F801A29}">
      <dgm:prSet/>
      <dgm:spPr>
        <a:solidFill>
          <a:srgbClr val="D3B873"/>
        </a:solidFill>
      </dgm:spPr>
      <dgm:t>
        <a:bodyPr/>
        <a:lstStyle/>
        <a:p>
          <a:r>
            <a:rPr lang="en-US" dirty="0">
              <a:solidFill>
                <a:schemeClr val="tx1"/>
              </a:solidFill>
            </a:rPr>
            <a:t>Draft and propose instructional consultation in-take form.</a:t>
          </a:r>
        </a:p>
      </dgm:t>
    </dgm:pt>
    <dgm:pt modelId="{643A9BC1-57CA-4B93-A8D3-65B5A11F1874}" type="parTrans" cxnId="{2CB834E9-DA53-4DEF-AFC3-E2A785C5DC67}">
      <dgm:prSet/>
      <dgm:spPr/>
      <dgm:t>
        <a:bodyPr/>
        <a:lstStyle/>
        <a:p>
          <a:endParaRPr lang="en-US"/>
        </a:p>
      </dgm:t>
    </dgm:pt>
    <dgm:pt modelId="{2F8106B4-FB4F-4894-9403-F0BC5C1ADBE2}" type="sibTrans" cxnId="{2CB834E9-DA53-4DEF-AFC3-E2A785C5DC67}">
      <dgm:prSet/>
      <dgm:spPr/>
      <dgm:t>
        <a:bodyPr/>
        <a:lstStyle/>
        <a:p>
          <a:endParaRPr lang="en-US"/>
        </a:p>
      </dgm:t>
    </dgm:pt>
    <dgm:pt modelId="{4CF7BB00-2C9C-44D5-9AF2-AFFAB0AAC434}">
      <dgm:prSet/>
      <dgm:spPr>
        <a:solidFill>
          <a:srgbClr val="D3B873"/>
        </a:solidFill>
      </dgm:spPr>
      <dgm:t>
        <a:bodyPr/>
        <a:lstStyle/>
        <a:p>
          <a:r>
            <a:rPr lang="en-US" dirty="0">
              <a:solidFill>
                <a:schemeClr val="tx1"/>
              </a:solidFill>
            </a:rPr>
            <a:t>Gain approval of office instructional consultation in-take form.</a:t>
          </a:r>
        </a:p>
      </dgm:t>
    </dgm:pt>
    <dgm:pt modelId="{0C574B01-E046-4C95-9AD1-7EC961F939F7}" type="parTrans" cxnId="{ABC0EA0E-A3BB-448C-8979-8B581EF9CFF0}">
      <dgm:prSet/>
      <dgm:spPr/>
      <dgm:t>
        <a:bodyPr/>
        <a:lstStyle/>
        <a:p>
          <a:endParaRPr lang="en-US"/>
        </a:p>
      </dgm:t>
    </dgm:pt>
    <dgm:pt modelId="{2B39189E-E45B-48E1-AB22-8D0524C12298}" type="sibTrans" cxnId="{ABC0EA0E-A3BB-448C-8979-8B581EF9CFF0}">
      <dgm:prSet/>
      <dgm:spPr/>
      <dgm:t>
        <a:bodyPr/>
        <a:lstStyle/>
        <a:p>
          <a:endParaRPr lang="en-US"/>
        </a:p>
      </dgm:t>
    </dgm:pt>
    <dgm:pt modelId="{DBDA337E-ABD3-4A6B-96C2-6F4EBA9199B0}">
      <dgm:prSet/>
      <dgm:spPr>
        <a:solidFill>
          <a:srgbClr val="D3B873"/>
        </a:solidFill>
      </dgm:spPr>
      <dgm:t>
        <a:bodyPr/>
        <a:lstStyle/>
        <a:p>
          <a:r>
            <a:rPr lang="en-US" dirty="0">
              <a:solidFill>
                <a:schemeClr val="tx1"/>
              </a:solidFill>
            </a:rPr>
            <a:t>Provide trainings on instructional consultation in-take form.</a:t>
          </a:r>
        </a:p>
      </dgm:t>
    </dgm:pt>
    <dgm:pt modelId="{25830A9D-1B32-4FBE-9B08-92927056C3CA}" type="parTrans" cxnId="{85E3B6D5-CB7A-4D7C-92E4-152226AA1E78}">
      <dgm:prSet/>
      <dgm:spPr/>
      <dgm:t>
        <a:bodyPr/>
        <a:lstStyle/>
        <a:p>
          <a:endParaRPr lang="en-US"/>
        </a:p>
      </dgm:t>
    </dgm:pt>
    <dgm:pt modelId="{51E59403-49DA-42E8-8AB0-E0DD98B503A5}" type="sibTrans" cxnId="{85E3B6D5-CB7A-4D7C-92E4-152226AA1E78}">
      <dgm:prSet/>
      <dgm:spPr/>
      <dgm:t>
        <a:bodyPr/>
        <a:lstStyle/>
        <a:p>
          <a:endParaRPr lang="en-US"/>
        </a:p>
      </dgm:t>
    </dgm:pt>
    <dgm:pt modelId="{F935231D-F577-C046-A3B2-3B0F43BFBACD}" type="pres">
      <dgm:prSet presAssocID="{A34F0BE8-A26D-4ED1-A479-55E841335EA5}" presName="Name0" presStyleCnt="0">
        <dgm:presLayoutVars>
          <dgm:dir/>
          <dgm:resizeHandles val="exact"/>
        </dgm:presLayoutVars>
      </dgm:prSet>
      <dgm:spPr/>
    </dgm:pt>
    <dgm:pt modelId="{80B6DFC9-29B2-464D-8A1A-F4419A1F42E1}" type="pres">
      <dgm:prSet presAssocID="{9CB316EE-9D65-451A-B627-ED33234C08B5}" presName="node" presStyleLbl="node1" presStyleIdx="0" presStyleCnt="6">
        <dgm:presLayoutVars>
          <dgm:bulletEnabled val="1"/>
        </dgm:presLayoutVars>
      </dgm:prSet>
      <dgm:spPr/>
    </dgm:pt>
    <dgm:pt modelId="{540FD675-E573-424E-98C3-588BD0FB6D2B}" type="pres">
      <dgm:prSet presAssocID="{6B854E3B-9254-4E27-8F5C-1227ADFD4B89}" presName="sibTrans" presStyleLbl="sibTrans1D1" presStyleIdx="0" presStyleCnt="5"/>
      <dgm:spPr/>
    </dgm:pt>
    <dgm:pt modelId="{94985290-1B15-A145-82BF-3E4DF037CE85}" type="pres">
      <dgm:prSet presAssocID="{6B854E3B-9254-4E27-8F5C-1227ADFD4B89}" presName="connectorText" presStyleLbl="sibTrans1D1" presStyleIdx="0" presStyleCnt="5"/>
      <dgm:spPr/>
    </dgm:pt>
    <dgm:pt modelId="{B7E889E8-567B-964A-A59E-6B04AF8A1EFF}" type="pres">
      <dgm:prSet presAssocID="{E3C036B9-63F2-4314-AD7B-C19D7B4E6ADD}" presName="node" presStyleLbl="node1" presStyleIdx="1" presStyleCnt="6">
        <dgm:presLayoutVars>
          <dgm:bulletEnabled val="1"/>
        </dgm:presLayoutVars>
      </dgm:prSet>
      <dgm:spPr/>
    </dgm:pt>
    <dgm:pt modelId="{2F8BCA81-2B7D-3148-AE19-ECDEB7DF8D04}" type="pres">
      <dgm:prSet presAssocID="{03F389A0-212F-42DB-A773-C3DB515A7CA5}" presName="sibTrans" presStyleLbl="sibTrans1D1" presStyleIdx="1" presStyleCnt="5"/>
      <dgm:spPr/>
    </dgm:pt>
    <dgm:pt modelId="{4A3A0C4C-EABF-0D46-8EBC-B059E1222F8C}" type="pres">
      <dgm:prSet presAssocID="{03F389A0-212F-42DB-A773-C3DB515A7CA5}" presName="connectorText" presStyleLbl="sibTrans1D1" presStyleIdx="1" presStyleCnt="5"/>
      <dgm:spPr/>
    </dgm:pt>
    <dgm:pt modelId="{8F158F9C-C9DD-1B43-B054-3CB24425186F}" type="pres">
      <dgm:prSet presAssocID="{DEC6C057-2E72-41A9-A4C5-5D6C4A971014}" presName="node" presStyleLbl="node1" presStyleIdx="2" presStyleCnt="6">
        <dgm:presLayoutVars>
          <dgm:bulletEnabled val="1"/>
        </dgm:presLayoutVars>
      </dgm:prSet>
      <dgm:spPr/>
    </dgm:pt>
    <dgm:pt modelId="{C6B069DA-B9D9-4844-882B-194948D26726}" type="pres">
      <dgm:prSet presAssocID="{C6A9D2DC-5D9F-44AD-9EEA-4F3CC7CD50DA}" presName="sibTrans" presStyleLbl="sibTrans1D1" presStyleIdx="2" presStyleCnt="5"/>
      <dgm:spPr/>
    </dgm:pt>
    <dgm:pt modelId="{FB033E58-D53D-1C44-91FB-32622AC48ED7}" type="pres">
      <dgm:prSet presAssocID="{C6A9D2DC-5D9F-44AD-9EEA-4F3CC7CD50DA}" presName="connectorText" presStyleLbl="sibTrans1D1" presStyleIdx="2" presStyleCnt="5"/>
      <dgm:spPr/>
    </dgm:pt>
    <dgm:pt modelId="{EFD6692B-AE56-C346-BDCA-3BFF2395A250}" type="pres">
      <dgm:prSet presAssocID="{19D8921F-EA91-4085-AB52-57DE7F801A29}" presName="node" presStyleLbl="node1" presStyleIdx="3" presStyleCnt="6">
        <dgm:presLayoutVars>
          <dgm:bulletEnabled val="1"/>
        </dgm:presLayoutVars>
      </dgm:prSet>
      <dgm:spPr/>
    </dgm:pt>
    <dgm:pt modelId="{E1C5AAA2-5344-714B-987C-76400ECA6EE1}" type="pres">
      <dgm:prSet presAssocID="{2F8106B4-FB4F-4894-9403-F0BC5C1ADBE2}" presName="sibTrans" presStyleLbl="sibTrans1D1" presStyleIdx="3" presStyleCnt="5"/>
      <dgm:spPr/>
    </dgm:pt>
    <dgm:pt modelId="{FA99DEBE-EB1E-EE4D-ADCB-64A3B1B5A918}" type="pres">
      <dgm:prSet presAssocID="{2F8106B4-FB4F-4894-9403-F0BC5C1ADBE2}" presName="connectorText" presStyleLbl="sibTrans1D1" presStyleIdx="3" presStyleCnt="5"/>
      <dgm:spPr/>
    </dgm:pt>
    <dgm:pt modelId="{92609FEC-A0B0-B045-A6B2-236360606BAF}" type="pres">
      <dgm:prSet presAssocID="{4CF7BB00-2C9C-44D5-9AF2-AFFAB0AAC434}" presName="node" presStyleLbl="node1" presStyleIdx="4" presStyleCnt="6">
        <dgm:presLayoutVars>
          <dgm:bulletEnabled val="1"/>
        </dgm:presLayoutVars>
      </dgm:prSet>
      <dgm:spPr/>
    </dgm:pt>
    <dgm:pt modelId="{4121286B-CE72-7443-BAA0-82A1CF34E0DA}" type="pres">
      <dgm:prSet presAssocID="{2B39189E-E45B-48E1-AB22-8D0524C12298}" presName="sibTrans" presStyleLbl="sibTrans1D1" presStyleIdx="4" presStyleCnt="5"/>
      <dgm:spPr/>
    </dgm:pt>
    <dgm:pt modelId="{1EF717B5-CB8E-4A4D-8702-DA3A3FBC93D9}" type="pres">
      <dgm:prSet presAssocID="{2B39189E-E45B-48E1-AB22-8D0524C12298}" presName="connectorText" presStyleLbl="sibTrans1D1" presStyleIdx="4" presStyleCnt="5"/>
      <dgm:spPr/>
    </dgm:pt>
    <dgm:pt modelId="{70E1D110-0B59-1B4C-92E4-0FE06BA2F2E8}" type="pres">
      <dgm:prSet presAssocID="{DBDA337E-ABD3-4A6B-96C2-6F4EBA9199B0}" presName="node" presStyleLbl="node1" presStyleIdx="5" presStyleCnt="6">
        <dgm:presLayoutVars>
          <dgm:bulletEnabled val="1"/>
        </dgm:presLayoutVars>
      </dgm:prSet>
      <dgm:spPr/>
    </dgm:pt>
  </dgm:ptLst>
  <dgm:cxnLst>
    <dgm:cxn modelId="{DA311405-F3C2-4749-B690-62CBB7772949}" type="presOf" srcId="{03F389A0-212F-42DB-A773-C3DB515A7CA5}" destId="{2F8BCA81-2B7D-3148-AE19-ECDEB7DF8D04}" srcOrd="0" destOrd="0" presId="urn:microsoft.com/office/officeart/2016/7/layout/RepeatingBendingProcessNew"/>
    <dgm:cxn modelId="{ED95BA07-3510-734C-B4A3-68CD3D334E68}" type="presOf" srcId="{6B854E3B-9254-4E27-8F5C-1227ADFD4B89}" destId="{540FD675-E573-424E-98C3-588BD0FB6D2B}" srcOrd="0" destOrd="0" presId="urn:microsoft.com/office/officeart/2016/7/layout/RepeatingBendingProcessNew"/>
    <dgm:cxn modelId="{8A75F60D-3711-6A4F-BE6F-90DF5DD61B8B}" type="presOf" srcId="{C6A9D2DC-5D9F-44AD-9EEA-4F3CC7CD50DA}" destId="{FB033E58-D53D-1C44-91FB-32622AC48ED7}" srcOrd="1" destOrd="0" presId="urn:microsoft.com/office/officeart/2016/7/layout/RepeatingBendingProcessNew"/>
    <dgm:cxn modelId="{ABC0EA0E-A3BB-448C-8979-8B581EF9CFF0}" srcId="{A34F0BE8-A26D-4ED1-A479-55E841335EA5}" destId="{4CF7BB00-2C9C-44D5-9AF2-AFFAB0AAC434}" srcOrd="4" destOrd="0" parTransId="{0C574B01-E046-4C95-9AD1-7EC961F939F7}" sibTransId="{2B39189E-E45B-48E1-AB22-8D0524C12298}"/>
    <dgm:cxn modelId="{68424D1E-8D52-0042-8480-37B290109F03}" type="presOf" srcId="{2B39189E-E45B-48E1-AB22-8D0524C12298}" destId="{1EF717B5-CB8E-4A4D-8702-DA3A3FBC93D9}" srcOrd="1" destOrd="0" presId="urn:microsoft.com/office/officeart/2016/7/layout/RepeatingBendingProcessNew"/>
    <dgm:cxn modelId="{B5F5D926-34A0-EC4E-9F80-A30DDAEDA36E}" type="presOf" srcId="{6B854E3B-9254-4E27-8F5C-1227ADFD4B89}" destId="{94985290-1B15-A145-82BF-3E4DF037CE85}" srcOrd="1" destOrd="0" presId="urn:microsoft.com/office/officeart/2016/7/layout/RepeatingBendingProcessNew"/>
    <dgm:cxn modelId="{F80CE42A-2ED3-EC44-8FAF-F6177852FC2E}" type="presOf" srcId="{4CF7BB00-2C9C-44D5-9AF2-AFFAB0AAC434}" destId="{92609FEC-A0B0-B045-A6B2-236360606BAF}" srcOrd="0" destOrd="0" presId="urn:microsoft.com/office/officeart/2016/7/layout/RepeatingBendingProcessNew"/>
    <dgm:cxn modelId="{D7643135-0F2D-2C4A-989F-4D6DBDD6A2CA}" type="presOf" srcId="{2F8106B4-FB4F-4894-9403-F0BC5C1ADBE2}" destId="{FA99DEBE-EB1E-EE4D-ADCB-64A3B1B5A918}" srcOrd="1" destOrd="0" presId="urn:microsoft.com/office/officeart/2016/7/layout/RepeatingBendingProcessNew"/>
    <dgm:cxn modelId="{D566EE3D-2529-8B48-8ED4-692AD2627E1C}" type="presOf" srcId="{C6A9D2DC-5D9F-44AD-9EEA-4F3CC7CD50DA}" destId="{C6B069DA-B9D9-4844-882B-194948D26726}" srcOrd="0" destOrd="0" presId="urn:microsoft.com/office/officeart/2016/7/layout/RepeatingBendingProcessNew"/>
    <dgm:cxn modelId="{841E474C-6FA1-0D4F-86FC-45A5AC58102F}" type="presOf" srcId="{E3C036B9-63F2-4314-AD7B-C19D7B4E6ADD}" destId="{B7E889E8-567B-964A-A59E-6B04AF8A1EFF}" srcOrd="0" destOrd="0" presId="urn:microsoft.com/office/officeart/2016/7/layout/RepeatingBendingProcessNew"/>
    <dgm:cxn modelId="{BED33164-394F-4049-8F2F-54A7684E8FAF}" type="presOf" srcId="{DEC6C057-2E72-41A9-A4C5-5D6C4A971014}" destId="{8F158F9C-C9DD-1B43-B054-3CB24425186F}" srcOrd="0" destOrd="0" presId="urn:microsoft.com/office/officeart/2016/7/layout/RepeatingBendingProcessNew"/>
    <dgm:cxn modelId="{0DCCEA65-4B1D-4DFE-BE8D-CC61636B1B36}" srcId="{A34F0BE8-A26D-4ED1-A479-55E841335EA5}" destId="{9CB316EE-9D65-451A-B627-ED33234C08B5}" srcOrd="0" destOrd="0" parTransId="{883EB1E6-108A-4D04-A06C-51ADAD81A0C4}" sibTransId="{6B854E3B-9254-4E27-8F5C-1227ADFD4B89}"/>
    <dgm:cxn modelId="{8311116A-79D8-5143-98F6-8D778F804E63}" type="presOf" srcId="{A34F0BE8-A26D-4ED1-A479-55E841335EA5}" destId="{F935231D-F577-C046-A3B2-3B0F43BFBACD}" srcOrd="0" destOrd="0" presId="urn:microsoft.com/office/officeart/2016/7/layout/RepeatingBendingProcessNew"/>
    <dgm:cxn modelId="{184F9170-5112-47E5-97F1-9D0F5EE49873}" srcId="{A34F0BE8-A26D-4ED1-A479-55E841335EA5}" destId="{DEC6C057-2E72-41A9-A4C5-5D6C4A971014}" srcOrd="2" destOrd="0" parTransId="{B6E371F2-0A14-4325-99AF-2A35ADB123B8}" sibTransId="{C6A9D2DC-5D9F-44AD-9EEA-4F3CC7CD50DA}"/>
    <dgm:cxn modelId="{515E2881-BA1D-7844-87D8-90D091138FC1}" type="presOf" srcId="{9CB316EE-9D65-451A-B627-ED33234C08B5}" destId="{80B6DFC9-29B2-464D-8A1A-F4419A1F42E1}" srcOrd="0" destOrd="0" presId="urn:microsoft.com/office/officeart/2016/7/layout/RepeatingBendingProcessNew"/>
    <dgm:cxn modelId="{ABE7F082-D2D4-4507-95CE-0630B04C9A38}" srcId="{A34F0BE8-A26D-4ED1-A479-55E841335EA5}" destId="{E3C036B9-63F2-4314-AD7B-C19D7B4E6ADD}" srcOrd="1" destOrd="0" parTransId="{BA384479-F9C9-4EA3-8603-759C04FAFAC0}" sibTransId="{03F389A0-212F-42DB-A773-C3DB515A7CA5}"/>
    <dgm:cxn modelId="{8E2E6097-4FF5-8E41-A8FC-9B7B787A9BE0}" type="presOf" srcId="{03F389A0-212F-42DB-A773-C3DB515A7CA5}" destId="{4A3A0C4C-EABF-0D46-8EBC-B059E1222F8C}" srcOrd="1" destOrd="0" presId="urn:microsoft.com/office/officeart/2016/7/layout/RepeatingBendingProcessNew"/>
    <dgm:cxn modelId="{488A409E-9813-6B45-BD8E-67806BFC6197}" type="presOf" srcId="{19D8921F-EA91-4085-AB52-57DE7F801A29}" destId="{EFD6692B-AE56-C346-BDCA-3BFF2395A250}" srcOrd="0" destOrd="0" presId="urn:microsoft.com/office/officeart/2016/7/layout/RepeatingBendingProcessNew"/>
    <dgm:cxn modelId="{092D52B8-EEEE-1243-A859-BD78E73B5ABE}" type="presOf" srcId="{2B39189E-E45B-48E1-AB22-8D0524C12298}" destId="{4121286B-CE72-7443-BAA0-82A1CF34E0DA}" srcOrd="0" destOrd="0" presId="urn:microsoft.com/office/officeart/2016/7/layout/RepeatingBendingProcessNew"/>
    <dgm:cxn modelId="{85E3B6D5-CB7A-4D7C-92E4-152226AA1E78}" srcId="{A34F0BE8-A26D-4ED1-A479-55E841335EA5}" destId="{DBDA337E-ABD3-4A6B-96C2-6F4EBA9199B0}" srcOrd="5" destOrd="0" parTransId="{25830A9D-1B32-4FBE-9B08-92927056C3CA}" sibTransId="{51E59403-49DA-42E8-8AB0-E0DD98B503A5}"/>
    <dgm:cxn modelId="{11039FDB-ACD6-3441-9914-D7666E959C19}" type="presOf" srcId="{2F8106B4-FB4F-4894-9403-F0BC5C1ADBE2}" destId="{E1C5AAA2-5344-714B-987C-76400ECA6EE1}" srcOrd="0" destOrd="0" presId="urn:microsoft.com/office/officeart/2016/7/layout/RepeatingBendingProcessNew"/>
    <dgm:cxn modelId="{2CB834E9-DA53-4DEF-AFC3-E2A785C5DC67}" srcId="{A34F0BE8-A26D-4ED1-A479-55E841335EA5}" destId="{19D8921F-EA91-4085-AB52-57DE7F801A29}" srcOrd="3" destOrd="0" parTransId="{643A9BC1-57CA-4B93-A8D3-65B5A11F1874}" sibTransId="{2F8106B4-FB4F-4894-9403-F0BC5C1ADBE2}"/>
    <dgm:cxn modelId="{4C6FBFEA-C147-284A-A39D-25942C0A277E}" type="presOf" srcId="{DBDA337E-ABD3-4A6B-96C2-6F4EBA9199B0}" destId="{70E1D110-0B59-1B4C-92E4-0FE06BA2F2E8}" srcOrd="0" destOrd="0" presId="urn:microsoft.com/office/officeart/2016/7/layout/RepeatingBendingProcessNew"/>
    <dgm:cxn modelId="{A97E6651-6748-FE4E-B5A0-1BA40DB0B4C6}" type="presParOf" srcId="{F935231D-F577-C046-A3B2-3B0F43BFBACD}" destId="{80B6DFC9-29B2-464D-8A1A-F4419A1F42E1}" srcOrd="0" destOrd="0" presId="urn:microsoft.com/office/officeart/2016/7/layout/RepeatingBendingProcessNew"/>
    <dgm:cxn modelId="{3D42AEC1-B974-A740-8B28-2056FAF2716A}" type="presParOf" srcId="{F935231D-F577-C046-A3B2-3B0F43BFBACD}" destId="{540FD675-E573-424E-98C3-588BD0FB6D2B}" srcOrd="1" destOrd="0" presId="urn:microsoft.com/office/officeart/2016/7/layout/RepeatingBendingProcessNew"/>
    <dgm:cxn modelId="{6A61A524-05FC-2D4D-8FCA-347A62F76425}" type="presParOf" srcId="{540FD675-E573-424E-98C3-588BD0FB6D2B}" destId="{94985290-1B15-A145-82BF-3E4DF037CE85}" srcOrd="0" destOrd="0" presId="urn:microsoft.com/office/officeart/2016/7/layout/RepeatingBendingProcessNew"/>
    <dgm:cxn modelId="{A60949A0-FD8C-BF41-BB5B-10E9CEF52576}" type="presParOf" srcId="{F935231D-F577-C046-A3B2-3B0F43BFBACD}" destId="{B7E889E8-567B-964A-A59E-6B04AF8A1EFF}" srcOrd="2" destOrd="0" presId="urn:microsoft.com/office/officeart/2016/7/layout/RepeatingBendingProcessNew"/>
    <dgm:cxn modelId="{C0CD67F3-3A38-414A-BB97-DD1E5F4B8BBC}" type="presParOf" srcId="{F935231D-F577-C046-A3B2-3B0F43BFBACD}" destId="{2F8BCA81-2B7D-3148-AE19-ECDEB7DF8D04}" srcOrd="3" destOrd="0" presId="urn:microsoft.com/office/officeart/2016/7/layout/RepeatingBendingProcessNew"/>
    <dgm:cxn modelId="{5EF01C70-0D89-384D-8300-60FE51A3A2BD}" type="presParOf" srcId="{2F8BCA81-2B7D-3148-AE19-ECDEB7DF8D04}" destId="{4A3A0C4C-EABF-0D46-8EBC-B059E1222F8C}" srcOrd="0" destOrd="0" presId="urn:microsoft.com/office/officeart/2016/7/layout/RepeatingBendingProcessNew"/>
    <dgm:cxn modelId="{18D9E466-B515-E64E-BD95-B0FA32155117}" type="presParOf" srcId="{F935231D-F577-C046-A3B2-3B0F43BFBACD}" destId="{8F158F9C-C9DD-1B43-B054-3CB24425186F}" srcOrd="4" destOrd="0" presId="urn:microsoft.com/office/officeart/2016/7/layout/RepeatingBendingProcessNew"/>
    <dgm:cxn modelId="{420E5F9A-37CD-BC48-BFDD-D34C59DD5835}" type="presParOf" srcId="{F935231D-F577-C046-A3B2-3B0F43BFBACD}" destId="{C6B069DA-B9D9-4844-882B-194948D26726}" srcOrd="5" destOrd="0" presId="urn:microsoft.com/office/officeart/2016/7/layout/RepeatingBendingProcessNew"/>
    <dgm:cxn modelId="{4D1AE4DE-76AB-D543-8DF0-CCB2033D7C60}" type="presParOf" srcId="{C6B069DA-B9D9-4844-882B-194948D26726}" destId="{FB033E58-D53D-1C44-91FB-32622AC48ED7}" srcOrd="0" destOrd="0" presId="urn:microsoft.com/office/officeart/2016/7/layout/RepeatingBendingProcessNew"/>
    <dgm:cxn modelId="{793F0AC7-0F35-3B4A-B3FD-2A78EC9DC961}" type="presParOf" srcId="{F935231D-F577-C046-A3B2-3B0F43BFBACD}" destId="{EFD6692B-AE56-C346-BDCA-3BFF2395A250}" srcOrd="6" destOrd="0" presId="urn:microsoft.com/office/officeart/2016/7/layout/RepeatingBendingProcessNew"/>
    <dgm:cxn modelId="{462B1C8C-2780-014C-8AD0-39B4CF9C6ADA}" type="presParOf" srcId="{F935231D-F577-C046-A3B2-3B0F43BFBACD}" destId="{E1C5AAA2-5344-714B-987C-76400ECA6EE1}" srcOrd="7" destOrd="0" presId="urn:microsoft.com/office/officeart/2016/7/layout/RepeatingBendingProcessNew"/>
    <dgm:cxn modelId="{45BC7E29-5E09-4446-8FA0-D73E4505C274}" type="presParOf" srcId="{E1C5AAA2-5344-714B-987C-76400ECA6EE1}" destId="{FA99DEBE-EB1E-EE4D-ADCB-64A3B1B5A918}" srcOrd="0" destOrd="0" presId="urn:microsoft.com/office/officeart/2016/7/layout/RepeatingBendingProcessNew"/>
    <dgm:cxn modelId="{E81C280C-EA2A-B549-9089-F097B79234CE}" type="presParOf" srcId="{F935231D-F577-C046-A3B2-3B0F43BFBACD}" destId="{92609FEC-A0B0-B045-A6B2-236360606BAF}" srcOrd="8" destOrd="0" presId="urn:microsoft.com/office/officeart/2016/7/layout/RepeatingBendingProcessNew"/>
    <dgm:cxn modelId="{B678C58B-34FA-D94E-837A-8793407DB1E4}" type="presParOf" srcId="{F935231D-F577-C046-A3B2-3B0F43BFBACD}" destId="{4121286B-CE72-7443-BAA0-82A1CF34E0DA}" srcOrd="9" destOrd="0" presId="urn:microsoft.com/office/officeart/2016/7/layout/RepeatingBendingProcessNew"/>
    <dgm:cxn modelId="{9D2F893E-72C7-3E4E-8021-4E847B1174AD}" type="presParOf" srcId="{4121286B-CE72-7443-BAA0-82A1CF34E0DA}" destId="{1EF717B5-CB8E-4A4D-8702-DA3A3FBC93D9}" srcOrd="0" destOrd="0" presId="urn:microsoft.com/office/officeart/2016/7/layout/RepeatingBendingProcessNew"/>
    <dgm:cxn modelId="{BE7E4164-B493-B045-870A-7A0E72853774}" type="presParOf" srcId="{F935231D-F577-C046-A3B2-3B0F43BFBACD}" destId="{70E1D110-0B59-1B4C-92E4-0FE06BA2F2E8}"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0FD675-E573-424E-98C3-588BD0FB6D2B}">
      <dsp:nvSpPr>
        <dsp:cNvPr id="0" name=""/>
        <dsp:cNvSpPr/>
      </dsp:nvSpPr>
      <dsp:spPr>
        <a:xfrm>
          <a:off x="3040792" y="870618"/>
          <a:ext cx="667342" cy="91440"/>
        </a:xfrm>
        <a:custGeom>
          <a:avLst/>
          <a:gdLst/>
          <a:ahLst/>
          <a:cxnLst/>
          <a:rect l="0" t="0" r="0" b="0"/>
          <a:pathLst>
            <a:path>
              <a:moveTo>
                <a:pt x="0" y="45720"/>
              </a:moveTo>
              <a:lnTo>
                <a:pt x="66734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912848"/>
        <a:ext cx="34897" cy="6979"/>
      </dsp:txXfrm>
    </dsp:sp>
    <dsp:sp modelId="{80B6DFC9-29B2-464D-8A1A-F4419A1F42E1}">
      <dsp:nvSpPr>
        <dsp:cNvPr id="0" name=""/>
        <dsp:cNvSpPr/>
      </dsp:nvSpPr>
      <dsp:spPr>
        <a:xfrm>
          <a:off x="8061" y="5979"/>
          <a:ext cx="3034531" cy="1820718"/>
        </a:xfrm>
        <a:prstGeom prst="rect">
          <a:avLst/>
        </a:prstGeom>
        <a:solidFill>
          <a:srgbClr val="D3B87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Take the lead by raising awareness of this issue with the CTL leaders (e.g., Director, Asst. Director, and ASSETT Manager).</a:t>
          </a:r>
        </a:p>
      </dsp:txBody>
      <dsp:txXfrm>
        <a:off x="8061" y="5979"/>
        <a:ext cx="3034531" cy="1820718"/>
      </dsp:txXfrm>
    </dsp:sp>
    <dsp:sp modelId="{2F8BCA81-2B7D-3148-AE19-ECDEB7DF8D04}">
      <dsp:nvSpPr>
        <dsp:cNvPr id="0" name=""/>
        <dsp:cNvSpPr/>
      </dsp:nvSpPr>
      <dsp:spPr>
        <a:xfrm>
          <a:off x="6773265" y="870618"/>
          <a:ext cx="667342" cy="91440"/>
        </a:xfrm>
        <a:custGeom>
          <a:avLst/>
          <a:gdLst/>
          <a:ahLst/>
          <a:cxnLst/>
          <a:rect l="0" t="0" r="0" b="0"/>
          <a:pathLst>
            <a:path>
              <a:moveTo>
                <a:pt x="0" y="45720"/>
              </a:moveTo>
              <a:lnTo>
                <a:pt x="66734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89488" y="912848"/>
        <a:ext cx="34897" cy="6979"/>
      </dsp:txXfrm>
    </dsp:sp>
    <dsp:sp modelId="{B7E889E8-567B-964A-A59E-6B04AF8A1EFF}">
      <dsp:nvSpPr>
        <dsp:cNvPr id="0" name=""/>
        <dsp:cNvSpPr/>
      </dsp:nvSpPr>
      <dsp:spPr>
        <a:xfrm>
          <a:off x="3740534" y="5979"/>
          <a:ext cx="3034531" cy="1820718"/>
        </a:xfrm>
        <a:prstGeom prst="rect">
          <a:avLst/>
        </a:prstGeom>
        <a:solidFill>
          <a:srgbClr val="D3B87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Identify a group of CTL colleagues to partner with creating an Instructional Consultation In-Take Form.</a:t>
          </a:r>
        </a:p>
      </dsp:txBody>
      <dsp:txXfrm>
        <a:off x="3740534" y="5979"/>
        <a:ext cx="3034531" cy="1820718"/>
      </dsp:txXfrm>
    </dsp:sp>
    <dsp:sp modelId="{C6B069DA-B9D9-4844-882B-194948D26726}">
      <dsp:nvSpPr>
        <dsp:cNvPr id="0" name=""/>
        <dsp:cNvSpPr/>
      </dsp:nvSpPr>
      <dsp:spPr>
        <a:xfrm>
          <a:off x="1525326" y="1824897"/>
          <a:ext cx="7464946" cy="667342"/>
        </a:xfrm>
        <a:custGeom>
          <a:avLst/>
          <a:gdLst/>
          <a:ahLst/>
          <a:cxnLst/>
          <a:rect l="0" t="0" r="0" b="0"/>
          <a:pathLst>
            <a:path>
              <a:moveTo>
                <a:pt x="7464946" y="0"/>
              </a:moveTo>
              <a:lnTo>
                <a:pt x="7464946" y="350771"/>
              </a:lnTo>
              <a:lnTo>
                <a:pt x="0" y="350771"/>
              </a:lnTo>
              <a:lnTo>
                <a:pt x="0" y="667342"/>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70362" y="2155079"/>
        <a:ext cx="374875" cy="6979"/>
      </dsp:txXfrm>
    </dsp:sp>
    <dsp:sp modelId="{8F158F9C-C9DD-1B43-B054-3CB24425186F}">
      <dsp:nvSpPr>
        <dsp:cNvPr id="0" name=""/>
        <dsp:cNvSpPr/>
      </dsp:nvSpPr>
      <dsp:spPr>
        <a:xfrm>
          <a:off x="7473007" y="5979"/>
          <a:ext cx="3034531" cy="1820718"/>
        </a:xfrm>
        <a:prstGeom prst="rect">
          <a:avLst/>
        </a:prstGeom>
        <a:solidFill>
          <a:srgbClr val="D3B87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Compile and review literature on inclusive consultation processes with an emphasis on DEI issues.</a:t>
          </a:r>
        </a:p>
      </dsp:txBody>
      <dsp:txXfrm>
        <a:off x="7473007" y="5979"/>
        <a:ext cx="3034531" cy="1820718"/>
      </dsp:txXfrm>
    </dsp:sp>
    <dsp:sp modelId="{E1C5AAA2-5344-714B-987C-76400ECA6EE1}">
      <dsp:nvSpPr>
        <dsp:cNvPr id="0" name=""/>
        <dsp:cNvSpPr/>
      </dsp:nvSpPr>
      <dsp:spPr>
        <a:xfrm>
          <a:off x="3040792" y="3389279"/>
          <a:ext cx="667342" cy="91440"/>
        </a:xfrm>
        <a:custGeom>
          <a:avLst/>
          <a:gdLst/>
          <a:ahLst/>
          <a:cxnLst/>
          <a:rect l="0" t="0" r="0" b="0"/>
          <a:pathLst>
            <a:path>
              <a:moveTo>
                <a:pt x="0" y="45720"/>
              </a:moveTo>
              <a:lnTo>
                <a:pt x="66734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3431509"/>
        <a:ext cx="34897" cy="6979"/>
      </dsp:txXfrm>
    </dsp:sp>
    <dsp:sp modelId="{EFD6692B-AE56-C346-BDCA-3BFF2395A250}">
      <dsp:nvSpPr>
        <dsp:cNvPr id="0" name=""/>
        <dsp:cNvSpPr/>
      </dsp:nvSpPr>
      <dsp:spPr>
        <a:xfrm>
          <a:off x="8061" y="2524640"/>
          <a:ext cx="3034531" cy="1820718"/>
        </a:xfrm>
        <a:prstGeom prst="rect">
          <a:avLst/>
        </a:prstGeom>
        <a:solidFill>
          <a:srgbClr val="D3B87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Draft and propose instructional consultation in-take form.</a:t>
          </a:r>
        </a:p>
      </dsp:txBody>
      <dsp:txXfrm>
        <a:off x="8061" y="2524640"/>
        <a:ext cx="3034531" cy="1820718"/>
      </dsp:txXfrm>
    </dsp:sp>
    <dsp:sp modelId="{4121286B-CE72-7443-BAA0-82A1CF34E0DA}">
      <dsp:nvSpPr>
        <dsp:cNvPr id="0" name=""/>
        <dsp:cNvSpPr/>
      </dsp:nvSpPr>
      <dsp:spPr>
        <a:xfrm>
          <a:off x="6773265" y="3389279"/>
          <a:ext cx="667342" cy="91440"/>
        </a:xfrm>
        <a:custGeom>
          <a:avLst/>
          <a:gdLst/>
          <a:ahLst/>
          <a:cxnLst/>
          <a:rect l="0" t="0" r="0" b="0"/>
          <a:pathLst>
            <a:path>
              <a:moveTo>
                <a:pt x="0" y="45720"/>
              </a:moveTo>
              <a:lnTo>
                <a:pt x="66734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89488" y="3431509"/>
        <a:ext cx="34897" cy="6979"/>
      </dsp:txXfrm>
    </dsp:sp>
    <dsp:sp modelId="{92609FEC-A0B0-B045-A6B2-236360606BAF}">
      <dsp:nvSpPr>
        <dsp:cNvPr id="0" name=""/>
        <dsp:cNvSpPr/>
      </dsp:nvSpPr>
      <dsp:spPr>
        <a:xfrm>
          <a:off x="3740534" y="2524640"/>
          <a:ext cx="3034531" cy="1820718"/>
        </a:xfrm>
        <a:prstGeom prst="rect">
          <a:avLst/>
        </a:prstGeom>
        <a:solidFill>
          <a:srgbClr val="D3B87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Gain approval of office instructional consultation in-take form.</a:t>
          </a:r>
        </a:p>
      </dsp:txBody>
      <dsp:txXfrm>
        <a:off x="3740534" y="2524640"/>
        <a:ext cx="3034531" cy="1820718"/>
      </dsp:txXfrm>
    </dsp:sp>
    <dsp:sp modelId="{70E1D110-0B59-1B4C-92E4-0FE06BA2F2E8}">
      <dsp:nvSpPr>
        <dsp:cNvPr id="0" name=""/>
        <dsp:cNvSpPr/>
      </dsp:nvSpPr>
      <dsp:spPr>
        <a:xfrm>
          <a:off x="7473007" y="2524640"/>
          <a:ext cx="3034531" cy="1820718"/>
        </a:xfrm>
        <a:prstGeom prst="rect">
          <a:avLst/>
        </a:prstGeom>
        <a:solidFill>
          <a:srgbClr val="D3B87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Provide trainings on instructional consultation in-take form.</a:t>
          </a:r>
        </a:p>
      </dsp:txBody>
      <dsp:txXfrm>
        <a:off x="7473007" y="2524640"/>
        <a:ext cx="3034531" cy="1820718"/>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5824E-DF0E-110A-473C-6500FDEECA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D302042-3F89-6895-582F-CBC51A2298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5E482AD-6C5F-9C11-016B-DC17B6F98342}"/>
              </a:ext>
            </a:extLst>
          </p:cNvPr>
          <p:cNvSpPr>
            <a:spLocks noGrp="1"/>
          </p:cNvSpPr>
          <p:nvPr>
            <p:ph type="dt" sz="half" idx="10"/>
          </p:nvPr>
        </p:nvSpPr>
        <p:spPr/>
        <p:txBody>
          <a:bodyPr/>
          <a:lstStyle/>
          <a:p>
            <a:fld id="{B495AA3A-3A3B-D849-B0D2-463E01D091AC}" type="datetimeFigureOut">
              <a:rPr lang="en-US" smtClean="0"/>
              <a:t>11/27/23</a:t>
            </a:fld>
            <a:endParaRPr lang="en-US"/>
          </a:p>
        </p:txBody>
      </p:sp>
      <p:sp>
        <p:nvSpPr>
          <p:cNvPr id="5" name="Footer Placeholder 4">
            <a:extLst>
              <a:ext uri="{FF2B5EF4-FFF2-40B4-BE49-F238E27FC236}">
                <a16:creationId xmlns:a16="http://schemas.microsoft.com/office/drawing/2014/main" id="{DEFD784C-F388-E461-B4B7-0C403A6F2E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716AC-F06F-F288-DE3B-336A599898DE}"/>
              </a:ext>
            </a:extLst>
          </p:cNvPr>
          <p:cNvSpPr>
            <a:spLocks noGrp="1"/>
          </p:cNvSpPr>
          <p:nvPr>
            <p:ph type="sldNum" sz="quarter" idx="12"/>
          </p:nvPr>
        </p:nvSpPr>
        <p:spPr/>
        <p:txBody>
          <a:bodyPr/>
          <a:lstStyle/>
          <a:p>
            <a:fld id="{1A653E66-973C-0249-8153-6DCB845DE56C}" type="slidenum">
              <a:rPr lang="en-US" smtClean="0"/>
              <a:t>‹#›</a:t>
            </a:fld>
            <a:endParaRPr lang="en-US"/>
          </a:p>
        </p:txBody>
      </p:sp>
    </p:spTree>
    <p:extLst>
      <p:ext uri="{BB962C8B-B14F-4D97-AF65-F5344CB8AC3E}">
        <p14:creationId xmlns:p14="http://schemas.microsoft.com/office/powerpoint/2010/main" val="2324906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DE2F0-5BC1-3A32-5F5E-85A4E38D6C3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0F02145-C2F3-97E7-AD62-97F3514FFA2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F5E2AE-D4E0-C51F-6725-0A8B83CE9812}"/>
              </a:ext>
            </a:extLst>
          </p:cNvPr>
          <p:cNvSpPr>
            <a:spLocks noGrp="1"/>
          </p:cNvSpPr>
          <p:nvPr>
            <p:ph type="dt" sz="half" idx="10"/>
          </p:nvPr>
        </p:nvSpPr>
        <p:spPr/>
        <p:txBody>
          <a:bodyPr/>
          <a:lstStyle/>
          <a:p>
            <a:fld id="{B495AA3A-3A3B-D849-B0D2-463E01D091AC}" type="datetimeFigureOut">
              <a:rPr lang="en-US" smtClean="0"/>
              <a:t>11/27/23</a:t>
            </a:fld>
            <a:endParaRPr lang="en-US"/>
          </a:p>
        </p:txBody>
      </p:sp>
      <p:sp>
        <p:nvSpPr>
          <p:cNvPr id="5" name="Footer Placeholder 4">
            <a:extLst>
              <a:ext uri="{FF2B5EF4-FFF2-40B4-BE49-F238E27FC236}">
                <a16:creationId xmlns:a16="http://schemas.microsoft.com/office/drawing/2014/main" id="{CFD7FBDB-1146-CE7E-294B-CCD77A6C1B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2374EC-C001-163C-2517-A43BBF9307C6}"/>
              </a:ext>
            </a:extLst>
          </p:cNvPr>
          <p:cNvSpPr>
            <a:spLocks noGrp="1"/>
          </p:cNvSpPr>
          <p:nvPr>
            <p:ph type="sldNum" sz="quarter" idx="12"/>
          </p:nvPr>
        </p:nvSpPr>
        <p:spPr/>
        <p:txBody>
          <a:bodyPr/>
          <a:lstStyle/>
          <a:p>
            <a:fld id="{1A653E66-973C-0249-8153-6DCB845DE56C}" type="slidenum">
              <a:rPr lang="en-US" smtClean="0"/>
              <a:t>‹#›</a:t>
            </a:fld>
            <a:endParaRPr lang="en-US"/>
          </a:p>
        </p:txBody>
      </p:sp>
    </p:spTree>
    <p:extLst>
      <p:ext uri="{BB962C8B-B14F-4D97-AF65-F5344CB8AC3E}">
        <p14:creationId xmlns:p14="http://schemas.microsoft.com/office/powerpoint/2010/main" val="2347854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F985A1-5CCC-14E4-F96D-A4F90C3A8BA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A2EA114-A2DF-51BF-1AF3-53F7E7559B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9D9FF3-9062-7BB8-0D61-1104D8907544}"/>
              </a:ext>
            </a:extLst>
          </p:cNvPr>
          <p:cNvSpPr>
            <a:spLocks noGrp="1"/>
          </p:cNvSpPr>
          <p:nvPr>
            <p:ph type="dt" sz="half" idx="10"/>
          </p:nvPr>
        </p:nvSpPr>
        <p:spPr/>
        <p:txBody>
          <a:bodyPr/>
          <a:lstStyle/>
          <a:p>
            <a:fld id="{B495AA3A-3A3B-D849-B0D2-463E01D091AC}" type="datetimeFigureOut">
              <a:rPr lang="en-US" smtClean="0"/>
              <a:t>11/27/23</a:t>
            </a:fld>
            <a:endParaRPr lang="en-US"/>
          </a:p>
        </p:txBody>
      </p:sp>
      <p:sp>
        <p:nvSpPr>
          <p:cNvPr id="5" name="Footer Placeholder 4">
            <a:extLst>
              <a:ext uri="{FF2B5EF4-FFF2-40B4-BE49-F238E27FC236}">
                <a16:creationId xmlns:a16="http://schemas.microsoft.com/office/drawing/2014/main" id="{FA9B9371-5BC1-24F2-A0EC-89AF87B478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D9275F-5029-1DD7-5A79-91D18E78902F}"/>
              </a:ext>
            </a:extLst>
          </p:cNvPr>
          <p:cNvSpPr>
            <a:spLocks noGrp="1"/>
          </p:cNvSpPr>
          <p:nvPr>
            <p:ph type="sldNum" sz="quarter" idx="12"/>
          </p:nvPr>
        </p:nvSpPr>
        <p:spPr/>
        <p:txBody>
          <a:bodyPr/>
          <a:lstStyle/>
          <a:p>
            <a:fld id="{1A653E66-973C-0249-8153-6DCB845DE56C}" type="slidenum">
              <a:rPr lang="en-US" smtClean="0"/>
              <a:t>‹#›</a:t>
            </a:fld>
            <a:endParaRPr lang="en-US"/>
          </a:p>
        </p:txBody>
      </p:sp>
    </p:spTree>
    <p:extLst>
      <p:ext uri="{BB962C8B-B14F-4D97-AF65-F5344CB8AC3E}">
        <p14:creationId xmlns:p14="http://schemas.microsoft.com/office/powerpoint/2010/main" val="1901809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8797C-F632-870D-5E09-306CBDC0D62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C42F704-9E9E-31FD-8457-CABF2C7E17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2EB9A9-0AA6-9125-CAE6-61B26F53ADCD}"/>
              </a:ext>
            </a:extLst>
          </p:cNvPr>
          <p:cNvSpPr>
            <a:spLocks noGrp="1"/>
          </p:cNvSpPr>
          <p:nvPr>
            <p:ph type="dt" sz="half" idx="10"/>
          </p:nvPr>
        </p:nvSpPr>
        <p:spPr/>
        <p:txBody>
          <a:bodyPr/>
          <a:lstStyle/>
          <a:p>
            <a:fld id="{B495AA3A-3A3B-D849-B0D2-463E01D091AC}" type="datetimeFigureOut">
              <a:rPr lang="en-US" smtClean="0"/>
              <a:t>11/27/23</a:t>
            </a:fld>
            <a:endParaRPr lang="en-US"/>
          </a:p>
        </p:txBody>
      </p:sp>
      <p:sp>
        <p:nvSpPr>
          <p:cNvPr id="5" name="Footer Placeholder 4">
            <a:extLst>
              <a:ext uri="{FF2B5EF4-FFF2-40B4-BE49-F238E27FC236}">
                <a16:creationId xmlns:a16="http://schemas.microsoft.com/office/drawing/2014/main" id="{95E41961-F798-86F8-B9A0-DF4AF48266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013935-8EC8-3DCC-9E7C-C107E6F84775}"/>
              </a:ext>
            </a:extLst>
          </p:cNvPr>
          <p:cNvSpPr>
            <a:spLocks noGrp="1"/>
          </p:cNvSpPr>
          <p:nvPr>
            <p:ph type="sldNum" sz="quarter" idx="12"/>
          </p:nvPr>
        </p:nvSpPr>
        <p:spPr/>
        <p:txBody>
          <a:bodyPr/>
          <a:lstStyle/>
          <a:p>
            <a:fld id="{1A653E66-973C-0249-8153-6DCB845DE56C}" type="slidenum">
              <a:rPr lang="en-US" smtClean="0"/>
              <a:t>‹#›</a:t>
            </a:fld>
            <a:endParaRPr lang="en-US"/>
          </a:p>
        </p:txBody>
      </p:sp>
    </p:spTree>
    <p:extLst>
      <p:ext uri="{BB962C8B-B14F-4D97-AF65-F5344CB8AC3E}">
        <p14:creationId xmlns:p14="http://schemas.microsoft.com/office/powerpoint/2010/main" val="4210666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997EA-817A-D843-9C13-C8BA46875F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2428D36-DB88-661F-3C04-E5551B6E2D7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281444-35A9-6C23-2F81-33C95BAC28EB}"/>
              </a:ext>
            </a:extLst>
          </p:cNvPr>
          <p:cNvSpPr>
            <a:spLocks noGrp="1"/>
          </p:cNvSpPr>
          <p:nvPr>
            <p:ph type="dt" sz="half" idx="10"/>
          </p:nvPr>
        </p:nvSpPr>
        <p:spPr/>
        <p:txBody>
          <a:bodyPr/>
          <a:lstStyle/>
          <a:p>
            <a:fld id="{B495AA3A-3A3B-D849-B0D2-463E01D091AC}" type="datetimeFigureOut">
              <a:rPr lang="en-US" smtClean="0"/>
              <a:t>11/27/23</a:t>
            </a:fld>
            <a:endParaRPr lang="en-US"/>
          </a:p>
        </p:txBody>
      </p:sp>
      <p:sp>
        <p:nvSpPr>
          <p:cNvPr id="5" name="Footer Placeholder 4">
            <a:extLst>
              <a:ext uri="{FF2B5EF4-FFF2-40B4-BE49-F238E27FC236}">
                <a16:creationId xmlns:a16="http://schemas.microsoft.com/office/drawing/2014/main" id="{13B76857-990F-7C36-9B81-205CFBF887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843AB1-B350-B9BD-F0E8-29049F25063C}"/>
              </a:ext>
            </a:extLst>
          </p:cNvPr>
          <p:cNvSpPr>
            <a:spLocks noGrp="1"/>
          </p:cNvSpPr>
          <p:nvPr>
            <p:ph type="sldNum" sz="quarter" idx="12"/>
          </p:nvPr>
        </p:nvSpPr>
        <p:spPr/>
        <p:txBody>
          <a:bodyPr/>
          <a:lstStyle/>
          <a:p>
            <a:fld id="{1A653E66-973C-0249-8153-6DCB845DE56C}" type="slidenum">
              <a:rPr lang="en-US" smtClean="0"/>
              <a:t>‹#›</a:t>
            </a:fld>
            <a:endParaRPr lang="en-US"/>
          </a:p>
        </p:txBody>
      </p:sp>
    </p:spTree>
    <p:extLst>
      <p:ext uri="{BB962C8B-B14F-4D97-AF65-F5344CB8AC3E}">
        <p14:creationId xmlns:p14="http://schemas.microsoft.com/office/powerpoint/2010/main" val="1202176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A71F2-46EB-0EB4-5FC8-759377E858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230EE0-EF8B-0386-DD0E-7451B96246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3CE718C-6A6A-AF4A-2263-9BBAF74D82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B3D4F37-892A-AA2F-03F3-7DA7D30616F0}"/>
              </a:ext>
            </a:extLst>
          </p:cNvPr>
          <p:cNvSpPr>
            <a:spLocks noGrp="1"/>
          </p:cNvSpPr>
          <p:nvPr>
            <p:ph type="dt" sz="half" idx="10"/>
          </p:nvPr>
        </p:nvSpPr>
        <p:spPr/>
        <p:txBody>
          <a:bodyPr/>
          <a:lstStyle/>
          <a:p>
            <a:fld id="{B495AA3A-3A3B-D849-B0D2-463E01D091AC}" type="datetimeFigureOut">
              <a:rPr lang="en-US" smtClean="0"/>
              <a:t>11/27/23</a:t>
            </a:fld>
            <a:endParaRPr lang="en-US"/>
          </a:p>
        </p:txBody>
      </p:sp>
      <p:sp>
        <p:nvSpPr>
          <p:cNvPr id="6" name="Footer Placeholder 5">
            <a:extLst>
              <a:ext uri="{FF2B5EF4-FFF2-40B4-BE49-F238E27FC236}">
                <a16:creationId xmlns:a16="http://schemas.microsoft.com/office/drawing/2014/main" id="{F8BC35B1-095F-831D-01AC-63B0EB4CA6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D76729-BDC7-F854-2DB9-1BA7A65673BE}"/>
              </a:ext>
            </a:extLst>
          </p:cNvPr>
          <p:cNvSpPr>
            <a:spLocks noGrp="1"/>
          </p:cNvSpPr>
          <p:nvPr>
            <p:ph type="sldNum" sz="quarter" idx="12"/>
          </p:nvPr>
        </p:nvSpPr>
        <p:spPr/>
        <p:txBody>
          <a:bodyPr/>
          <a:lstStyle/>
          <a:p>
            <a:fld id="{1A653E66-973C-0249-8153-6DCB845DE56C}" type="slidenum">
              <a:rPr lang="en-US" smtClean="0"/>
              <a:t>‹#›</a:t>
            </a:fld>
            <a:endParaRPr lang="en-US"/>
          </a:p>
        </p:txBody>
      </p:sp>
    </p:spTree>
    <p:extLst>
      <p:ext uri="{BB962C8B-B14F-4D97-AF65-F5344CB8AC3E}">
        <p14:creationId xmlns:p14="http://schemas.microsoft.com/office/powerpoint/2010/main" val="3640804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8A0D0-E5CD-20B2-3BB7-8270918CF97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1A3C53-2866-4359-1D7C-AA928DA0BF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781DA2-D797-B1D5-1B14-AFEDF9F5B7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ACDFE6E-127A-0DDC-B590-E84D71296D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2121D8-55B0-8EC7-B537-4CDD30B9126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4835F57-325E-F920-D0F0-D747C2A4004E}"/>
              </a:ext>
            </a:extLst>
          </p:cNvPr>
          <p:cNvSpPr>
            <a:spLocks noGrp="1"/>
          </p:cNvSpPr>
          <p:nvPr>
            <p:ph type="dt" sz="half" idx="10"/>
          </p:nvPr>
        </p:nvSpPr>
        <p:spPr/>
        <p:txBody>
          <a:bodyPr/>
          <a:lstStyle/>
          <a:p>
            <a:fld id="{B495AA3A-3A3B-D849-B0D2-463E01D091AC}" type="datetimeFigureOut">
              <a:rPr lang="en-US" smtClean="0"/>
              <a:t>11/27/23</a:t>
            </a:fld>
            <a:endParaRPr lang="en-US"/>
          </a:p>
        </p:txBody>
      </p:sp>
      <p:sp>
        <p:nvSpPr>
          <p:cNvPr id="8" name="Footer Placeholder 7">
            <a:extLst>
              <a:ext uri="{FF2B5EF4-FFF2-40B4-BE49-F238E27FC236}">
                <a16:creationId xmlns:a16="http://schemas.microsoft.com/office/drawing/2014/main" id="{BF190B14-643C-9B79-76E2-9360D7EAB3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4FF25EF-5BC3-9B14-B1F2-8FBF94C54AEF}"/>
              </a:ext>
            </a:extLst>
          </p:cNvPr>
          <p:cNvSpPr>
            <a:spLocks noGrp="1"/>
          </p:cNvSpPr>
          <p:nvPr>
            <p:ph type="sldNum" sz="quarter" idx="12"/>
          </p:nvPr>
        </p:nvSpPr>
        <p:spPr/>
        <p:txBody>
          <a:bodyPr/>
          <a:lstStyle/>
          <a:p>
            <a:fld id="{1A653E66-973C-0249-8153-6DCB845DE56C}" type="slidenum">
              <a:rPr lang="en-US" smtClean="0"/>
              <a:t>‹#›</a:t>
            </a:fld>
            <a:endParaRPr lang="en-US"/>
          </a:p>
        </p:txBody>
      </p:sp>
    </p:spTree>
    <p:extLst>
      <p:ext uri="{BB962C8B-B14F-4D97-AF65-F5344CB8AC3E}">
        <p14:creationId xmlns:p14="http://schemas.microsoft.com/office/powerpoint/2010/main" val="2782957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5CE94-B302-3766-BE85-EAF40548231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4950D8-D5F1-8685-3094-D3AB7BD6D1CF}"/>
              </a:ext>
            </a:extLst>
          </p:cNvPr>
          <p:cNvSpPr>
            <a:spLocks noGrp="1"/>
          </p:cNvSpPr>
          <p:nvPr>
            <p:ph type="dt" sz="half" idx="10"/>
          </p:nvPr>
        </p:nvSpPr>
        <p:spPr/>
        <p:txBody>
          <a:bodyPr/>
          <a:lstStyle/>
          <a:p>
            <a:fld id="{B495AA3A-3A3B-D849-B0D2-463E01D091AC}" type="datetimeFigureOut">
              <a:rPr lang="en-US" smtClean="0"/>
              <a:t>11/27/23</a:t>
            </a:fld>
            <a:endParaRPr lang="en-US"/>
          </a:p>
        </p:txBody>
      </p:sp>
      <p:sp>
        <p:nvSpPr>
          <p:cNvPr id="4" name="Footer Placeholder 3">
            <a:extLst>
              <a:ext uri="{FF2B5EF4-FFF2-40B4-BE49-F238E27FC236}">
                <a16:creationId xmlns:a16="http://schemas.microsoft.com/office/drawing/2014/main" id="{5A218297-2AFC-B386-9331-6DCE5385C45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1CEA0EC-4967-FC75-7A57-A57B65201B13}"/>
              </a:ext>
            </a:extLst>
          </p:cNvPr>
          <p:cNvSpPr>
            <a:spLocks noGrp="1"/>
          </p:cNvSpPr>
          <p:nvPr>
            <p:ph type="sldNum" sz="quarter" idx="12"/>
          </p:nvPr>
        </p:nvSpPr>
        <p:spPr/>
        <p:txBody>
          <a:bodyPr/>
          <a:lstStyle/>
          <a:p>
            <a:fld id="{1A653E66-973C-0249-8153-6DCB845DE56C}" type="slidenum">
              <a:rPr lang="en-US" smtClean="0"/>
              <a:t>‹#›</a:t>
            </a:fld>
            <a:endParaRPr lang="en-US"/>
          </a:p>
        </p:txBody>
      </p:sp>
    </p:spTree>
    <p:extLst>
      <p:ext uri="{BB962C8B-B14F-4D97-AF65-F5344CB8AC3E}">
        <p14:creationId xmlns:p14="http://schemas.microsoft.com/office/powerpoint/2010/main" val="4151802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7492421-DA12-3F78-E483-1C3E5B5886BB}"/>
              </a:ext>
            </a:extLst>
          </p:cNvPr>
          <p:cNvSpPr>
            <a:spLocks noGrp="1"/>
          </p:cNvSpPr>
          <p:nvPr>
            <p:ph type="dt" sz="half" idx="10"/>
          </p:nvPr>
        </p:nvSpPr>
        <p:spPr/>
        <p:txBody>
          <a:bodyPr/>
          <a:lstStyle/>
          <a:p>
            <a:fld id="{B495AA3A-3A3B-D849-B0D2-463E01D091AC}" type="datetimeFigureOut">
              <a:rPr lang="en-US" smtClean="0"/>
              <a:t>11/27/23</a:t>
            </a:fld>
            <a:endParaRPr lang="en-US"/>
          </a:p>
        </p:txBody>
      </p:sp>
      <p:sp>
        <p:nvSpPr>
          <p:cNvPr id="3" name="Footer Placeholder 2">
            <a:extLst>
              <a:ext uri="{FF2B5EF4-FFF2-40B4-BE49-F238E27FC236}">
                <a16:creationId xmlns:a16="http://schemas.microsoft.com/office/drawing/2014/main" id="{ACE503FF-FE79-12E3-8A69-4FF046F26EF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2E422A-CD33-FF57-FC9E-52CBF324AF34}"/>
              </a:ext>
            </a:extLst>
          </p:cNvPr>
          <p:cNvSpPr>
            <a:spLocks noGrp="1"/>
          </p:cNvSpPr>
          <p:nvPr>
            <p:ph type="sldNum" sz="quarter" idx="12"/>
          </p:nvPr>
        </p:nvSpPr>
        <p:spPr/>
        <p:txBody>
          <a:bodyPr/>
          <a:lstStyle/>
          <a:p>
            <a:fld id="{1A653E66-973C-0249-8153-6DCB845DE56C}" type="slidenum">
              <a:rPr lang="en-US" smtClean="0"/>
              <a:t>‹#›</a:t>
            </a:fld>
            <a:endParaRPr lang="en-US"/>
          </a:p>
        </p:txBody>
      </p:sp>
    </p:spTree>
    <p:extLst>
      <p:ext uri="{BB962C8B-B14F-4D97-AF65-F5344CB8AC3E}">
        <p14:creationId xmlns:p14="http://schemas.microsoft.com/office/powerpoint/2010/main" val="2258746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0C7A-7735-B5C4-DDB8-11599298EA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9A23C43-26DB-7EDB-C8C1-BC79620B1F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52DF29B-62B6-5D15-0491-7767E72E38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156AC8-CEC8-23FF-46B3-6FD07D2057BF}"/>
              </a:ext>
            </a:extLst>
          </p:cNvPr>
          <p:cNvSpPr>
            <a:spLocks noGrp="1"/>
          </p:cNvSpPr>
          <p:nvPr>
            <p:ph type="dt" sz="half" idx="10"/>
          </p:nvPr>
        </p:nvSpPr>
        <p:spPr/>
        <p:txBody>
          <a:bodyPr/>
          <a:lstStyle/>
          <a:p>
            <a:fld id="{B495AA3A-3A3B-D849-B0D2-463E01D091AC}" type="datetimeFigureOut">
              <a:rPr lang="en-US" smtClean="0"/>
              <a:t>11/27/23</a:t>
            </a:fld>
            <a:endParaRPr lang="en-US"/>
          </a:p>
        </p:txBody>
      </p:sp>
      <p:sp>
        <p:nvSpPr>
          <p:cNvPr id="6" name="Footer Placeholder 5">
            <a:extLst>
              <a:ext uri="{FF2B5EF4-FFF2-40B4-BE49-F238E27FC236}">
                <a16:creationId xmlns:a16="http://schemas.microsoft.com/office/drawing/2014/main" id="{A3AB080C-C968-95EE-765E-F099C25C60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0C870D-8F22-7E6A-3648-5601D7ACA97F}"/>
              </a:ext>
            </a:extLst>
          </p:cNvPr>
          <p:cNvSpPr>
            <a:spLocks noGrp="1"/>
          </p:cNvSpPr>
          <p:nvPr>
            <p:ph type="sldNum" sz="quarter" idx="12"/>
          </p:nvPr>
        </p:nvSpPr>
        <p:spPr/>
        <p:txBody>
          <a:bodyPr/>
          <a:lstStyle/>
          <a:p>
            <a:fld id="{1A653E66-973C-0249-8153-6DCB845DE56C}" type="slidenum">
              <a:rPr lang="en-US" smtClean="0"/>
              <a:t>‹#›</a:t>
            </a:fld>
            <a:endParaRPr lang="en-US"/>
          </a:p>
        </p:txBody>
      </p:sp>
    </p:spTree>
    <p:extLst>
      <p:ext uri="{BB962C8B-B14F-4D97-AF65-F5344CB8AC3E}">
        <p14:creationId xmlns:p14="http://schemas.microsoft.com/office/powerpoint/2010/main" val="3402813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ADB2C-35D4-F7A6-B371-CAA47A8FEB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55862F8-572B-5EF7-72B0-780FF61342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D7994E-261A-7A00-FCD1-49807C6F66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93F71F-8E6E-57F3-737D-26BD923C5836}"/>
              </a:ext>
            </a:extLst>
          </p:cNvPr>
          <p:cNvSpPr>
            <a:spLocks noGrp="1"/>
          </p:cNvSpPr>
          <p:nvPr>
            <p:ph type="dt" sz="half" idx="10"/>
          </p:nvPr>
        </p:nvSpPr>
        <p:spPr/>
        <p:txBody>
          <a:bodyPr/>
          <a:lstStyle/>
          <a:p>
            <a:fld id="{B495AA3A-3A3B-D849-B0D2-463E01D091AC}" type="datetimeFigureOut">
              <a:rPr lang="en-US" smtClean="0"/>
              <a:t>11/27/23</a:t>
            </a:fld>
            <a:endParaRPr lang="en-US"/>
          </a:p>
        </p:txBody>
      </p:sp>
      <p:sp>
        <p:nvSpPr>
          <p:cNvPr id="6" name="Footer Placeholder 5">
            <a:extLst>
              <a:ext uri="{FF2B5EF4-FFF2-40B4-BE49-F238E27FC236}">
                <a16:creationId xmlns:a16="http://schemas.microsoft.com/office/drawing/2014/main" id="{21346FEF-82B2-BF47-3007-AF9623C083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F60496-4F7A-B88A-95EC-6980D7B381A9}"/>
              </a:ext>
            </a:extLst>
          </p:cNvPr>
          <p:cNvSpPr>
            <a:spLocks noGrp="1"/>
          </p:cNvSpPr>
          <p:nvPr>
            <p:ph type="sldNum" sz="quarter" idx="12"/>
          </p:nvPr>
        </p:nvSpPr>
        <p:spPr/>
        <p:txBody>
          <a:bodyPr/>
          <a:lstStyle/>
          <a:p>
            <a:fld id="{1A653E66-973C-0249-8153-6DCB845DE56C}" type="slidenum">
              <a:rPr lang="en-US" smtClean="0"/>
              <a:t>‹#›</a:t>
            </a:fld>
            <a:endParaRPr lang="en-US"/>
          </a:p>
        </p:txBody>
      </p:sp>
    </p:spTree>
    <p:extLst>
      <p:ext uri="{BB962C8B-B14F-4D97-AF65-F5344CB8AC3E}">
        <p14:creationId xmlns:p14="http://schemas.microsoft.com/office/powerpoint/2010/main" val="2703982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30A1C1-699E-613E-BCEA-6CBB7F7AF2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E112F4C-6DC9-EADD-4E39-FC63B62B13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920987-9ED7-DF6C-FD44-2B0E974E6E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95AA3A-3A3B-D849-B0D2-463E01D091AC}" type="datetimeFigureOut">
              <a:rPr lang="en-US" smtClean="0"/>
              <a:t>11/27/23</a:t>
            </a:fld>
            <a:endParaRPr lang="en-US"/>
          </a:p>
        </p:txBody>
      </p:sp>
      <p:sp>
        <p:nvSpPr>
          <p:cNvPr id="5" name="Footer Placeholder 4">
            <a:extLst>
              <a:ext uri="{FF2B5EF4-FFF2-40B4-BE49-F238E27FC236}">
                <a16:creationId xmlns:a16="http://schemas.microsoft.com/office/drawing/2014/main" id="{D43A7F96-054B-5C2D-CCB6-53F5374E3B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0F68872-25F7-4C35-29EE-6C3749B5BA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653E66-973C-0249-8153-6DCB845DE56C}" type="slidenum">
              <a:rPr lang="en-US" smtClean="0"/>
              <a:t>‹#›</a:t>
            </a:fld>
            <a:endParaRPr lang="en-US"/>
          </a:p>
        </p:txBody>
      </p:sp>
    </p:spTree>
    <p:extLst>
      <p:ext uri="{BB962C8B-B14F-4D97-AF65-F5344CB8AC3E}">
        <p14:creationId xmlns:p14="http://schemas.microsoft.com/office/powerpoint/2010/main" val="25297441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ECB12D-1EC8-B72F-E1FD-71D27A450705}"/>
              </a:ext>
            </a:extLst>
          </p:cNvPr>
          <p:cNvSpPr>
            <a:spLocks noGrp="1"/>
          </p:cNvSpPr>
          <p:nvPr>
            <p:ph type="ctrTitle"/>
          </p:nvPr>
        </p:nvSpPr>
        <p:spPr>
          <a:xfrm>
            <a:off x="867568" y="634654"/>
            <a:ext cx="5226908" cy="3566160"/>
          </a:xfrm>
        </p:spPr>
        <p:txBody>
          <a:bodyPr anchor="b">
            <a:normAutofit/>
          </a:bodyPr>
          <a:lstStyle/>
          <a:p>
            <a:pPr algn="l"/>
            <a:r>
              <a:rPr lang="en-US" sz="4200" b="1" dirty="0"/>
              <a:t>Critical Consultations</a:t>
            </a:r>
            <a:r>
              <a:rPr lang="en-US" sz="4200" dirty="0"/>
              <a:t>: </a:t>
            </a:r>
            <a:br>
              <a:rPr lang="en-US" sz="4200" dirty="0"/>
            </a:br>
            <a:r>
              <a:rPr lang="en-US" sz="4200" dirty="0"/>
              <a:t>A Framework for Productive In-Take Instructional Consultations</a:t>
            </a:r>
          </a:p>
        </p:txBody>
      </p:sp>
      <p:sp>
        <p:nvSpPr>
          <p:cNvPr id="3" name="Subtitle 2">
            <a:extLst>
              <a:ext uri="{FF2B5EF4-FFF2-40B4-BE49-F238E27FC236}">
                <a16:creationId xmlns:a16="http://schemas.microsoft.com/office/drawing/2014/main" id="{2CA1C905-18F2-36CA-1C2A-97BE20696F06}"/>
              </a:ext>
            </a:extLst>
          </p:cNvPr>
          <p:cNvSpPr>
            <a:spLocks noGrp="1"/>
          </p:cNvSpPr>
          <p:nvPr>
            <p:ph type="subTitle" idx="1"/>
          </p:nvPr>
        </p:nvSpPr>
        <p:spPr>
          <a:xfrm>
            <a:off x="890339" y="4636008"/>
            <a:ext cx="4089434" cy="1572768"/>
          </a:xfrm>
        </p:spPr>
        <p:txBody>
          <a:bodyPr>
            <a:normAutofit fontScale="85000" lnSpcReduction="10000"/>
          </a:bodyPr>
          <a:lstStyle/>
          <a:p>
            <a:pPr algn="l"/>
            <a:endParaRPr lang="en-US" dirty="0"/>
          </a:p>
          <a:p>
            <a:pPr algn="l"/>
            <a:r>
              <a:rPr lang="en-US" dirty="0"/>
              <a:t>Quatez Scott (he/him), Ph.D.</a:t>
            </a:r>
          </a:p>
          <a:p>
            <a:pPr algn="l"/>
            <a:r>
              <a:rPr lang="en-US" dirty="0"/>
              <a:t>Inclusive Pedagogy Lead</a:t>
            </a:r>
          </a:p>
          <a:p>
            <a:pPr algn="l"/>
            <a:r>
              <a:rPr lang="en-US" dirty="0"/>
              <a:t>Center for Teaching &amp; Learning (CTL)</a:t>
            </a:r>
          </a:p>
        </p:txBody>
      </p:sp>
      <p:sp>
        <p:nvSpPr>
          <p:cNvPr id="12"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0338" y="4409267"/>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logo for a university&#10;&#10;Description automatically generated">
            <a:extLst>
              <a:ext uri="{FF2B5EF4-FFF2-40B4-BE49-F238E27FC236}">
                <a16:creationId xmlns:a16="http://schemas.microsoft.com/office/drawing/2014/main" id="{0EC75C3C-2CD1-E974-F9F0-7BE37DD79909}"/>
              </a:ext>
            </a:extLst>
          </p:cNvPr>
          <p:cNvPicPr>
            <a:picLocks noChangeAspect="1"/>
          </p:cNvPicPr>
          <p:nvPr/>
        </p:nvPicPr>
        <p:blipFill rotWithShape="1">
          <a:blip r:embed="rId2"/>
          <a:srcRect r="2" b="304"/>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2985674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rgbClr val="D3B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93429B1-0F45-142F-6596-AE4F6BE295E5}"/>
              </a:ext>
            </a:extLst>
          </p:cNvPr>
          <p:cNvSpPr>
            <a:spLocks noGrp="1"/>
          </p:cNvSpPr>
          <p:nvPr>
            <p:ph type="title"/>
          </p:nvPr>
        </p:nvSpPr>
        <p:spPr>
          <a:xfrm>
            <a:off x="308918" y="1153572"/>
            <a:ext cx="3578315" cy="4461163"/>
          </a:xfrm>
        </p:spPr>
        <p:txBody>
          <a:bodyPr>
            <a:normAutofit/>
          </a:bodyPr>
          <a:lstStyle/>
          <a:p>
            <a:r>
              <a:rPr lang="en-US" b="1" dirty="0"/>
              <a:t>Instructional Consultations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rgbClr val="D3B873"/>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EE95BA7-57E0-A451-8850-6EA1893A9237}"/>
              </a:ext>
            </a:extLst>
          </p:cNvPr>
          <p:cNvSpPr>
            <a:spLocks noGrp="1"/>
          </p:cNvSpPr>
          <p:nvPr>
            <p:ph idx="1"/>
          </p:nvPr>
        </p:nvSpPr>
        <p:spPr>
          <a:xfrm>
            <a:off x="4447308" y="591344"/>
            <a:ext cx="6906491" cy="5585619"/>
          </a:xfrm>
        </p:spPr>
        <p:txBody>
          <a:bodyPr anchor="ctr">
            <a:normAutofit/>
          </a:bodyPr>
          <a:lstStyle/>
          <a:p>
            <a:pPr marL="0" indent="0">
              <a:buNone/>
            </a:pPr>
            <a:r>
              <a:rPr lang="en-US" sz="2600" b="1" dirty="0"/>
              <a:t>Instructional consultations</a:t>
            </a:r>
            <a:r>
              <a:rPr lang="en-US" sz="2600" dirty="0"/>
              <a:t> refers to the complete process in which curiosities (e.g., challenges, improvements, successes, etc.) about an instructor’s teaching is collected, summarized, and feedback/recommendations are communicated by consultants.</a:t>
            </a:r>
          </a:p>
          <a:p>
            <a:pPr marL="0" indent="0">
              <a:buNone/>
            </a:pPr>
            <a:endParaRPr lang="en-US" sz="2600" dirty="0"/>
          </a:p>
          <a:p>
            <a:pPr marL="0" indent="0">
              <a:buNone/>
            </a:pPr>
            <a:r>
              <a:rPr lang="en-US" sz="2600" b="1" dirty="0"/>
              <a:t>In-Take Consultations (Pre-Visit In-Take)</a:t>
            </a:r>
            <a:r>
              <a:rPr lang="en-US" sz="2600" dirty="0"/>
              <a:t> refers to a discussion between consultants and instructors that seeks understanding the context of the instructor’s situation (e.g., course being taught, challenges, goals of the course, student demographics and types of students in the course, the syllabus, instructional aids, etc.) </a:t>
            </a:r>
          </a:p>
          <a:p>
            <a:pPr marL="0" indent="0">
              <a:buNone/>
            </a:pPr>
            <a:endParaRPr lang="en-US" sz="2600" dirty="0"/>
          </a:p>
        </p:txBody>
      </p:sp>
    </p:spTree>
    <p:extLst>
      <p:ext uri="{BB962C8B-B14F-4D97-AF65-F5344CB8AC3E}">
        <p14:creationId xmlns:p14="http://schemas.microsoft.com/office/powerpoint/2010/main" val="1865609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93429B1-0F45-142F-6596-AE4F6BE295E5}"/>
              </a:ext>
            </a:extLst>
          </p:cNvPr>
          <p:cNvSpPr>
            <a:spLocks noGrp="1"/>
          </p:cNvSpPr>
          <p:nvPr>
            <p:ph type="title"/>
          </p:nvPr>
        </p:nvSpPr>
        <p:spPr>
          <a:xfrm>
            <a:off x="5297762" y="329184"/>
            <a:ext cx="6251110" cy="1783080"/>
          </a:xfrm>
        </p:spPr>
        <p:txBody>
          <a:bodyPr anchor="b">
            <a:normAutofit/>
          </a:bodyPr>
          <a:lstStyle/>
          <a:p>
            <a:r>
              <a:rPr lang="en-US" sz="5400" dirty="0"/>
              <a:t>The Issue</a:t>
            </a:r>
          </a:p>
        </p:txBody>
      </p:sp>
      <p:pic>
        <p:nvPicPr>
          <p:cNvPr id="5" name="Picture 4" descr="White puzzle with one red piece">
            <a:extLst>
              <a:ext uri="{FF2B5EF4-FFF2-40B4-BE49-F238E27FC236}">
                <a16:creationId xmlns:a16="http://schemas.microsoft.com/office/drawing/2014/main" id="{DBD7AA18-2BF2-090C-D29C-9358EFA61318}"/>
              </a:ext>
            </a:extLst>
          </p:cNvPr>
          <p:cNvPicPr>
            <a:picLocks noChangeAspect="1"/>
          </p:cNvPicPr>
          <p:nvPr/>
        </p:nvPicPr>
        <p:blipFill rotWithShape="1">
          <a:blip r:embed="rId2"/>
          <a:srcRect l="31702" r="30098"/>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1"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EE95BA7-57E0-A451-8850-6EA1893A9237}"/>
              </a:ext>
            </a:extLst>
          </p:cNvPr>
          <p:cNvSpPr>
            <a:spLocks noGrp="1"/>
          </p:cNvSpPr>
          <p:nvPr>
            <p:ph idx="1"/>
          </p:nvPr>
        </p:nvSpPr>
        <p:spPr>
          <a:xfrm>
            <a:off x="5297762" y="2706624"/>
            <a:ext cx="6891190" cy="4151376"/>
          </a:xfrm>
        </p:spPr>
        <p:txBody>
          <a:bodyPr>
            <a:normAutofit lnSpcReduction="10000"/>
          </a:bodyPr>
          <a:lstStyle/>
          <a:p>
            <a:pPr marL="0" indent="0">
              <a:buNone/>
            </a:pPr>
            <a:r>
              <a:rPr lang="en-US" sz="2000" dirty="0"/>
              <a:t>The CTL does not have an instructional development consultation form.</a:t>
            </a:r>
          </a:p>
          <a:p>
            <a:endParaRPr lang="en-US" sz="2000" dirty="0"/>
          </a:p>
          <a:p>
            <a:pPr marL="0" indent="0">
              <a:buNone/>
            </a:pPr>
            <a:r>
              <a:rPr lang="en-US" sz="2000" b="1" dirty="0"/>
              <a:t>Why is this an issue?</a:t>
            </a:r>
          </a:p>
          <a:p>
            <a:r>
              <a:rPr lang="en-US" sz="2000" dirty="0"/>
              <a:t>This creates inconsistency in the instructional consultation process.</a:t>
            </a:r>
          </a:p>
          <a:p>
            <a:pPr lvl="1"/>
            <a:r>
              <a:rPr lang="en-US" sz="2000" dirty="0"/>
              <a:t>Consultations are critical to understanding the challenges instructors face (seen and unforeseen).</a:t>
            </a:r>
          </a:p>
          <a:p>
            <a:r>
              <a:rPr lang="en-US" sz="2000" dirty="0"/>
              <a:t>A lack of critical questions identifying (potential) DEI issues can lead to unintentional oversights of DEI issues and/or create these issues.</a:t>
            </a:r>
          </a:p>
          <a:p>
            <a:r>
              <a:rPr lang="en-US" sz="2000" dirty="0"/>
              <a:t>Can promote blind spots among consultants in the CTL related to DEI issues.</a:t>
            </a:r>
          </a:p>
        </p:txBody>
      </p:sp>
    </p:spTree>
    <p:extLst>
      <p:ext uri="{BB962C8B-B14F-4D97-AF65-F5344CB8AC3E}">
        <p14:creationId xmlns:p14="http://schemas.microsoft.com/office/powerpoint/2010/main" val="2208357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E729F-5787-9FA5-EE05-7782C60ED329}"/>
              </a:ext>
            </a:extLst>
          </p:cNvPr>
          <p:cNvSpPr>
            <a:spLocks noGrp="1"/>
          </p:cNvSpPr>
          <p:nvPr>
            <p:ph type="title"/>
          </p:nvPr>
        </p:nvSpPr>
        <p:spPr/>
        <p:txBody>
          <a:bodyPr/>
          <a:lstStyle/>
          <a:p>
            <a:r>
              <a:rPr lang="en-US" b="1" dirty="0"/>
              <a:t>The Action Plan</a:t>
            </a:r>
          </a:p>
        </p:txBody>
      </p:sp>
      <p:graphicFrame>
        <p:nvGraphicFramePr>
          <p:cNvPr id="5" name="Content Placeholder 2">
            <a:extLst>
              <a:ext uri="{FF2B5EF4-FFF2-40B4-BE49-F238E27FC236}">
                <a16:creationId xmlns:a16="http://schemas.microsoft.com/office/drawing/2014/main" id="{50016C88-F697-1ABB-9005-AD27785C274D}"/>
              </a:ext>
            </a:extLst>
          </p:cNvPr>
          <p:cNvGraphicFramePr>
            <a:graphicFrameLocks noGrp="1"/>
          </p:cNvGraphicFramePr>
          <p:nvPr>
            <p:ph idx="1"/>
            <p:extLst>
              <p:ext uri="{D42A27DB-BD31-4B8C-83A1-F6EECF244321}">
                <p14:modId xmlns:p14="http://schemas.microsoft.com/office/powerpoint/2010/main" val="423176099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descr="A black background with a black square&#10;&#10;Description automatically generated with medium confidence">
            <a:extLst>
              <a:ext uri="{FF2B5EF4-FFF2-40B4-BE49-F238E27FC236}">
                <a16:creationId xmlns:a16="http://schemas.microsoft.com/office/drawing/2014/main" id="{0E1B3238-EF2E-E1C0-D31F-09FD92261D6C}"/>
              </a:ext>
            </a:extLst>
          </p:cNvPr>
          <p:cNvPicPr>
            <a:picLocks noChangeAspect="1"/>
          </p:cNvPicPr>
          <p:nvPr/>
        </p:nvPicPr>
        <p:blipFill>
          <a:blip r:embed="rId7"/>
          <a:stretch>
            <a:fillRect/>
          </a:stretch>
        </p:blipFill>
        <p:spPr>
          <a:xfrm>
            <a:off x="6574072" y="219247"/>
            <a:ext cx="5336232" cy="806364"/>
          </a:xfrm>
          <a:prstGeom prst="rect">
            <a:avLst/>
          </a:prstGeom>
        </p:spPr>
      </p:pic>
    </p:spTree>
    <p:extLst>
      <p:ext uri="{BB962C8B-B14F-4D97-AF65-F5344CB8AC3E}">
        <p14:creationId xmlns:p14="http://schemas.microsoft.com/office/powerpoint/2010/main" val="157582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A59F003-E00A-43F9-91DC-CC54E3B874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Yellow question mark">
            <a:extLst>
              <a:ext uri="{FF2B5EF4-FFF2-40B4-BE49-F238E27FC236}">
                <a16:creationId xmlns:a16="http://schemas.microsoft.com/office/drawing/2014/main" id="{09786B23-8DE1-925D-15F3-6F94F6F32158}"/>
              </a:ext>
            </a:extLst>
          </p:cNvPr>
          <p:cNvPicPr>
            <a:picLocks noChangeAspect="1"/>
          </p:cNvPicPr>
          <p:nvPr/>
        </p:nvPicPr>
        <p:blipFill rotWithShape="1">
          <a:blip r:embed="rId2"/>
          <a:srcRect t="6250"/>
          <a:stretch/>
        </p:blipFill>
        <p:spPr>
          <a:xfrm>
            <a:off x="-2" y="9635"/>
            <a:ext cx="12191981" cy="6857990"/>
          </a:xfrm>
          <a:prstGeom prst="rect">
            <a:avLst/>
          </a:prstGeom>
        </p:spPr>
      </p:pic>
      <p:sp>
        <p:nvSpPr>
          <p:cNvPr id="11" name="Rectangle 10">
            <a:extLst>
              <a:ext uri="{FF2B5EF4-FFF2-40B4-BE49-F238E27FC236}">
                <a16:creationId xmlns:a16="http://schemas.microsoft.com/office/drawing/2014/main" id="{D74A4382-E3AD-430A-9A1F-DFA3E0E77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799865" y="-1524511"/>
            <a:ext cx="4592270" cy="12192001"/>
          </a:xfrm>
          <a:prstGeom prst="rect">
            <a:avLst/>
          </a:prstGeom>
          <a:gradFill>
            <a:gsLst>
              <a:gs pos="35000">
                <a:schemeClr val="tx1">
                  <a:alpha val="46000"/>
                </a:schemeClr>
              </a:gs>
              <a:gs pos="21000">
                <a:schemeClr val="tx1">
                  <a:alpha val="30000"/>
                </a:schemeClr>
              </a:gs>
              <a:gs pos="0">
                <a:schemeClr val="tx1">
                  <a:alpha val="0"/>
                </a:schemeClr>
              </a:gs>
              <a:gs pos="100000">
                <a:schemeClr val="tx1">
                  <a:alpha val="9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79F40191-0F44-4FD1-82CC-ACB507C14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575039"/>
            <a:ext cx="9785897" cy="685800"/>
          </a:xfrm>
          <a:prstGeom prst="roundRect">
            <a:avLst>
              <a:gd name="adj" fmla="val 0"/>
            </a:avLst>
          </a:prstGeom>
          <a:solidFill>
            <a:srgbClr val="D3B873"/>
          </a:solidFill>
          <a:ln>
            <a:solidFill>
              <a:srgbClr val="D3B87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662776-4D5C-DB31-6F1E-06D37350F832}"/>
              </a:ext>
            </a:extLst>
          </p:cNvPr>
          <p:cNvSpPr>
            <a:spLocks noGrp="1"/>
          </p:cNvSpPr>
          <p:nvPr>
            <p:ph type="title"/>
          </p:nvPr>
        </p:nvSpPr>
        <p:spPr>
          <a:xfrm>
            <a:off x="0" y="5575039"/>
            <a:ext cx="9785897" cy="685800"/>
          </a:xfrm>
        </p:spPr>
        <p:txBody>
          <a:bodyPr vert="horz" lIns="91440" tIns="45720" rIns="91440" bIns="45720" rtlCol="0" anchor="ctr">
            <a:normAutofit fontScale="90000"/>
          </a:bodyPr>
          <a:lstStyle/>
          <a:p>
            <a:pPr algn="ctr"/>
            <a:r>
              <a:rPr lang="en-US" sz="6600" b="1" dirty="0">
                <a:solidFill>
                  <a:schemeClr val="bg1"/>
                </a:solidFill>
              </a:rPr>
              <a:t>Questions?</a:t>
            </a:r>
          </a:p>
        </p:txBody>
      </p:sp>
    </p:spTree>
    <p:extLst>
      <p:ext uri="{BB962C8B-B14F-4D97-AF65-F5344CB8AC3E}">
        <p14:creationId xmlns:p14="http://schemas.microsoft.com/office/powerpoint/2010/main" val="12806761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304</Words>
  <Application>Microsoft Macintosh PowerPoint</Application>
  <PresentationFormat>Widescreen</PresentationFormat>
  <Paragraphs>25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Critical Consultations:  A Framework for Productive In-Take Instructional Consultations</vt:lpstr>
      <vt:lpstr>Instructional Consultations</vt:lpstr>
      <vt:lpstr>The Issue</vt:lpstr>
      <vt:lpstr>The Action Plan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Consultations:  A Framework for Productive In-Take Instructional Consultations</dc:title>
  <dc:creator>Quatez Scott</dc:creator>
  <cp:lastModifiedBy>Quatez Scott</cp:lastModifiedBy>
  <cp:revision>1</cp:revision>
  <dcterms:created xsi:type="dcterms:W3CDTF">2023-11-27T15:53:51Z</dcterms:created>
  <dcterms:modified xsi:type="dcterms:W3CDTF">2023-11-27T16:57:34Z</dcterms:modified>
</cp:coreProperties>
</file>