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12.xml" ContentType="application/vnd.openxmlformats-officedocument.presentationml.slideLayou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notesSlides/notesSlide17.xml" ContentType="application/vnd.openxmlformats-officedocument.presentationml.notesSlide+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 id="2147483688" r:id="rId2"/>
    <p:sldMasterId id="2147483689" r:id="rId3"/>
  </p:sldMasterIdLst>
  <p:notesMasterIdLst>
    <p:notesMasterId r:id="rId2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Lst>
  <p:sldSz cx="9144000" cy="5143500" type="screen16x9"/>
  <p:notesSz cx="6858000" cy="9144000"/>
  <p:embeddedFontLst>
    <p:embeddedFont>
      <p:font typeface="Abel" panose="02000506030000020004" pitchFamily="2" charset="0"/>
      <p:regular r:id="rId28"/>
    </p:embeddedFont>
    <p:embeddedFont>
      <p:font typeface="Julius Sans One" panose="02000000000000000000" pitchFamily="2" charset="77"/>
      <p:regular r:id="rId29"/>
    </p:embeddedFont>
    <p:embeddedFont>
      <p:font typeface="Lexend" pitchFamily="2" charset="77"/>
      <p:regular r:id="rId30"/>
      <p:bold r:id="rId31"/>
    </p:embeddedFont>
    <p:embeddedFont>
      <p:font typeface="Noto Sans Symbols" panose="020B0502040504020204" pitchFamily="34" charset="0"/>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724"/>
  </p:normalViewPr>
  <p:slideViewPr>
    <p:cSldViewPr snapToGrid="0">
      <p:cViewPr varScale="1">
        <p:scale>
          <a:sx n="134" d="100"/>
          <a:sy n="134" d="100"/>
        </p:scale>
        <p:origin x="904"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ustomXml" Target="../customXml/item2.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6.fntdata"/><Relationship Id="rId38"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5.fntdata"/><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3"/>
        <p:cNvGrpSpPr/>
        <p:nvPr/>
      </p:nvGrpSpPr>
      <p:grpSpPr>
        <a:xfrm>
          <a:off x="0" y="0"/>
          <a:ext cx="0" cy="0"/>
          <a:chOff x="0" y="0"/>
          <a:chExt cx="0" cy="0"/>
        </a:xfrm>
      </p:grpSpPr>
      <p:sp>
        <p:nvSpPr>
          <p:cNvPr id="1454" name="Google Shape;1454;g3d5875038c3_3_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Omer: We researched a couple of ideas that we considered the biggest threat to quality education and decided to focus our attention on post- covid disengagemnt</a:t>
            </a:r>
            <a:endParaRPr/>
          </a:p>
        </p:txBody>
      </p:sp>
      <p:sp>
        <p:nvSpPr>
          <p:cNvPr id="1455" name="Google Shape;1455;g3d5875038c3_3_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4"/>
        <p:cNvGrpSpPr/>
        <p:nvPr/>
      </p:nvGrpSpPr>
      <p:grpSpPr>
        <a:xfrm>
          <a:off x="0" y="0"/>
          <a:ext cx="0" cy="0"/>
          <a:chOff x="0" y="0"/>
          <a:chExt cx="0" cy="0"/>
        </a:xfrm>
      </p:grpSpPr>
      <p:sp>
        <p:nvSpPr>
          <p:cNvPr id="1555" name="Google Shape;1555;g3d5875038c3_3_14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a:t>Happy</a:t>
            </a:r>
            <a:endParaRPr/>
          </a:p>
          <a:p>
            <a:pPr marL="0" lvl="0" indent="0" algn="l" rtl="0">
              <a:lnSpc>
                <a:spcPct val="115000"/>
              </a:lnSpc>
              <a:spcBef>
                <a:spcPts val="1200"/>
              </a:spcBef>
              <a:spcAft>
                <a:spcPts val="0"/>
              </a:spcAft>
              <a:buClr>
                <a:schemeClr val="dk1"/>
              </a:buClr>
              <a:buSzPts val="1100"/>
              <a:buFont typeface="Arial"/>
              <a:buNone/>
            </a:pPr>
            <a:r>
              <a:rPr lang="en"/>
              <a:t>Technology is the second major driver of disengagement. Attention spans have dropped dramatically - from about 150 seconds to just 47 seconds. At the same time, students are consistently spending around 5 hours a day on social media, with some going over seven.</a:t>
            </a:r>
            <a:endParaRPr/>
          </a:p>
          <a:p>
            <a:pPr marL="0" lvl="0" indent="0" algn="l" rtl="0">
              <a:lnSpc>
                <a:spcPct val="115000"/>
              </a:lnSpc>
              <a:spcBef>
                <a:spcPts val="1200"/>
              </a:spcBef>
              <a:spcAft>
                <a:spcPts val="0"/>
              </a:spcAft>
              <a:buClr>
                <a:schemeClr val="dk1"/>
              </a:buClr>
              <a:buSzPts val="1100"/>
              <a:buFont typeface="Arial"/>
              <a:buNone/>
            </a:pPr>
            <a:r>
              <a:rPr lang="en"/>
              <a:t>Actually - take a second, pull out your phones, and check your screen time. Is it what you expected? Lower? Or probably higher?</a:t>
            </a:r>
            <a:endParaRPr/>
          </a:p>
          <a:p>
            <a:pPr marL="0" lvl="0" indent="0" algn="l" rtl="0">
              <a:lnSpc>
                <a:spcPct val="115000"/>
              </a:lnSpc>
              <a:spcBef>
                <a:spcPts val="1200"/>
              </a:spcBef>
              <a:spcAft>
                <a:spcPts val="0"/>
              </a:spcAft>
              <a:buClr>
                <a:schemeClr val="dk1"/>
              </a:buClr>
              <a:buSzPts val="1100"/>
              <a:buFont typeface="Arial"/>
              <a:buNone/>
            </a:pPr>
            <a:r>
              <a:rPr lang="en"/>
              <a:t>And that’s the point. This constant exposure to short-form content is literally reshaping how we focus. It makes it harder to sustain attention, disrupts sleep, and limits how we build real, in-person social skills.</a:t>
            </a:r>
            <a:endParaRPr/>
          </a:p>
          <a:p>
            <a:pPr marL="0" lvl="0" indent="0" algn="l" rtl="0">
              <a:lnSpc>
                <a:spcPct val="115000"/>
              </a:lnSpc>
              <a:spcBef>
                <a:spcPts val="1200"/>
              </a:spcBef>
              <a:spcAft>
                <a:spcPts val="0"/>
              </a:spcAft>
              <a:buNone/>
            </a:pPr>
            <a:r>
              <a:rPr lang="en"/>
              <a:t>But what’s interesting is that when schools put even small restrictions on phone use, we see real improvements - higher test scores, better attendance, and more engagement overall. So this isn’t just a personal issue, it’s something structural that we can actually change.</a:t>
            </a:r>
            <a:endParaRPr/>
          </a:p>
          <a:p>
            <a:pPr marL="0" lvl="0" indent="0" algn="l" rtl="0">
              <a:lnSpc>
                <a:spcPct val="115000"/>
              </a:lnSpc>
              <a:spcBef>
                <a:spcPts val="1200"/>
              </a:spcBef>
              <a:spcAft>
                <a:spcPts val="0"/>
              </a:spcAft>
              <a:buClr>
                <a:schemeClr val="dk1"/>
              </a:buClr>
              <a:buSzPts val="1100"/>
              <a:buFont typeface="Arial"/>
              <a:buNone/>
            </a:pPr>
            <a:r>
              <a:rPr lang="en"/>
              <a:t>So if your screen time is higher than you wanted, there are things that you can do about it, and changes you can make.</a:t>
            </a:r>
            <a:endParaRPr/>
          </a:p>
          <a:p>
            <a:pPr marL="0" lvl="0" indent="0" algn="l" rtl="0">
              <a:spcBef>
                <a:spcPts val="1200"/>
              </a:spcBef>
              <a:spcAft>
                <a:spcPts val="0"/>
              </a:spcAft>
              <a:buNone/>
            </a:pPr>
            <a:endParaRPr/>
          </a:p>
        </p:txBody>
      </p:sp>
      <p:sp>
        <p:nvSpPr>
          <p:cNvPr id="1556" name="Google Shape;1556;g3d5875038c3_3_145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9"/>
        <p:cNvGrpSpPr/>
        <p:nvPr/>
      </p:nvGrpSpPr>
      <p:grpSpPr>
        <a:xfrm>
          <a:off x="0" y="0"/>
          <a:ext cx="0" cy="0"/>
          <a:chOff x="0" y="0"/>
          <a:chExt cx="0" cy="0"/>
        </a:xfrm>
      </p:grpSpPr>
      <p:sp>
        <p:nvSpPr>
          <p:cNvPr id="1570" name="Google Shape;1570;g3de504eebba_0_2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1" name="Google Shape;1571;g3de504eebba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Sam</a:t>
            </a:r>
            <a:endParaRPr/>
          </a:p>
          <a:p>
            <a:pPr marL="0" lvl="0" indent="0" algn="l" rtl="0">
              <a:spcBef>
                <a:spcPts val="0"/>
              </a:spcBef>
              <a:spcAft>
                <a:spcPts val="0"/>
              </a:spcAft>
              <a:buNone/>
            </a:pPr>
            <a:endParaRPr/>
          </a:p>
          <a:p>
            <a:pPr marL="0" lvl="0" indent="0" algn="l" rtl="0">
              <a:spcBef>
                <a:spcPts val="0"/>
              </a:spcBef>
              <a:spcAft>
                <a:spcPts val="0"/>
              </a:spcAft>
              <a:buNone/>
            </a:pPr>
            <a:r>
              <a:rPr lang="en"/>
              <a:t>To address these root causes, we’ve developed a framework that works across levels of student interaction. This is a model that starts at the classroom</a:t>
            </a: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8"/>
        <p:cNvGrpSpPr/>
        <p:nvPr/>
      </p:nvGrpSpPr>
      <p:grpSpPr>
        <a:xfrm>
          <a:off x="0" y="0"/>
          <a:ext cx="0" cy="0"/>
          <a:chOff x="0" y="0"/>
          <a:chExt cx="0" cy="0"/>
        </a:xfrm>
      </p:grpSpPr>
      <p:sp>
        <p:nvSpPr>
          <p:cNvPr id="1579" name="Google Shape;1579;g3de504eebba_0_2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0" name="Google Shape;1580;g3de504eebba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Sam</a:t>
            </a:r>
            <a:endParaRPr/>
          </a:p>
          <a:p>
            <a:pPr marL="0" lvl="0" indent="0" algn="l" rtl="0">
              <a:spcBef>
                <a:spcPts val="0"/>
              </a:spcBef>
              <a:spcAft>
                <a:spcPts val="0"/>
              </a:spcAft>
              <a:buNone/>
            </a:pPr>
            <a:endParaRPr/>
          </a:p>
          <a:p>
            <a:pPr marL="0" lvl="0" indent="0" algn="l" rtl="0">
              <a:spcBef>
                <a:spcPts val="0"/>
              </a:spcBef>
              <a:spcAft>
                <a:spcPts val="0"/>
              </a:spcAft>
              <a:buNone/>
            </a:pPr>
            <a:r>
              <a:rPr lang="en"/>
              <a:t>And the school</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9"/>
        <p:cNvGrpSpPr/>
        <p:nvPr/>
      </p:nvGrpSpPr>
      <p:grpSpPr>
        <a:xfrm>
          <a:off x="0" y="0"/>
          <a:ext cx="0" cy="0"/>
          <a:chOff x="0" y="0"/>
          <a:chExt cx="0" cy="0"/>
        </a:xfrm>
      </p:grpSpPr>
      <p:sp>
        <p:nvSpPr>
          <p:cNvPr id="1590" name="Google Shape;1590;g3de504eebba_0_3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1" name="Google Shape;1591;g3de504eebba_0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Sam</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2"/>
        <p:cNvGrpSpPr/>
        <p:nvPr/>
      </p:nvGrpSpPr>
      <p:grpSpPr>
        <a:xfrm>
          <a:off x="0" y="0"/>
          <a:ext cx="0" cy="0"/>
          <a:chOff x="0" y="0"/>
          <a:chExt cx="0" cy="0"/>
        </a:xfrm>
      </p:grpSpPr>
      <p:sp>
        <p:nvSpPr>
          <p:cNvPr id="1603" name="Google Shape;1603;g3de504eebba_0_3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4" name="Google Shape;1604;g3de504eebba_0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Sam</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7"/>
        <p:cNvGrpSpPr/>
        <p:nvPr/>
      </p:nvGrpSpPr>
      <p:grpSpPr>
        <a:xfrm>
          <a:off x="0" y="0"/>
          <a:ext cx="0" cy="0"/>
          <a:chOff x="0" y="0"/>
          <a:chExt cx="0" cy="0"/>
        </a:xfrm>
      </p:grpSpPr>
      <p:sp>
        <p:nvSpPr>
          <p:cNvPr id="1618" name="Google Shape;1618;g3de504eebba_0_3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9" name="Google Shape;1619;g3de504eebba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Sam</a:t>
            </a:r>
            <a:endParaRPr/>
          </a:p>
          <a:p>
            <a:pPr marL="0" lvl="0" indent="0" algn="l" rtl="0">
              <a:spcBef>
                <a:spcPts val="0"/>
              </a:spcBef>
              <a:spcAft>
                <a:spcPts val="0"/>
              </a:spcAft>
              <a:buNone/>
            </a:pPr>
            <a:endParaRPr/>
          </a:p>
          <a:p>
            <a:pPr marL="0" lvl="0" indent="0" algn="l" rtl="0">
              <a:spcBef>
                <a:spcPts val="0"/>
              </a:spcBef>
              <a:spcAft>
                <a:spcPts val="0"/>
              </a:spcAft>
              <a:buNone/>
            </a:pPr>
            <a:r>
              <a:rPr lang="en"/>
              <a:t>Initiatives across each of these levels are designed to both increase student engagement and empower leaders across these layers of organization to take ownership over student engagement and drive forward change.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4"/>
        <p:cNvGrpSpPr/>
        <p:nvPr/>
      </p:nvGrpSpPr>
      <p:grpSpPr>
        <a:xfrm>
          <a:off x="0" y="0"/>
          <a:ext cx="0" cy="0"/>
          <a:chOff x="0" y="0"/>
          <a:chExt cx="0" cy="0"/>
        </a:xfrm>
      </p:grpSpPr>
      <p:sp>
        <p:nvSpPr>
          <p:cNvPr id="1635" name="Google Shape;1635;g3de504eebba_0_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6" name="Google Shape;1636;g3de504eebba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Sam</a:t>
            </a:r>
            <a:endParaRPr/>
          </a:p>
          <a:p>
            <a:pPr marL="0" lvl="0" indent="0" algn="l" rtl="0">
              <a:spcBef>
                <a:spcPts val="0"/>
              </a:spcBef>
              <a:spcAft>
                <a:spcPts val="0"/>
              </a:spcAft>
              <a:buNone/>
            </a:pPr>
            <a:endParaRPr/>
          </a:p>
          <a:p>
            <a:pPr marL="0" lvl="0" indent="0" algn="l" rtl="0">
              <a:spcBef>
                <a:spcPts val="0"/>
              </a:spcBef>
              <a:spcAft>
                <a:spcPts val="0"/>
              </a:spcAft>
              <a:buNone/>
            </a:pPr>
            <a:r>
              <a:rPr lang="en"/>
              <a:t>At the classroom level, we propose two initiatives. First, engagement-based learning. This is to encourage students to interact with each other in collaborative manners, which is shown to improve exam performances. We’ve seen the statistics showing high levels of disengagement in lectures, so we need to meet students where they are at. This can be measured through participation and attendance rates, along with exam scores.</a:t>
            </a:r>
            <a:endParaRPr/>
          </a:p>
          <a:p>
            <a:pPr marL="0" lvl="0" indent="0" algn="l" rtl="0">
              <a:spcBef>
                <a:spcPts val="0"/>
              </a:spcBef>
              <a:spcAft>
                <a:spcPts val="0"/>
              </a:spcAft>
              <a:buNone/>
            </a:pPr>
            <a:endParaRPr/>
          </a:p>
          <a:p>
            <a:pPr marL="0" lvl="0" indent="0" algn="l" rtl="0">
              <a:spcBef>
                <a:spcPts val="0"/>
              </a:spcBef>
              <a:spcAft>
                <a:spcPts val="0"/>
              </a:spcAft>
              <a:buNone/>
            </a:pPr>
            <a:r>
              <a:rPr lang="en"/>
              <a:t>Second, teaching what high-quality screen time looks like to kids young. Students need to be educated on how to use technology in order to be successful in the modern world, but they don’t need to be addicted to their screens. Teachers can begin to teach students what high-quality screen time looks like and promote screen down periods during the day. This can be measured through decreasing the amount of screen time kids spend per day.</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0"/>
        <p:cNvGrpSpPr/>
        <p:nvPr/>
      </p:nvGrpSpPr>
      <p:grpSpPr>
        <a:xfrm>
          <a:off x="0" y="0"/>
          <a:ext cx="0" cy="0"/>
          <a:chOff x="0" y="0"/>
          <a:chExt cx="0" cy="0"/>
        </a:xfrm>
      </p:grpSpPr>
      <p:sp>
        <p:nvSpPr>
          <p:cNvPr id="1671" name="Google Shape;1671;g3d5875038c3_12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2" name="Google Shape;1672;g3d5875038c3_12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Omer</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8"/>
        <p:cNvGrpSpPr/>
        <p:nvPr/>
      </p:nvGrpSpPr>
      <p:grpSpPr>
        <a:xfrm>
          <a:off x="0" y="0"/>
          <a:ext cx="0" cy="0"/>
          <a:chOff x="0" y="0"/>
          <a:chExt cx="0" cy="0"/>
        </a:xfrm>
      </p:grpSpPr>
      <p:sp>
        <p:nvSpPr>
          <p:cNvPr id="1709" name="Google Shape;1709;g3de504eebba_0_4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0" name="Google Shape;1710;g3de504eebba_0_4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Marissa</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6"/>
        <p:cNvGrpSpPr/>
        <p:nvPr/>
      </p:nvGrpSpPr>
      <p:grpSpPr>
        <a:xfrm>
          <a:off x="0" y="0"/>
          <a:ext cx="0" cy="0"/>
          <a:chOff x="0" y="0"/>
          <a:chExt cx="0" cy="0"/>
        </a:xfrm>
      </p:grpSpPr>
      <p:sp>
        <p:nvSpPr>
          <p:cNvPr id="1747" name="Google Shape;1747;g3de504eebba_0_4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8" name="Google Shape;1748;g3de504eebba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Sam</a:t>
            </a:r>
            <a:endParaRPr/>
          </a:p>
          <a:p>
            <a:pPr marL="0" lvl="0" indent="0" algn="l" rtl="0">
              <a:spcBef>
                <a:spcPts val="0"/>
              </a:spcBef>
              <a:spcAft>
                <a:spcPts val="0"/>
              </a:spcAft>
              <a:buNone/>
            </a:pPr>
            <a:endParaRPr/>
          </a:p>
          <a:p>
            <a:pPr marL="0" lvl="0" indent="0" algn="l" rtl="0">
              <a:spcBef>
                <a:spcPts val="0"/>
              </a:spcBef>
              <a:spcAft>
                <a:spcPts val="0"/>
              </a:spcAft>
              <a:buNone/>
            </a:pPr>
            <a:r>
              <a:rPr lang="en"/>
              <a:t>At the community level, parents can organize to delay smart phone introductions to kids. Across the country, the wait until 8th pledge is banding together parents who delay giving their children smart phones until 8th grade. This doesn’t leave any children behind, and encourages communities to promote a phone less childhood. This is shown to reduce levels of clinical depression, and success can be measured by determining how many people sign on, and how many children under a certain age still use smart phones.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0"/>
        <p:cNvGrpSpPr/>
        <p:nvPr/>
      </p:nvGrpSpPr>
      <p:grpSpPr>
        <a:xfrm>
          <a:off x="0" y="0"/>
          <a:ext cx="0" cy="0"/>
          <a:chOff x="0" y="0"/>
          <a:chExt cx="0" cy="0"/>
        </a:xfrm>
      </p:grpSpPr>
      <p:sp>
        <p:nvSpPr>
          <p:cNvPr id="1461" name="Google Shape;1461;g3d5875038c3_3_14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Omer: To start off, we wanted to define what high quality education was, so we went with the tried and tested technique of popcorning the words that we associated with high quality education. We had a couple words with the same meaning and you can see some of the biggest contributors here. Mainly we valued community, purposeful, accessibility, and growth. We took these 4, refined them a bit more, and came up with a couple of pillars for high quality educaiton</a:t>
            </a:r>
            <a:endParaRPr/>
          </a:p>
        </p:txBody>
      </p:sp>
      <p:sp>
        <p:nvSpPr>
          <p:cNvPr id="1462" name="Google Shape;1462;g3d5875038c3_3_14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9"/>
        <p:cNvGrpSpPr/>
        <p:nvPr/>
      </p:nvGrpSpPr>
      <p:grpSpPr>
        <a:xfrm>
          <a:off x="0" y="0"/>
          <a:ext cx="0" cy="0"/>
          <a:chOff x="0" y="0"/>
          <a:chExt cx="0" cy="0"/>
        </a:xfrm>
      </p:grpSpPr>
      <p:sp>
        <p:nvSpPr>
          <p:cNvPr id="1780" name="Google Shape;1780;g3d5875038c3_17_2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1" name="Google Shape;1781;g3d5875038c3_17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Marissa</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2"/>
        <p:cNvGrpSpPr/>
        <p:nvPr/>
      </p:nvGrpSpPr>
      <p:grpSpPr>
        <a:xfrm>
          <a:off x="0" y="0"/>
          <a:ext cx="0" cy="0"/>
          <a:chOff x="0" y="0"/>
          <a:chExt cx="0" cy="0"/>
        </a:xfrm>
      </p:grpSpPr>
      <p:sp>
        <p:nvSpPr>
          <p:cNvPr id="1813" name="Google Shape;1813;g3d5875038c3_17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Happy</a:t>
            </a:r>
            <a:endParaRPr/>
          </a:p>
          <a:p>
            <a:pPr marL="0" lvl="0" indent="0" algn="l" rtl="0">
              <a:spcBef>
                <a:spcPts val="0"/>
              </a:spcBef>
              <a:spcAft>
                <a:spcPts val="0"/>
              </a:spcAft>
              <a:buNone/>
            </a:pPr>
            <a:endParaRPr/>
          </a:p>
          <a:p>
            <a:pPr marL="0" lvl="0" indent="0" algn="l" rtl="0">
              <a:spcBef>
                <a:spcPts val="0"/>
              </a:spcBef>
              <a:spcAft>
                <a:spcPts val="0"/>
              </a:spcAft>
              <a:buNone/>
            </a:pPr>
            <a:r>
              <a:rPr lang="en"/>
              <a:t>Of course, no solution is perfect, and we’re not here to tell you ours is, there are real risks to consider. For example, buddy systems can lead to unequal effort, and stricter policies like phone bans can feel restrictive or lead to pushback. Introverted students may feel uncomfortable in engagement based class styles. Some solutions, like age restrictions on social media, are also difficult to fully enforce. </a:t>
            </a:r>
            <a:endParaRPr/>
          </a:p>
          <a:p>
            <a:pPr marL="0" lvl="0" indent="0" algn="l" rtl="0">
              <a:spcBef>
                <a:spcPts val="0"/>
              </a:spcBef>
              <a:spcAft>
                <a:spcPts val="0"/>
              </a:spcAft>
              <a:buNone/>
            </a:pPr>
            <a:endParaRPr/>
          </a:p>
          <a:p>
            <a:pPr marL="0" lvl="0" indent="0" algn="l" rtl="0">
              <a:spcBef>
                <a:spcPts val="0"/>
              </a:spcBef>
              <a:spcAft>
                <a:spcPts val="0"/>
              </a:spcAft>
              <a:buNone/>
            </a:pPr>
            <a:r>
              <a:rPr lang="en"/>
              <a:t>However, we have taken these risks into account, and what makes these solutions work is that they are zero-cost, low-stakes, and beneficial across the board. Most importantly, they don’t rely on perfect compliance. Even small shifts in behavior and structure can lead to meaningful improvements in engagement</a:t>
            </a:r>
            <a:endParaRPr/>
          </a:p>
          <a:p>
            <a:pPr marL="0" lvl="0" indent="0" algn="l" rtl="0">
              <a:spcBef>
                <a:spcPts val="0"/>
              </a:spcBef>
              <a:spcAft>
                <a:spcPts val="0"/>
              </a:spcAft>
              <a:buNone/>
            </a:pPr>
            <a:endParaRPr/>
          </a:p>
          <a:p>
            <a:pPr marL="0" lvl="0" indent="0" algn="l" rtl="0">
              <a:spcBef>
                <a:spcPts val="0"/>
              </a:spcBef>
              <a:spcAft>
                <a:spcPts val="0"/>
              </a:spcAft>
              <a:buNone/>
            </a:pPr>
            <a:r>
              <a:rPr lang="en"/>
              <a:t>This isn’t about fixing students, the teachers, the parents, it’s about fixing the system they’re learning in</a:t>
            </a:r>
            <a:endParaRPr/>
          </a:p>
        </p:txBody>
      </p:sp>
      <p:sp>
        <p:nvSpPr>
          <p:cNvPr id="1814" name="Google Shape;1814;g3d5875038c3_17_20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1"/>
        <p:cNvGrpSpPr/>
        <p:nvPr/>
      </p:nvGrpSpPr>
      <p:grpSpPr>
        <a:xfrm>
          <a:off x="0" y="0"/>
          <a:ext cx="0" cy="0"/>
          <a:chOff x="0" y="0"/>
          <a:chExt cx="0" cy="0"/>
        </a:xfrm>
      </p:grpSpPr>
      <p:sp>
        <p:nvSpPr>
          <p:cNvPr id="1822" name="Google Shape;1822;g3de504eebba_0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Marissa</a:t>
            </a:r>
            <a:endParaRPr/>
          </a:p>
        </p:txBody>
      </p:sp>
      <p:sp>
        <p:nvSpPr>
          <p:cNvPr id="1823" name="Google Shape;1823;g3de504eebba_0_40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7"/>
        <p:cNvGrpSpPr/>
        <p:nvPr/>
      </p:nvGrpSpPr>
      <p:grpSpPr>
        <a:xfrm>
          <a:off x="0" y="0"/>
          <a:ext cx="0" cy="0"/>
          <a:chOff x="0" y="0"/>
          <a:chExt cx="0" cy="0"/>
        </a:xfrm>
      </p:grpSpPr>
      <p:sp>
        <p:nvSpPr>
          <p:cNvPr id="1828" name="Google Shape;1828;g3de504eebba_0_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9" name="Google Shape;1829;g3de504eebba_0_48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
        <p:cNvGrpSpPr/>
        <p:nvPr/>
      </p:nvGrpSpPr>
      <p:grpSpPr>
        <a:xfrm>
          <a:off x="0" y="0"/>
          <a:ext cx="0" cy="0"/>
          <a:chOff x="0" y="0"/>
          <a:chExt cx="0" cy="0"/>
        </a:xfrm>
      </p:grpSpPr>
      <p:sp>
        <p:nvSpPr>
          <p:cNvPr id="1466" name="Google Shape;1466;g3d5875038c3_3_1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Omer: Accessibility was one of our pillars because </a:t>
            </a:r>
            <a:r>
              <a:rPr lang="en">
                <a:solidFill>
                  <a:schemeClr val="dk1"/>
                </a:solidFill>
              </a:rPr>
              <a:t>When a student has to struggle just to </a:t>
            </a:r>
            <a:r>
              <a:rPr lang="en" i="1">
                <a:solidFill>
                  <a:schemeClr val="dk1"/>
                </a:solidFill>
              </a:rPr>
              <a:t>access</a:t>
            </a:r>
            <a:r>
              <a:rPr lang="en">
                <a:solidFill>
                  <a:schemeClr val="dk1"/>
                </a:solidFill>
              </a:rPr>
              <a:t> information (due to a learning disability, language barrier, or technological/ resource barriers, , they use up their the mental energy just trying to access educaiton rather than use their energy for actual learning</a:t>
            </a:r>
            <a:endParaRPr>
              <a:solidFill>
                <a:schemeClr val="dk1"/>
              </a:solidFill>
            </a:endParaRPr>
          </a:p>
          <a:p>
            <a:pPr marL="0" lvl="0" indent="0" algn="l" rtl="0">
              <a:spcBef>
                <a:spcPts val="0"/>
              </a:spcBef>
              <a:spcAft>
                <a:spcPts val="0"/>
              </a:spcAft>
              <a:buNone/>
            </a:pPr>
            <a:r>
              <a:rPr lang="en">
                <a:solidFill>
                  <a:schemeClr val="dk1"/>
                </a:solidFill>
              </a:rPr>
              <a:t>Purposeful: We’ll circle back to this in our threat, but we think that educaiton needs to be purposeful in the way that students need to be invested in their own education and have to value learning and recognize it as a privelage</a:t>
            </a:r>
            <a:endParaRPr>
              <a:solidFill>
                <a:schemeClr val="dk1"/>
              </a:solidFill>
            </a:endParaRPr>
          </a:p>
          <a:p>
            <a:pPr marL="0" lvl="0" indent="0" algn="l" rtl="0">
              <a:spcBef>
                <a:spcPts val="0"/>
              </a:spcBef>
              <a:spcAft>
                <a:spcPts val="0"/>
              </a:spcAft>
              <a:buNone/>
            </a:pPr>
            <a:r>
              <a:rPr lang="en">
                <a:solidFill>
                  <a:schemeClr val="dk1"/>
                </a:solidFill>
              </a:rPr>
              <a:t>Community: Humans are inherently social creatures, and some of our getests successes come from collaboration. Teaching and learning can be hard and even vulnerable at times, so having a community to support the learners is foundational to good education</a:t>
            </a:r>
            <a:endParaRPr>
              <a:solidFill>
                <a:schemeClr val="dk1"/>
              </a:solidFill>
            </a:endParaRPr>
          </a:p>
          <a:p>
            <a:pPr marL="0" lvl="0" indent="0" algn="l" rtl="0">
              <a:spcBef>
                <a:spcPts val="0"/>
              </a:spcBef>
              <a:spcAft>
                <a:spcPts val="0"/>
              </a:spcAft>
              <a:buNone/>
            </a:pPr>
            <a:r>
              <a:rPr lang="en">
                <a:solidFill>
                  <a:schemeClr val="dk1"/>
                </a:solidFill>
              </a:rPr>
              <a:t>Growth: Growth is important because learning </a:t>
            </a:r>
            <a:endParaRPr>
              <a:solidFill>
                <a:schemeClr val="dk1"/>
              </a:solidFill>
            </a:endParaRPr>
          </a:p>
        </p:txBody>
      </p:sp>
      <p:sp>
        <p:nvSpPr>
          <p:cNvPr id="1467" name="Google Shape;1467;g3d5875038c3_3_14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6"/>
        <p:cNvGrpSpPr/>
        <p:nvPr/>
      </p:nvGrpSpPr>
      <p:grpSpPr>
        <a:xfrm>
          <a:off x="0" y="0"/>
          <a:ext cx="0" cy="0"/>
          <a:chOff x="0" y="0"/>
          <a:chExt cx="0" cy="0"/>
        </a:xfrm>
      </p:grpSpPr>
      <p:sp>
        <p:nvSpPr>
          <p:cNvPr id="1487" name="Google Shape;1487;g3d5875038c3_3_1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Omer: </a:t>
            </a:r>
            <a:endParaRPr/>
          </a:p>
          <a:p>
            <a:pPr marL="0" lvl="0" indent="0" algn="l" rtl="0">
              <a:spcBef>
                <a:spcPts val="0"/>
              </a:spcBef>
              <a:spcAft>
                <a:spcPts val="0"/>
              </a:spcAft>
              <a:buNone/>
            </a:pPr>
            <a:r>
              <a:rPr lang="en"/>
              <a:t>Education matters because read off the slide basically here</a:t>
            </a:r>
            <a:endParaRPr/>
          </a:p>
        </p:txBody>
      </p:sp>
      <p:sp>
        <p:nvSpPr>
          <p:cNvPr id="1488" name="Google Shape;1488;g3d5875038c3_3_14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6"/>
        <p:cNvGrpSpPr/>
        <p:nvPr/>
      </p:nvGrpSpPr>
      <p:grpSpPr>
        <a:xfrm>
          <a:off x="0" y="0"/>
          <a:ext cx="0" cy="0"/>
          <a:chOff x="0" y="0"/>
          <a:chExt cx="0" cy="0"/>
        </a:xfrm>
      </p:grpSpPr>
      <p:sp>
        <p:nvSpPr>
          <p:cNvPr id="1497" name="Google Shape;1497;g3d5875038c3_3_1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Marissa</a:t>
            </a:r>
            <a:br>
              <a:rPr lang="en"/>
            </a:br>
            <a:r>
              <a:rPr lang="en"/>
              <a:t>Loss of emotional and social skills- being able to have smooth, casual conversations </a:t>
            </a:r>
            <a:endParaRPr/>
          </a:p>
          <a:p>
            <a:pPr marL="0" lvl="0" indent="0" algn="l" rtl="0">
              <a:spcBef>
                <a:spcPts val="0"/>
              </a:spcBef>
              <a:spcAft>
                <a:spcPts val="0"/>
              </a:spcAft>
              <a:buNone/>
            </a:pPr>
            <a:r>
              <a:rPr lang="en"/>
              <a:t>Academic burnout- a state of chronic physical, emotional, and mental exhaustion</a:t>
            </a:r>
            <a:endParaRPr/>
          </a:p>
          <a:p>
            <a:pPr marL="0" lvl="0" indent="0" algn="l" rtl="0">
              <a:spcBef>
                <a:spcPts val="0"/>
              </a:spcBef>
              <a:spcAft>
                <a:spcPts val="0"/>
              </a:spcAft>
              <a:buNone/>
            </a:pPr>
            <a:r>
              <a:rPr lang="en"/>
              <a:t>Chronic absenteeism- missing at least 10% of school days</a:t>
            </a:r>
            <a:endParaRPr/>
          </a:p>
          <a:p>
            <a:pPr marL="0" lvl="0" indent="0" algn="l" rtl="0">
              <a:spcBef>
                <a:spcPts val="0"/>
              </a:spcBef>
              <a:spcAft>
                <a:spcPts val="0"/>
              </a:spcAft>
              <a:buNone/>
            </a:pPr>
            <a:r>
              <a:rPr lang="en"/>
              <a:t>Threatnes </a:t>
            </a:r>
            <a:endParaRPr/>
          </a:p>
        </p:txBody>
      </p:sp>
      <p:sp>
        <p:nvSpPr>
          <p:cNvPr id="1498" name="Google Shape;1498;g3d5875038c3_3_143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3"/>
        <p:cNvGrpSpPr/>
        <p:nvPr/>
      </p:nvGrpSpPr>
      <p:grpSpPr>
        <a:xfrm>
          <a:off x="0" y="0"/>
          <a:ext cx="0" cy="0"/>
          <a:chOff x="0" y="0"/>
          <a:chExt cx="0" cy="0"/>
        </a:xfrm>
      </p:grpSpPr>
      <p:sp>
        <p:nvSpPr>
          <p:cNvPr id="1504" name="Google Shape;1504;g3d5875038c3_3_1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Marissa</a:t>
            </a:r>
            <a:endParaRPr/>
          </a:p>
        </p:txBody>
      </p:sp>
      <p:sp>
        <p:nvSpPr>
          <p:cNvPr id="1505" name="Google Shape;1505;g3d5875038c3_3_143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2"/>
        <p:cNvGrpSpPr/>
        <p:nvPr/>
      </p:nvGrpSpPr>
      <p:grpSpPr>
        <a:xfrm>
          <a:off x="0" y="0"/>
          <a:ext cx="0" cy="0"/>
          <a:chOff x="0" y="0"/>
          <a:chExt cx="0" cy="0"/>
        </a:xfrm>
      </p:grpSpPr>
      <p:sp>
        <p:nvSpPr>
          <p:cNvPr id="1523" name="Google Shape;1523;g3d5875038c3_3_1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Happy</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rPr>
              <a:t>Now that we understand the threat, we wanted to look deeper at </a:t>
            </a:r>
            <a:r>
              <a:rPr lang="en" i="1">
                <a:solidFill>
                  <a:schemeClr val="dk1"/>
                </a:solidFill>
              </a:rPr>
              <a:t>why</a:t>
            </a:r>
            <a:r>
              <a:rPr lang="en">
                <a:solidFill>
                  <a:schemeClr val="dk1"/>
                </a:solidFill>
              </a:rPr>
              <a:t> this is happening. We identified two main root causes: 1) a lack of community and 2) technology overload. These don’t exist in isolation, they reinforce each other. When students feel disconnected, they turn more to technology, and that increased screen time further reduces community.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And it is important to note that, this affects multiple stakeholders, not just students, but also teachers, parents, administrators, and even policymakers</a:t>
            </a:r>
            <a:endParaRPr/>
          </a:p>
        </p:txBody>
      </p:sp>
      <p:sp>
        <p:nvSpPr>
          <p:cNvPr id="1524" name="Google Shape;1524;g3d5875038c3_3_144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7"/>
        <p:cNvGrpSpPr/>
        <p:nvPr/>
      </p:nvGrpSpPr>
      <p:grpSpPr>
        <a:xfrm>
          <a:off x="0" y="0"/>
          <a:ext cx="0" cy="0"/>
          <a:chOff x="0" y="0"/>
          <a:chExt cx="0" cy="0"/>
        </a:xfrm>
      </p:grpSpPr>
      <p:sp>
        <p:nvSpPr>
          <p:cNvPr id="1538" name="Google Shape;1538;g3d5875038c3_3_1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Happy </a:t>
            </a:r>
            <a:endParaRPr/>
          </a:p>
          <a:p>
            <a:pPr marL="0" lvl="0" indent="0" algn="l" rtl="0">
              <a:spcBef>
                <a:spcPts val="0"/>
              </a:spcBef>
              <a:spcAft>
                <a:spcPts val="0"/>
              </a:spcAft>
              <a:buNone/>
            </a:pPr>
            <a:endParaRPr/>
          </a:p>
          <a:p>
            <a:pPr marL="0" lvl="0" indent="0" algn="l" rtl="0">
              <a:spcBef>
                <a:spcPts val="0"/>
              </a:spcBef>
              <a:spcAft>
                <a:spcPts val="0"/>
              </a:spcAft>
              <a:buNone/>
            </a:pPr>
            <a:r>
              <a:rPr lang="en"/>
              <a:t>I think this is something a lot of us have actually experienced ourselves. When you don’t feel connected in a class or on campus, it becomes so much harder to care. You stop participating, you stop showing up the same way, and everything just starts to feel kind of meaningless. And then that doesn’t just stay academic - it affects your mental health, your motivation, and your sense of belonging. So it becomes this cycle where loneliness leads to disengagement, and disengagement just pushes you even further from your academic goals</a:t>
            </a:r>
            <a:endParaRPr/>
          </a:p>
        </p:txBody>
      </p:sp>
      <p:sp>
        <p:nvSpPr>
          <p:cNvPr id="1539" name="Google Shape;1539;g3d5875038c3_3_144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7"/>
        <p:cNvGrpSpPr/>
        <p:nvPr/>
      </p:nvGrpSpPr>
      <p:grpSpPr>
        <a:xfrm>
          <a:off x="0" y="0"/>
          <a:ext cx="0" cy="0"/>
          <a:chOff x="0" y="0"/>
          <a:chExt cx="0" cy="0"/>
        </a:xfrm>
      </p:grpSpPr>
      <p:sp>
        <p:nvSpPr>
          <p:cNvPr id="1548" name="Google Shape;1548;g3d5875038c3_3_14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Happy</a:t>
            </a:r>
            <a:endParaRPr/>
          </a:p>
          <a:p>
            <a:pPr marL="0" lvl="0" indent="0" algn="l" rtl="0">
              <a:spcBef>
                <a:spcPts val="0"/>
              </a:spcBef>
              <a:spcAft>
                <a:spcPts val="0"/>
              </a:spcAft>
              <a:buNone/>
            </a:pPr>
            <a:endParaRPr/>
          </a:p>
          <a:p>
            <a:pPr marL="0" lvl="0" indent="0" algn="l" rtl="0">
              <a:spcBef>
                <a:spcPts val="0"/>
              </a:spcBef>
              <a:spcAft>
                <a:spcPts val="0"/>
              </a:spcAft>
              <a:buNone/>
            </a:pPr>
            <a:r>
              <a:rPr lang="en"/>
              <a:t>We also see strong data backing this up. Around 70 percent of declining work quality is linked to reduced social interaction, and over 70 percent of students report less interaction overall. At the same time, anxiety and depression rates have nearly doubled. So this isn’t just about grades, this is about a broader decline in both academic performance and student well-being</a:t>
            </a:r>
            <a:endParaRPr/>
          </a:p>
        </p:txBody>
      </p:sp>
      <p:sp>
        <p:nvSpPr>
          <p:cNvPr id="1549" name="Google Shape;1549;g3d5875038c3_3_145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lt1"/>
        </a:solidFill>
        <a:effectLst/>
      </p:bgPr>
    </p:bg>
    <p:spTree>
      <p:nvGrpSpPr>
        <p:cNvPr id="1" name="Shape 51"/>
        <p:cNvGrpSpPr/>
        <p:nvPr/>
      </p:nvGrpSpPr>
      <p:grpSpPr>
        <a:xfrm>
          <a:off x="0" y="0"/>
          <a:ext cx="0" cy="0"/>
          <a:chOff x="0" y="0"/>
          <a:chExt cx="0" cy="0"/>
        </a:xfrm>
      </p:grpSpPr>
      <p:grpSp>
        <p:nvGrpSpPr>
          <p:cNvPr id="52" name="Google Shape;52;p14"/>
          <p:cNvGrpSpPr/>
          <p:nvPr/>
        </p:nvGrpSpPr>
        <p:grpSpPr>
          <a:xfrm>
            <a:off x="-543600" y="2978280"/>
            <a:ext cx="2080800" cy="2940480"/>
            <a:chOff x="-543600" y="2978280"/>
            <a:chExt cx="2080800" cy="2940480"/>
          </a:xfrm>
        </p:grpSpPr>
        <p:sp>
          <p:nvSpPr>
            <p:cNvPr id="53" name="Google Shape;53;p14"/>
            <p:cNvSpPr/>
            <p:nvPr/>
          </p:nvSpPr>
          <p:spPr>
            <a:xfrm>
              <a:off x="-543600" y="4429800"/>
              <a:ext cx="270000" cy="43920"/>
            </a:xfrm>
            <a:custGeom>
              <a:avLst/>
              <a:gdLst/>
              <a:ahLst/>
              <a:cxnLst/>
              <a:rect l="l" t="t" r="r" b="b"/>
              <a:pathLst>
                <a:path w="1303" h="213" extrusionOk="0">
                  <a:moveTo>
                    <a:pt x="3" y="1"/>
                  </a:moveTo>
                  <a:lnTo>
                    <a:pt x="3" y="92"/>
                  </a:lnTo>
                  <a:cubicBezTo>
                    <a:pt x="3" y="131"/>
                    <a:pt x="3" y="173"/>
                    <a:pt x="1" y="212"/>
                  </a:cubicBezTo>
                  <a:lnTo>
                    <a:pt x="1197" y="212"/>
                  </a:lnTo>
                  <a:cubicBezTo>
                    <a:pt x="1255" y="212"/>
                    <a:pt x="1303" y="165"/>
                    <a:pt x="1303" y="107"/>
                  </a:cubicBezTo>
                  <a:cubicBezTo>
                    <a:pt x="1303" y="49"/>
                    <a:pt x="1256" y="1"/>
                    <a:pt x="1197" y="1"/>
                  </a:cubicBezTo>
                  <a:close/>
                </a:path>
              </a:pathLst>
            </a:custGeom>
            <a:solidFill>
              <a:schemeClr val="accent2"/>
            </a:solidFill>
            <a:ln>
              <a:noFill/>
            </a:ln>
          </p:spPr>
          <p:txBody>
            <a:bodyPr spcFirstLastPara="1" wrap="square" lIns="91425" tIns="21950" rIns="91425" bIns="2195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54" name="Google Shape;54;p14"/>
            <p:cNvSpPr/>
            <p:nvPr/>
          </p:nvSpPr>
          <p:spPr>
            <a:xfrm>
              <a:off x="-111600" y="2984400"/>
              <a:ext cx="752040" cy="1071000"/>
            </a:xfrm>
            <a:custGeom>
              <a:avLst/>
              <a:gdLst/>
              <a:ahLst/>
              <a:cxnLst/>
              <a:rect l="l" t="t" r="r" b="b"/>
              <a:pathLst>
                <a:path w="3628" h="5166" extrusionOk="0">
                  <a:moveTo>
                    <a:pt x="3417" y="0"/>
                  </a:moveTo>
                  <a:lnTo>
                    <a:pt x="3417" y="2278"/>
                  </a:lnTo>
                  <a:cubicBezTo>
                    <a:pt x="3417" y="2673"/>
                    <a:pt x="3131" y="3015"/>
                    <a:pt x="2737" y="3092"/>
                  </a:cubicBezTo>
                  <a:cubicBezTo>
                    <a:pt x="1609" y="3315"/>
                    <a:pt x="622" y="4013"/>
                    <a:pt x="32" y="5006"/>
                  </a:cubicBezTo>
                  <a:cubicBezTo>
                    <a:pt x="1" y="5056"/>
                    <a:pt x="17" y="5121"/>
                    <a:pt x="68" y="5150"/>
                  </a:cubicBezTo>
                  <a:cubicBezTo>
                    <a:pt x="84" y="5160"/>
                    <a:pt x="104" y="5165"/>
                    <a:pt x="121" y="5165"/>
                  </a:cubicBezTo>
                  <a:cubicBezTo>
                    <a:pt x="158" y="5165"/>
                    <a:pt x="193" y="5148"/>
                    <a:pt x="213" y="5114"/>
                  </a:cubicBezTo>
                  <a:cubicBezTo>
                    <a:pt x="773" y="4170"/>
                    <a:pt x="1707" y="3509"/>
                    <a:pt x="2778" y="3300"/>
                  </a:cubicBezTo>
                  <a:cubicBezTo>
                    <a:pt x="3272" y="3203"/>
                    <a:pt x="3628" y="2773"/>
                    <a:pt x="3628" y="2278"/>
                  </a:cubicBezTo>
                  <a:lnTo>
                    <a:pt x="3628" y="35"/>
                  </a:lnTo>
                  <a:cubicBezTo>
                    <a:pt x="3559" y="21"/>
                    <a:pt x="3488" y="10"/>
                    <a:pt x="341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55" name="Google Shape;55;p14"/>
            <p:cNvSpPr/>
            <p:nvPr/>
          </p:nvSpPr>
          <p:spPr>
            <a:xfrm>
              <a:off x="-222840" y="4124160"/>
              <a:ext cx="225000" cy="860040"/>
            </a:xfrm>
            <a:custGeom>
              <a:avLst/>
              <a:gdLst/>
              <a:ahLst/>
              <a:cxnLst/>
              <a:rect l="l" t="t" r="r" b="b"/>
              <a:pathLst>
                <a:path w="1087" h="4150" extrusionOk="0">
                  <a:moveTo>
                    <a:pt x="391" y="0"/>
                  </a:moveTo>
                  <a:cubicBezTo>
                    <a:pt x="349" y="0"/>
                    <a:pt x="310" y="26"/>
                    <a:pt x="293" y="67"/>
                  </a:cubicBezTo>
                  <a:cubicBezTo>
                    <a:pt x="99" y="548"/>
                    <a:pt x="0" y="1058"/>
                    <a:pt x="0" y="1581"/>
                  </a:cubicBezTo>
                  <a:cubicBezTo>
                    <a:pt x="0" y="2510"/>
                    <a:pt x="307" y="3385"/>
                    <a:pt x="886" y="4110"/>
                  </a:cubicBezTo>
                  <a:cubicBezTo>
                    <a:pt x="905" y="4135"/>
                    <a:pt x="937" y="4150"/>
                    <a:pt x="968" y="4150"/>
                  </a:cubicBezTo>
                  <a:cubicBezTo>
                    <a:pt x="991" y="4150"/>
                    <a:pt x="1014" y="4143"/>
                    <a:pt x="1034" y="4127"/>
                  </a:cubicBezTo>
                  <a:cubicBezTo>
                    <a:pt x="1079" y="4091"/>
                    <a:pt x="1086" y="4024"/>
                    <a:pt x="1050" y="3979"/>
                  </a:cubicBezTo>
                  <a:cubicBezTo>
                    <a:pt x="502" y="3291"/>
                    <a:pt x="211" y="2462"/>
                    <a:pt x="211" y="1581"/>
                  </a:cubicBezTo>
                  <a:cubicBezTo>
                    <a:pt x="211" y="1084"/>
                    <a:pt x="304" y="602"/>
                    <a:pt x="487" y="145"/>
                  </a:cubicBezTo>
                  <a:cubicBezTo>
                    <a:pt x="509" y="92"/>
                    <a:pt x="483" y="30"/>
                    <a:pt x="430" y="8"/>
                  </a:cubicBezTo>
                  <a:cubicBezTo>
                    <a:pt x="417" y="3"/>
                    <a:pt x="404" y="0"/>
                    <a:pt x="3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56" name="Google Shape;56;p14"/>
            <p:cNvSpPr/>
            <p:nvPr/>
          </p:nvSpPr>
          <p:spPr>
            <a:xfrm>
              <a:off x="55440" y="5047560"/>
              <a:ext cx="585720" cy="865080"/>
            </a:xfrm>
            <a:custGeom>
              <a:avLst/>
              <a:gdLst/>
              <a:ahLst/>
              <a:cxnLst/>
              <a:rect l="l" t="t" r="r" b="b"/>
              <a:pathLst>
                <a:path w="2826" h="4173" extrusionOk="0">
                  <a:moveTo>
                    <a:pt x="119" y="1"/>
                  </a:moveTo>
                  <a:cubicBezTo>
                    <a:pt x="90" y="1"/>
                    <a:pt x="61" y="13"/>
                    <a:pt x="39" y="37"/>
                  </a:cubicBezTo>
                  <a:cubicBezTo>
                    <a:pt x="1" y="81"/>
                    <a:pt x="5" y="146"/>
                    <a:pt x="49" y="186"/>
                  </a:cubicBezTo>
                  <a:cubicBezTo>
                    <a:pt x="606" y="674"/>
                    <a:pt x="1286" y="999"/>
                    <a:pt x="2014" y="1127"/>
                  </a:cubicBezTo>
                  <a:cubicBezTo>
                    <a:pt x="2361" y="1187"/>
                    <a:pt x="2614" y="1490"/>
                    <a:pt x="2614" y="1847"/>
                  </a:cubicBezTo>
                  <a:lnTo>
                    <a:pt x="2614" y="4173"/>
                  </a:lnTo>
                  <a:cubicBezTo>
                    <a:pt x="2684" y="4164"/>
                    <a:pt x="2755" y="4152"/>
                    <a:pt x="2825" y="4139"/>
                  </a:cubicBezTo>
                  <a:lnTo>
                    <a:pt x="2825" y="1847"/>
                  </a:lnTo>
                  <a:cubicBezTo>
                    <a:pt x="2825" y="1387"/>
                    <a:pt x="2498" y="996"/>
                    <a:pt x="2051" y="919"/>
                  </a:cubicBezTo>
                  <a:cubicBezTo>
                    <a:pt x="1362" y="798"/>
                    <a:pt x="718" y="490"/>
                    <a:pt x="188" y="27"/>
                  </a:cubicBezTo>
                  <a:cubicBezTo>
                    <a:pt x="168" y="9"/>
                    <a:pt x="144" y="1"/>
                    <a:pt x="1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57" name="Google Shape;57;p14"/>
            <p:cNvSpPr/>
            <p:nvPr/>
          </p:nvSpPr>
          <p:spPr>
            <a:xfrm>
              <a:off x="565920" y="3494880"/>
              <a:ext cx="188280" cy="251280"/>
            </a:xfrm>
            <a:custGeom>
              <a:avLst/>
              <a:gdLst/>
              <a:ahLst/>
              <a:cxnLst/>
              <a:rect l="l" t="t" r="r" b="b"/>
              <a:pathLst>
                <a:path w="909" h="1214" extrusionOk="0">
                  <a:moveTo>
                    <a:pt x="796" y="1"/>
                  </a:moveTo>
                  <a:cubicBezTo>
                    <a:pt x="743" y="1"/>
                    <a:pt x="699" y="39"/>
                    <a:pt x="692" y="92"/>
                  </a:cubicBezTo>
                  <a:cubicBezTo>
                    <a:pt x="638" y="478"/>
                    <a:pt x="406" y="824"/>
                    <a:pt x="68" y="1016"/>
                  </a:cubicBezTo>
                  <a:cubicBezTo>
                    <a:pt x="18" y="1046"/>
                    <a:pt x="0" y="1109"/>
                    <a:pt x="29" y="1161"/>
                  </a:cubicBezTo>
                  <a:cubicBezTo>
                    <a:pt x="47" y="1195"/>
                    <a:pt x="84" y="1214"/>
                    <a:pt x="121" y="1214"/>
                  </a:cubicBezTo>
                  <a:cubicBezTo>
                    <a:pt x="138" y="1214"/>
                    <a:pt x="156" y="1210"/>
                    <a:pt x="172" y="1201"/>
                  </a:cubicBezTo>
                  <a:cubicBezTo>
                    <a:pt x="565" y="977"/>
                    <a:pt x="837" y="572"/>
                    <a:pt x="901" y="121"/>
                  </a:cubicBezTo>
                  <a:cubicBezTo>
                    <a:pt x="908" y="64"/>
                    <a:pt x="869" y="10"/>
                    <a:pt x="812" y="2"/>
                  </a:cubicBezTo>
                  <a:cubicBezTo>
                    <a:pt x="806" y="1"/>
                    <a:pt x="801" y="1"/>
                    <a:pt x="79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58" name="Google Shape;58;p14"/>
            <p:cNvSpPr/>
            <p:nvPr/>
          </p:nvSpPr>
          <p:spPr>
            <a:xfrm>
              <a:off x="712080" y="3009240"/>
              <a:ext cx="43920" cy="411120"/>
            </a:xfrm>
            <a:custGeom>
              <a:avLst/>
              <a:gdLst/>
              <a:ahLst/>
              <a:cxnLst/>
              <a:rect l="l" t="t" r="r" b="b"/>
              <a:pathLst>
                <a:path w="213" h="1984" extrusionOk="0">
                  <a:moveTo>
                    <a:pt x="0" y="1"/>
                  </a:moveTo>
                  <a:lnTo>
                    <a:pt x="0" y="1878"/>
                  </a:lnTo>
                  <a:cubicBezTo>
                    <a:pt x="0" y="1937"/>
                    <a:pt x="48" y="1984"/>
                    <a:pt x="107" y="1984"/>
                  </a:cubicBezTo>
                  <a:cubicBezTo>
                    <a:pt x="164" y="1984"/>
                    <a:pt x="212" y="1937"/>
                    <a:pt x="212" y="1878"/>
                  </a:cubicBezTo>
                  <a:lnTo>
                    <a:pt x="212" y="70"/>
                  </a:lnTo>
                  <a:cubicBezTo>
                    <a:pt x="142" y="45"/>
                    <a:pt x="72" y="22"/>
                    <a:pt x="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59" name="Google Shape;59;p14"/>
            <p:cNvSpPr/>
            <p:nvPr/>
          </p:nvSpPr>
          <p:spPr>
            <a:xfrm>
              <a:off x="384120" y="5103360"/>
              <a:ext cx="371520" cy="784440"/>
            </a:xfrm>
            <a:custGeom>
              <a:avLst/>
              <a:gdLst/>
              <a:ahLst/>
              <a:cxnLst/>
              <a:rect l="l" t="t" r="r" b="b"/>
              <a:pathLst>
                <a:path w="1794" h="3784" extrusionOk="0">
                  <a:moveTo>
                    <a:pt x="118" y="0"/>
                  </a:moveTo>
                  <a:cubicBezTo>
                    <a:pt x="73" y="0"/>
                    <a:pt x="31" y="29"/>
                    <a:pt x="17" y="75"/>
                  </a:cubicBezTo>
                  <a:cubicBezTo>
                    <a:pt x="1" y="131"/>
                    <a:pt x="32" y="190"/>
                    <a:pt x="88" y="206"/>
                  </a:cubicBezTo>
                  <a:cubicBezTo>
                    <a:pt x="230" y="250"/>
                    <a:pt x="378" y="284"/>
                    <a:pt x="528" y="310"/>
                  </a:cubicBezTo>
                  <a:cubicBezTo>
                    <a:pt x="1139" y="411"/>
                    <a:pt x="1581" y="937"/>
                    <a:pt x="1581" y="1561"/>
                  </a:cubicBezTo>
                  <a:lnTo>
                    <a:pt x="1581" y="3783"/>
                  </a:lnTo>
                  <a:cubicBezTo>
                    <a:pt x="1652" y="3763"/>
                    <a:pt x="1723" y="3739"/>
                    <a:pt x="1793" y="3715"/>
                  </a:cubicBezTo>
                  <a:lnTo>
                    <a:pt x="1793" y="1561"/>
                  </a:lnTo>
                  <a:cubicBezTo>
                    <a:pt x="1793" y="835"/>
                    <a:pt x="1274" y="221"/>
                    <a:pt x="564" y="102"/>
                  </a:cubicBezTo>
                  <a:cubicBezTo>
                    <a:pt x="422" y="79"/>
                    <a:pt x="284" y="46"/>
                    <a:pt x="149" y="5"/>
                  </a:cubicBezTo>
                  <a:cubicBezTo>
                    <a:pt x="139" y="2"/>
                    <a:pt x="128" y="0"/>
                    <a:pt x="11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60" name="Google Shape;60;p14"/>
            <p:cNvSpPr/>
            <p:nvPr/>
          </p:nvSpPr>
          <p:spPr>
            <a:xfrm>
              <a:off x="-108000" y="3744000"/>
              <a:ext cx="586080" cy="1355400"/>
            </a:xfrm>
            <a:custGeom>
              <a:avLst/>
              <a:gdLst/>
              <a:ahLst/>
              <a:cxnLst/>
              <a:rect l="l" t="t" r="r" b="b"/>
              <a:pathLst>
                <a:path w="2828" h="6538" extrusionOk="0">
                  <a:moveTo>
                    <a:pt x="2712" y="1"/>
                  </a:moveTo>
                  <a:cubicBezTo>
                    <a:pt x="2704" y="1"/>
                    <a:pt x="2696" y="2"/>
                    <a:pt x="2687" y="4"/>
                  </a:cubicBezTo>
                  <a:cubicBezTo>
                    <a:pt x="2381" y="75"/>
                    <a:pt x="2091" y="189"/>
                    <a:pt x="1800" y="352"/>
                  </a:cubicBezTo>
                  <a:cubicBezTo>
                    <a:pt x="690" y="974"/>
                    <a:pt x="0" y="2146"/>
                    <a:pt x="0" y="3415"/>
                  </a:cubicBezTo>
                  <a:cubicBezTo>
                    <a:pt x="1" y="4579"/>
                    <a:pt x="579" y="5665"/>
                    <a:pt x="1548" y="6321"/>
                  </a:cubicBezTo>
                  <a:cubicBezTo>
                    <a:pt x="1661" y="6397"/>
                    <a:pt x="1777" y="6465"/>
                    <a:pt x="1891" y="6526"/>
                  </a:cubicBezTo>
                  <a:cubicBezTo>
                    <a:pt x="1907" y="6534"/>
                    <a:pt x="1924" y="6538"/>
                    <a:pt x="1941" y="6538"/>
                  </a:cubicBezTo>
                  <a:cubicBezTo>
                    <a:pt x="1979" y="6538"/>
                    <a:pt x="2014" y="6517"/>
                    <a:pt x="2034" y="6482"/>
                  </a:cubicBezTo>
                  <a:cubicBezTo>
                    <a:pt x="2061" y="6429"/>
                    <a:pt x="2040" y="6367"/>
                    <a:pt x="1990" y="6339"/>
                  </a:cubicBezTo>
                  <a:cubicBezTo>
                    <a:pt x="1881" y="6283"/>
                    <a:pt x="1773" y="6217"/>
                    <a:pt x="1666" y="6145"/>
                  </a:cubicBezTo>
                  <a:cubicBezTo>
                    <a:pt x="756" y="5529"/>
                    <a:pt x="212" y="4508"/>
                    <a:pt x="212" y="3412"/>
                  </a:cubicBezTo>
                  <a:cubicBezTo>
                    <a:pt x="212" y="2221"/>
                    <a:pt x="860" y="1117"/>
                    <a:pt x="1903" y="535"/>
                  </a:cubicBezTo>
                  <a:cubicBezTo>
                    <a:pt x="2177" y="381"/>
                    <a:pt x="2449" y="274"/>
                    <a:pt x="2736" y="208"/>
                  </a:cubicBezTo>
                  <a:cubicBezTo>
                    <a:pt x="2792" y="195"/>
                    <a:pt x="2828" y="138"/>
                    <a:pt x="2814" y="82"/>
                  </a:cubicBezTo>
                  <a:cubicBezTo>
                    <a:pt x="2802" y="34"/>
                    <a:pt x="2759" y="1"/>
                    <a:pt x="27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61" name="Google Shape;61;p14"/>
            <p:cNvSpPr/>
            <p:nvPr/>
          </p:nvSpPr>
          <p:spPr>
            <a:xfrm>
              <a:off x="1800" y="3049920"/>
              <a:ext cx="863280" cy="2797200"/>
            </a:xfrm>
            <a:custGeom>
              <a:avLst/>
              <a:gdLst/>
              <a:ahLst/>
              <a:cxnLst/>
              <a:rect l="l" t="t" r="r" b="b"/>
              <a:pathLst>
                <a:path w="4165" h="13490" extrusionOk="0">
                  <a:moveTo>
                    <a:pt x="3954" y="0"/>
                  </a:moveTo>
                  <a:lnTo>
                    <a:pt x="3954" y="2056"/>
                  </a:lnTo>
                  <a:cubicBezTo>
                    <a:pt x="3954" y="2940"/>
                    <a:pt x="3329" y="3686"/>
                    <a:pt x="2466" y="3827"/>
                  </a:cubicBezTo>
                  <a:cubicBezTo>
                    <a:pt x="2140" y="3880"/>
                    <a:pt x="1833" y="3988"/>
                    <a:pt x="1530" y="4158"/>
                  </a:cubicBezTo>
                  <a:cubicBezTo>
                    <a:pt x="585" y="4686"/>
                    <a:pt x="0" y="5683"/>
                    <a:pt x="0" y="6761"/>
                  </a:cubicBezTo>
                  <a:cubicBezTo>
                    <a:pt x="0" y="7750"/>
                    <a:pt x="491" y="8673"/>
                    <a:pt x="1314" y="9230"/>
                  </a:cubicBezTo>
                  <a:cubicBezTo>
                    <a:pt x="1674" y="9472"/>
                    <a:pt x="2048" y="9625"/>
                    <a:pt x="2459" y="9692"/>
                  </a:cubicBezTo>
                  <a:cubicBezTo>
                    <a:pt x="3326" y="9835"/>
                    <a:pt x="3954" y="10580"/>
                    <a:pt x="3954" y="11463"/>
                  </a:cubicBezTo>
                  <a:lnTo>
                    <a:pt x="3954" y="13490"/>
                  </a:lnTo>
                  <a:cubicBezTo>
                    <a:pt x="4023" y="13458"/>
                    <a:pt x="4094" y="13422"/>
                    <a:pt x="4165" y="13387"/>
                  </a:cubicBezTo>
                  <a:lnTo>
                    <a:pt x="4165" y="11463"/>
                  </a:lnTo>
                  <a:cubicBezTo>
                    <a:pt x="4164" y="10477"/>
                    <a:pt x="3462" y="9645"/>
                    <a:pt x="2493" y="9484"/>
                  </a:cubicBezTo>
                  <a:cubicBezTo>
                    <a:pt x="2113" y="9422"/>
                    <a:pt x="1765" y="9281"/>
                    <a:pt x="1432" y="9056"/>
                  </a:cubicBezTo>
                  <a:cubicBezTo>
                    <a:pt x="667" y="8537"/>
                    <a:pt x="210" y="7680"/>
                    <a:pt x="210" y="6761"/>
                  </a:cubicBezTo>
                  <a:cubicBezTo>
                    <a:pt x="210" y="5760"/>
                    <a:pt x="755" y="4833"/>
                    <a:pt x="1632" y="4343"/>
                  </a:cubicBezTo>
                  <a:cubicBezTo>
                    <a:pt x="1915" y="4185"/>
                    <a:pt x="2199" y="4083"/>
                    <a:pt x="2501" y="4033"/>
                  </a:cubicBezTo>
                  <a:cubicBezTo>
                    <a:pt x="3464" y="3876"/>
                    <a:pt x="4165" y="3044"/>
                    <a:pt x="4165" y="2056"/>
                  </a:cubicBezTo>
                  <a:lnTo>
                    <a:pt x="4165" y="103"/>
                  </a:lnTo>
                  <a:cubicBezTo>
                    <a:pt x="4094" y="66"/>
                    <a:pt x="4025" y="32"/>
                    <a:pt x="39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62" name="Google Shape;62;p14"/>
            <p:cNvSpPr/>
            <p:nvPr/>
          </p:nvSpPr>
          <p:spPr>
            <a:xfrm>
              <a:off x="110880" y="4273200"/>
              <a:ext cx="738000" cy="839520"/>
            </a:xfrm>
            <a:custGeom>
              <a:avLst/>
              <a:gdLst/>
              <a:ahLst/>
              <a:cxnLst/>
              <a:rect l="l" t="t" r="r" b="b"/>
              <a:pathLst>
                <a:path w="3561" h="4051" extrusionOk="0">
                  <a:moveTo>
                    <a:pt x="232" y="0"/>
                  </a:moveTo>
                  <a:cubicBezTo>
                    <a:pt x="188" y="0"/>
                    <a:pt x="147" y="29"/>
                    <a:pt x="132" y="72"/>
                  </a:cubicBezTo>
                  <a:cubicBezTo>
                    <a:pt x="44" y="327"/>
                    <a:pt x="1" y="593"/>
                    <a:pt x="1" y="863"/>
                  </a:cubicBezTo>
                  <a:cubicBezTo>
                    <a:pt x="1" y="1677"/>
                    <a:pt x="404" y="2437"/>
                    <a:pt x="1083" y="2897"/>
                  </a:cubicBezTo>
                  <a:cubicBezTo>
                    <a:pt x="1378" y="3095"/>
                    <a:pt x="1684" y="3220"/>
                    <a:pt x="2020" y="3275"/>
                  </a:cubicBezTo>
                  <a:cubicBezTo>
                    <a:pt x="2540" y="3361"/>
                    <a:pt x="3018" y="3623"/>
                    <a:pt x="3366" y="4015"/>
                  </a:cubicBezTo>
                  <a:cubicBezTo>
                    <a:pt x="3386" y="4038"/>
                    <a:pt x="3415" y="4050"/>
                    <a:pt x="3445" y="4050"/>
                  </a:cubicBezTo>
                  <a:cubicBezTo>
                    <a:pt x="3469" y="4050"/>
                    <a:pt x="3494" y="4043"/>
                    <a:pt x="3514" y="4024"/>
                  </a:cubicBezTo>
                  <a:cubicBezTo>
                    <a:pt x="3557" y="3986"/>
                    <a:pt x="3561" y="3919"/>
                    <a:pt x="3522" y="3875"/>
                  </a:cubicBezTo>
                  <a:cubicBezTo>
                    <a:pt x="3141" y="3448"/>
                    <a:pt x="2620" y="3162"/>
                    <a:pt x="2053" y="3068"/>
                  </a:cubicBezTo>
                  <a:cubicBezTo>
                    <a:pt x="1748" y="3017"/>
                    <a:pt x="1470" y="2904"/>
                    <a:pt x="1199" y="2722"/>
                  </a:cubicBezTo>
                  <a:cubicBezTo>
                    <a:pt x="580" y="2302"/>
                    <a:pt x="209" y="1608"/>
                    <a:pt x="209" y="863"/>
                  </a:cubicBezTo>
                  <a:cubicBezTo>
                    <a:pt x="209" y="616"/>
                    <a:pt x="249" y="374"/>
                    <a:pt x="330" y="140"/>
                  </a:cubicBezTo>
                  <a:cubicBezTo>
                    <a:pt x="349" y="84"/>
                    <a:pt x="321" y="24"/>
                    <a:pt x="266" y="6"/>
                  </a:cubicBezTo>
                  <a:cubicBezTo>
                    <a:pt x="255" y="2"/>
                    <a:pt x="243" y="0"/>
                    <a:pt x="2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63" name="Google Shape;63;p14"/>
            <p:cNvSpPr/>
            <p:nvPr/>
          </p:nvSpPr>
          <p:spPr>
            <a:xfrm>
              <a:off x="883800" y="5198400"/>
              <a:ext cx="90720" cy="589680"/>
            </a:xfrm>
            <a:custGeom>
              <a:avLst/>
              <a:gdLst/>
              <a:ahLst/>
              <a:cxnLst/>
              <a:rect l="l" t="t" r="r" b="b"/>
              <a:pathLst>
                <a:path w="439" h="2845" extrusionOk="0">
                  <a:moveTo>
                    <a:pt x="121" y="1"/>
                  </a:moveTo>
                  <a:cubicBezTo>
                    <a:pt x="106" y="1"/>
                    <a:pt x="92" y="4"/>
                    <a:pt x="77" y="11"/>
                  </a:cubicBezTo>
                  <a:cubicBezTo>
                    <a:pt x="25" y="34"/>
                    <a:pt x="0" y="97"/>
                    <a:pt x="25" y="150"/>
                  </a:cubicBezTo>
                  <a:cubicBezTo>
                    <a:pt x="158" y="450"/>
                    <a:pt x="228" y="772"/>
                    <a:pt x="228" y="1104"/>
                  </a:cubicBezTo>
                  <a:lnTo>
                    <a:pt x="228" y="2845"/>
                  </a:lnTo>
                  <a:cubicBezTo>
                    <a:pt x="299" y="2801"/>
                    <a:pt x="368" y="2753"/>
                    <a:pt x="438" y="2704"/>
                  </a:cubicBezTo>
                  <a:lnTo>
                    <a:pt x="438" y="1104"/>
                  </a:lnTo>
                  <a:cubicBezTo>
                    <a:pt x="438" y="741"/>
                    <a:pt x="365" y="391"/>
                    <a:pt x="218" y="64"/>
                  </a:cubicBezTo>
                  <a:cubicBezTo>
                    <a:pt x="201" y="25"/>
                    <a:pt x="162" y="1"/>
                    <a:pt x="12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64" name="Google Shape;64;p14"/>
            <p:cNvSpPr/>
            <p:nvPr/>
          </p:nvSpPr>
          <p:spPr>
            <a:xfrm>
              <a:off x="872640" y="3109320"/>
              <a:ext cx="101520" cy="619200"/>
            </a:xfrm>
            <a:custGeom>
              <a:avLst/>
              <a:gdLst/>
              <a:ahLst/>
              <a:cxnLst/>
              <a:rect l="l" t="t" r="r" b="b"/>
              <a:pathLst>
                <a:path w="491" h="2988" extrusionOk="0">
                  <a:moveTo>
                    <a:pt x="278" y="1"/>
                  </a:moveTo>
                  <a:lnTo>
                    <a:pt x="278" y="1770"/>
                  </a:lnTo>
                  <a:cubicBezTo>
                    <a:pt x="278" y="2139"/>
                    <a:pt x="191" y="2508"/>
                    <a:pt x="25" y="2834"/>
                  </a:cubicBezTo>
                  <a:cubicBezTo>
                    <a:pt x="1" y="2885"/>
                    <a:pt x="21" y="2950"/>
                    <a:pt x="73" y="2976"/>
                  </a:cubicBezTo>
                  <a:cubicBezTo>
                    <a:pt x="88" y="2984"/>
                    <a:pt x="104" y="2987"/>
                    <a:pt x="120" y="2987"/>
                  </a:cubicBezTo>
                  <a:cubicBezTo>
                    <a:pt x="159" y="2987"/>
                    <a:pt x="196" y="2966"/>
                    <a:pt x="215" y="2929"/>
                  </a:cubicBezTo>
                  <a:cubicBezTo>
                    <a:pt x="396" y="2574"/>
                    <a:pt x="490" y="2173"/>
                    <a:pt x="490" y="1770"/>
                  </a:cubicBezTo>
                  <a:lnTo>
                    <a:pt x="490" y="141"/>
                  </a:lnTo>
                  <a:cubicBezTo>
                    <a:pt x="420" y="92"/>
                    <a:pt x="350" y="44"/>
                    <a:pt x="27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65" name="Google Shape;65;p14"/>
            <p:cNvSpPr/>
            <p:nvPr/>
          </p:nvSpPr>
          <p:spPr>
            <a:xfrm>
              <a:off x="187920" y="3765240"/>
              <a:ext cx="682920" cy="441000"/>
            </a:xfrm>
            <a:custGeom>
              <a:avLst/>
              <a:gdLst/>
              <a:ahLst/>
              <a:cxnLst/>
              <a:rect l="l" t="t" r="r" b="b"/>
              <a:pathLst>
                <a:path w="3296" h="2129" extrusionOk="0">
                  <a:moveTo>
                    <a:pt x="3177" y="0"/>
                  </a:moveTo>
                  <a:cubicBezTo>
                    <a:pt x="3145" y="0"/>
                    <a:pt x="3114" y="15"/>
                    <a:pt x="3093" y="41"/>
                  </a:cubicBezTo>
                  <a:cubicBezTo>
                    <a:pt x="2739" y="500"/>
                    <a:pt x="2227" y="803"/>
                    <a:pt x="1652" y="897"/>
                  </a:cubicBezTo>
                  <a:cubicBezTo>
                    <a:pt x="1388" y="941"/>
                    <a:pt x="1139" y="1029"/>
                    <a:pt x="888" y="1169"/>
                  </a:cubicBezTo>
                  <a:cubicBezTo>
                    <a:pt x="543" y="1361"/>
                    <a:pt x="247" y="1636"/>
                    <a:pt x="32" y="1964"/>
                  </a:cubicBezTo>
                  <a:cubicBezTo>
                    <a:pt x="0" y="2013"/>
                    <a:pt x="13" y="2078"/>
                    <a:pt x="62" y="2111"/>
                  </a:cubicBezTo>
                  <a:cubicBezTo>
                    <a:pt x="80" y="2123"/>
                    <a:pt x="100" y="2129"/>
                    <a:pt x="120" y="2129"/>
                  </a:cubicBezTo>
                  <a:cubicBezTo>
                    <a:pt x="154" y="2129"/>
                    <a:pt x="188" y="2112"/>
                    <a:pt x="208" y="2080"/>
                  </a:cubicBezTo>
                  <a:cubicBezTo>
                    <a:pt x="408" y="1780"/>
                    <a:pt x="678" y="1529"/>
                    <a:pt x="992" y="1353"/>
                  </a:cubicBezTo>
                  <a:cubicBezTo>
                    <a:pt x="1220" y="1225"/>
                    <a:pt x="1447" y="1145"/>
                    <a:pt x="1687" y="1104"/>
                  </a:cubicBezTo>
                  <a:cubicBezTo>
                    <a:pt x="2313" y="1001"/>
                    <a:pt x="2872" y="670"/>
                    <a:pt x="3260" y="171"/>
                  </a:cubicBezTo>
                  <a:cubicBezTo>
                    <a:pt x="3295" y="124"/>
                    <a:pt x="3287" y="58"/>
                    <a:pt x="3241" y="23"/>
                  </a:cubicBezTo>
                  <a:cubicBezTo>
                    <a:pt x="3222" y="8"/>
                    <a:pt x="3199" y="0"/>
                    <a:pt x="3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66" name="Google Shape;66;p14"/>
            <p:cNvSpPr/>
            <p:nvPr/>
          </p:nvSpPr>
          <p:spPr>
            <a:xfrm>
              <a:off x="220320" y="3188520"/>
              <a:ext cx="863280" cy="2520360"/>
            </a:xfrm>
            <a:custGeom>
              <a:avLst/>
              <a:gdLst/>
              <a:ahLst/>
              <a:cxnLst/>
              <a:rect l="l" t="t" r="r" b="b"/>
              <a:pathLst>
                <a:path w="4165" h="12156" extrusionOk="0">
                  <a:moveTo>
                    <a:pt x="3954" y="0"/>
                  </a:moveTo>
                  <a:lnTo>
                    <a:pt x="3954" y="1388"/>
                  </a:lnTo>
                  <a:cubicBezTo>
                    <a:pt x="3954" y="2792"/>
                    <a:pt x="2957" y="3973"/>
                    <a:pt x="1582" y="4199"/>
                  </a:cubicBezTo>
                  <a:cubicBezTo>
                    <a:pt x="1379" y="4232"/>
                    <a:pt x="1185" y="4302"/>
                    <a:pt x="989" y="4410"/>
                  </a:cubicBezTo>
                  <a:cubicBezTo>
                    <a:pt x="378" y="4752"/>
                    <a:pt x="0" y="5395"/>
                    <a:pt x="0" y="6092"/>
                  </a:cubicBezTo>
                  <a:cubicBezTo>
                    <a:pt x="0" y="6731"/>
                    <a:pt x="318" y="7328"/>
                    <a:pt x="851" y="7688"/>
                  </a:cubicBezTo>
                  <a:cubicBezTo>
                    <a:pt x="1082" y="7845"/>
                    <a:pt x="1318" y="7940"/>
                    <a:pt x="1578" y="7984"/>
                  </a:cubicBezTo>
                  <a:cubicBezTo>
                    <a:pt x="2955" y="8213"/>
                    <a:pt x="3954" y="9396"/>
                    <a:pt x="3954" y="10796"/>
                  </a:cubicBezTo>
                  <a:lnTo>
                    <a:pt x="3954" y="12155"/>
                  </a:lnTo>
                  <a:cubicBezTo>
                    <a:pt x="4025" y="12096"/>
                    <a:pt x="4096" y="12034"/>
                    <a:pt x="4165" y="11972"/>
                  </a:cubicBezTo>
                  <a:lnTo>
                    <a:pt x="4165" y="10796"/>
                  </a:lnTo>
                  <a:cubicBezTo>
                    <a:pt x="4164" y="9291"/>
                    <a:pt x="3090" y="8021"/>
                    <a:pt x="1612" y="7777"/>
                  </a:cubicBezTo>
                  <a:cubicBezTo>
                    <a:pt x="1383" y="7738"/>
                    <a:pt x="1174" y="7653"/>
                    <a:pt x="970" y="7514"/>
                  </a:cubicBezTo>
                  <a:cubicBezTo>
                    <a:pt x="495" y="7193"/>
                    <a:pt x="211" y="6661"/>
                    <a:pt x="211" y="6093"/>
                  </a:cubicBezTo>
                  <a:cubicBezTo>
                    <a:pt x="211" y="5473"/>
                    <a:pt x="550" y="4900"/>
                    <a:pt x="1094" y="4596"/>
                  </a:cubicBezTo>
                  <a:cubicBezTo>
                    <a:pt x="1267" y="4498"/>
                    <a:pt x="1438" y="4438"/>
                    <a:pt x="1618" y="4407"/>
                  </a:cubicBezTo>
                  <a:cubicBezTo>
                    <a:pt x="3094" y="4166"/>
                    <a:pt x="4165" y="2896"/>
                    <a:pt x="4165" y="1389"/>
                  </a:cubicBezTo>
                  <a:lnTo>
                    <a:pt x="4165" y="183"/>
                  </a:lnTo>
                  <a:cubicBezTo>
                    <a:pt x="4096" y="119"/>
                    <a:pt x="4025" y="58"/>
                    <a:pt x="39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67" name="Google Shape;67;p14"/>
            <p:cNvSpPr/>
            <p:nvPr/>
          </p:nvSpPr>
          <p:spPr>
            <a:xfrm>
              <a:off x="888840" y="3292560"/>
              <a:ext cx="303840" cy="761040"/>
            </a:xfrm>
            <a:custGeom>
              <a:avLst/>
              <a:gdLst/>
              <a:ahLst/>
              <a:cxnLst/>
              <a:rect l="l" t="t" r="r" b="b"/>
              <a:pathLst>
                <a:path w="1467" h="3671" extrusionOk="0">
                  <a:moveTo>
                    <a:pt x="1255" y="0"/>
                  </a:moveTo>
                  <a:lnTo>
                    <a:pt x="1255" y="887"/>
                  </a:lnTo>
                  <a:cubicBezTo>
                    <a:pt x="1257" y="1897"/>
                    <a:pt x="818" y="2844"/>
                    <a:pt x="51" y="3484"/>
                  </a:cubicBezTo>
                  <a:cubicBezTo>
                    <a:pt x="6" y="3521"/>
                    <a:pt x="1" y="3588"/>
                    <a:pt x="38" y="3632"/>
                  </a:cubicBezTo>
                  <a:cubicBezTo>
                    <a:pt x="58" y="3658"/>
                    <a:pt x="88" y="3671"/>
                    <a:pt x="119" y="3671"/>
                  </a:cubicBezTo>
                  <a:cubicBezTo>
                    <a:pt x="143" y="3671"/>
                    <a:pt x="167" y="3663"/>
                    <a:pt x="186" y="3646"/>
                  </a:cubicBezTo>
                  <a:cubicBezTo>
                    <a:pt x="1000" y="2966"/>
                    <a:pt x="1466" y="1959"/>
                    <a:pt x="1466" y="887"/>
                  </a:cubicBezTo>
                  <a:lnTo>
                    <a:pt x="1466" y="242"/>
                  </a:lnTo>
                  <a:cubicBezTo>
                    <a:pt x="1398" y="158"/>
                    <a:pt x="1327" y="78"/>
                    <a:pt x="125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68" name="Google Shape;68;p14"/>
            <p:cNvSpPr/>
            <p:nvPr/>
          </p:nvSpPr>
          <p:spPr>
            <a:xfrm>
              <a:off x="329400" y="4087440"/>
              <a:ext cx="864000" cy="1517040"/>
            </a:xfrm>
            <a:custGeom>
              <a:avLst/>
              <a:gdLst/>
              <a:ahLst/>
              <a:cxnLst/>
              <a:rect l="l" t="t" r="r" b="b"/>
              <a:pathLst>
                <a:path w="4168" h="7317" extrusionOk="0">
                  <a:moveTo>
                    <a:pt x="2271" y="0"/>
                  </a:moveTo>
                  <a:cubicBezTo>
                    <a:pt x="2254" y="0"/>
                    <a:pt x="2237" y="5"/>
                    <a:pt x="2221" y="14"/>
                  </a:cubicBezTo>
                  <a:cubicBezTo>
                    <a:pt x="1886" y="197"/>
                    <a:pt x="1522" y="323"/>
                    <a:pt x="1141" y="385"/>
                  </a:cubicBezTo>
                  <a:cubicBezTo>
                    <a:pt x="999" y="409"/>
                    <a:pt x="862" y="458"/>
                    <a:pt x="721" y="536"/>
                  </a:cubicBezTo>
                  <a:cubicBezTo>
                    <a:pt x="277" y="784"/>
                    <a:pt x="1" y="1253"/>
                    <a:pt x="1" y="1758"/>
                  </a:cubicBezTo>
                  <a:cubicBezTo>
                    <a:pt x="1" y="2221"/>
                    <a:pt x="232" y="2654"/>
                    <a:pt x="620" y="2917"/>
                  </a:cubicBezTo>
                  <a:cubicBezTo>
                    <a:pt x="789" y="3031"/>
                    <a:pt x="954" y="3098"/>
                    <a:pt x="1138" y="3130"/>
                  </a:cubicBezTo>
                  <a:cubicBezTo>
                    <a:pt x="2770" y="3401"/>
                    <a:pt x="3956" y="4803"/>
                    <a:pt x="3956" y="6461"/>
                  </a:cubicBezTo>
                  <a:lnTo>
                    <a:pt x="3956" y="7317"/>
                  </a:lnTo>
                  <a:cubicBezTo>
                    <a:pt x="4027" y="7239"/>
                    <a:pt x="4098" y="7160"/>
                    <a:pt x="4167" y="7075"/>
                  </a:cubicBezTo>
                  <a:lnTo>
                    <a:pt x="4167" y="6460"/>
                  </a:lnTo>
                  <a:cubicBezTo>
                    <a:pt x="4165" y="4699"/>
                    <a:pt x="2907" y="3209"/>
                    <a:pt x="1173" y="2922"/>
                  </a:cubicBezTo>
                  <a:cubicBezTo>
                    <a:pt x="1019" y="2895"/>
                    <a:pt x="880" y="2839"/>
                    <a:pt x="738" y="2743"/>
                  </a:cubicBezTo>
                  <a:cubicBezTo>
                    <a:pt x="407" y="2519"/>
                    <a:pt x="211" y="2152"/>
                    <a:pt x="211" y="1759"/>
                  </a:cubicBezTo>
                  <a:cubicBezTo>
                    <a:pt x="211" y="1329"/>
                    <a:pt x="446" y="932"/>
                    <a:pt x="824" y="720"/>
                  </a:cubicBezTo>
                  <a:cubicBezTo>
                    <a:pt x="944" y="655"/>
                    <a:pt x="1059" y="613"/>
                    <a:pt x="1175" y="593"/>
                  </a:cubicBezTo>
                  <a:cubicBezTo>
                    <a:pt x="1580" y="527"/>
                    <a:pt x="1966" y="394"/>
                    <a:pt x="2321" y="197"/>
                  </a:cubicBezTo>
                  <a:cubicBezTo>
                    <a:pt x="2372" y="170"/>
                    <a:pt x="2392" y="105"/>
                    <a:pt x="2363" y="55"/>
                  </a:cubicBezTo>
                  <a:cubicBezTo>
                    <a:pt x="2343" y="20"/>
                    <a:pt x="2308" y="0"/>
                    <a:pt x="227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69" name="Google Shape;69;p14"/>
            <p:cNvSpPr/>
            <p:nvPr/>
          </p:nvSpPr>
          <p:spPr>
            <a:xfrm>
              <a:off x="438840" y="3429000"/>
              <a:ext cx="862920" cy="2038320"/>
            </a:xfrm>
            <a:custGeom>
              <a:avLst/>
              <a:gdLst/>
              <a:ahLst/>
              <a:cxnLst/>
              <a:rect l="l" t="t" r="r" b="b"/>
              <a:pathLst>
                <a:path w="4163" h="9832" extrusionOk="0">
                  <a:moveTo>
                    <a:pt x="3955" y="1"/>
                  </a:moveTo>
                  <a:lnTo>
                    <a:pt x="3955" y="225"/>
                  </a:lnTo>
                  <a:cubicBezTo>
                    <a:pt x="3955" y="2148"/>
                    <a:pt x="2585" y="3768"/>
                    <a:pt x="699" y="4079"/>
                  </a:cubicBezTo>
                  <a:cubicBezTo>
                    <a:pt x="616" y="4092"/>
                    <a:pt x="539" y="4121"/>
                    <a:pt x="451" y="4170"/>
                  </a:cubicBezTo>
                  <a:cubicBezTo>
                    <a:pt x="172" y="4326"/>
                    <a:pt x="0" y="4617"/>
                    <a:pt x="0" y="4931"/>
                  </a:cubicBezTo>
                  <a:cubicBezTo>
                    <a:pt x="0" y="5219"/>
                    <a:pt x="145" y="5490"/>
                    <a:pt x="388" y="5654"/>
                  </a:cubicBezTo>
                  <a:cubicBezTo>
                    <a:pt x="494" y="5725"/>
                    <a:pt x="588" y="5764"/>
                    <a:pt x="697" y="5782"/>
                  </a:cubicBezTo>
                  <a:cubicBezTo>
                    <a:pt x="2584" y="6097"/>
                    <a:pt x="3954" y="7716"/>
                    <a:pt x="3954" y="9635"/>
                  </a:cubicBezTo>
                  <a:lnTo>
                    <a:pt x="3954" y="9831"/>
                  </a:lnTo>
                  <a:cubicBezTo>
                    <a:pt x="4024" y="9729"/>
                    <a:pt x="4093" y="9625"/>
                    <a:pt x="4159" y="9516"/>
                  </a:cubicBezTo>
                  <a:cubicBezTo>
                    <a:pt x="4104" y="7549"/>
                    <a:pt x="2682" y="5900"/>
                    <a:pt x="732" y="5576"/>
                  </a:cubicBezTo>
                  <a:cubicBezTo>
                    <a:pt x="653" y="5561"/>
                    <a:pt x="588" y="5534"/>
                    <a:pt x="507" y="5479"/>
                  </a:cubicBezTo>
                  <a:cubicBezTo>
                    <a:pt x="322" y="5354"/>
                    <a:pt x="213" y="5150"/>
                    <a:pt x="213" y="4931"/>
                  </a:cubicBezTo>
                  <a:cubicBezTo>
                    <a:pt x="213" y="4694"/>
                    <a:pt x="344" y="4471"/>
                    <a:pt x="555" y="4354"/>
                  </a:cubicBezTo>
                  <a:cubicBezTo>
                    <a:pt x="621" y="4317"/>
                    <a:pt x="677" y="4296"/>
                    <a:pt x="735" y="4287"/>
                  </a:cubicBezTo>
                  <a:cubicBezTo>
                    <a:pt x="2694" y="3966"/>
                    <a:pt x="4120" y="2304"/>
                    <a:pt x="4162" y="318"/>
                  </a:cubicBezTo>
                  <a:cubicBezTo>
                    <a:pt x="4096" y="208"/>
                    <a:pt x="4026" y="104"/>
                    <a:pt x="395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70" name="Google Shape;70;p14"/>
            <p:cNvSpPr/>
            <p:nvPr/>
          </p:nvSpPr>
          <p:spPr>
            <a:xfrm>
              <a:off x="547920" y="3599280"/>
              <a:ext cx="843840" cy="1253880"/>
            </a:xfrm>
            <a:custGeom>
              <a:avLst/>
              <a:gdLst/>
              <a:ahLst/>
              <a:cxnLst/>
              <a:rect l="l" t="t" r="r" b="b"/>
              <a:pathLst>
                <a:path w="4071" h="6048" extrusionOk="0">
                  <a:moveTo>
                    <a:pt x="3912" y="0"/>
                  </a:moveTo>
                  <a:cubicBezTo>
                    <a:pt x="3658" y="1914"/>
                    <a:pt x="2204" y="3461"/>
                    <a:pt x="275" y="3777"/>
                  </a:cubicBezTo>
                  <a:cubicBezTo>
                    <a:pt x="258" y="3777"/>
                    <a:pt x="236" y="3780"/>
                    <a:pt x="182" y="3810"/>
                  </a:cubicBezTo>
                  <a:cubicBezTo>
                    <a:pt x="71" y="3873"/>
                    <a:pt x="1" y="3988"/>
                    <a:pt x="1" y="4112"/>
                  </a:cubicBezTo>
                  <a:cubicBezTo>
                    <a:pt x="1" y="4225"/>
                    <a:pt x="59" y="4332"/>
                    <a:pt x="157" y="4398"/>
                  </a:cubicBezTo>
                  <a:cubicBezTo>
                    <a:pt x="205" y="4430"/>
                    <a:pt x="228" y="4439"/>
                    <a:pt x="257" y="4443"/>
                  </a:cubicBezTo>
                  <a:cubicBezTo>
                    <a:pt x="1323" y="4620"/>
                    <a:pt x="2284" y="5177"/>
                    <a:pt x="2963" y="6008"/>
                  </a:cubicBezTo>
                  <a:cubicBezTo>
                    <a:pt x="2984" y="6034"/>
                    <a:pt x="3014" y="6048"/>
                    <a:pt x="3045" y="6048"/>
                  </a:cubicBezTo>
                  <a:cubicBezTo>
                    <a:pt x="3068" y="6048"/>
                    <a:pt x="3092" y="6040"/>
                    <a:pt x="3111" y="6024"/>
                  </a:cubicBezTo>
                  <a:cubicBezTo>
                    <a:pt x="3157" y="5988"/>
                    <a:pt x="3164" y="5922"/>
                    <a:pt x="3127" y="5876"/>
                  </a:cubicBezTo>
                  <a:cubicBezTo>
                    <a:pt x="2417" y="5003"/>
                    <a:pt x="1409" y="4420"/>
                    <a:pt x="298" y="4236"/>
                  </a:cubicBezTo>
                  <a:cubicBezTo>
                    <a:pt x="292" y="4234"/>
                    <a:pt x="286" y="4229"/>
                    <a:pt x="275" y="4223"/>
                  </a:cubicBezTo>
                  <a:cubicBezTo>
                    <a:pt x="235" y="4196"/>
                    <a:pt x="212" y="4154"/>
                    <a:pt x="212" y="4111"/>
                  </a:cubicBezTo>
                  <a:cubicBezTo>
                    <a:pt x="212" y="4065"/>
                    <a:pt x="240" y="4020"/>
                    <a:pt x="285" y="3995"/>
                  </a:cubicBezTo>
                  <a:cubicBezTo>
                    <a:pt x="295" y="3989"/>
                    <a:pt x="300" y="3987"/>
                    <a:pt x="296" y="3987"/>
                  </a:cubicBezTo>
                  <a:cubicBezTo>
                    <a:pt x="2226" y="3669"/>
                    <a:pt x="3698" y="2197"/>
                    <a:pt x="4071" y="337"/>
                  </a:cubicBezTo>
                  <a:cubicBezTo>
                    <a:pt x="4020" y="222"/>
                    <a:pt x="3967" y="110"/>
                    <a:pt x="39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71" name="Google Shape;71;p14"/>
            <p:cNvSpPr/>
            <p:nvPr/>
          </p:nvSpPr>
          <p:spPr>
            <a:xfrm>
              <a:off x="1233360" y="4923720"/>
              <a:ext cx="157320" cy="374400"/>
            </a:xfrm>
            <a:custGeom>
              <a:avLst/>
              <a:gdLst/>
              <a:ahLst/>
              <a:cxnLst/>
              <a:rect l="l" t="t" r="r" b="b"/>
              <a:pathLst>
                <a:path w="761" h="1808" extrusionOk="0">
                  <a:moveTo>
                    <a:pt x="121" y="0"/>
                  </a:moveTo>
                  <a:cubicBezTo>
                    <a:pt x="103" y="0"/>
                    <a:pt x="84" y="5"/>
                    <a:pt x="67" y="15"/>
                  </a:cubicBezTo>
                  <a:cubicBezTo>
                    <a:pt x="17" y="46"/>
                    <a:pt x="0" y="111"/>
                    <a:pt x="30" y="160"/>
                  </a:cubicBezTo>
                  <a:cubicBezTo>
                    <a:pt x="329" y="664"/>
                    <a:pt x="524" y="1225"/>
                    <a:pt x="605" y="1807"/>
                  </a:cubicBezTo>
                  <a:cubicBezTo>
                    <a:pt x="660" y="1699"/>
                    <a:pt x="712" y="1589"/>
                    <a:pt x="760" y="1476"/>
                  </a:cubicBezTo>
                  <a:cubicBezTo>
                    <a:pt x="656" y="975"/>
                    <a:pt x="473" y="494"/>
                    <a:pt x="211" y="52"/>
                  </a:cubicBezTo>
                  <a:cubicBezTo>
                    <a:pt x="192" y="19"/>
                    <a:pt x="157" y="0"/>
                    <a:pt x="12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72" name="Google Shape;72;p14"/>
            <p:cNvSpPr/>
            <p:nvPr/>
          </p:nvSpPr>
          <p:spPr>
            <a:xfrm>
              <a:off x="816120" y="3774960"/>
              <a:ext cx="640440" cy="698400"/>
            </a:xfrm>
            <a:custGeom>
              <a:avLst/>
              <a:gdLst/>
              <a:ahLst/>
              <a:cxnLst/>
              <a:rect l="l" t="t" r="r" b="b"/>
              <a:pathLst>
                <a:path w="3090" h="3370" extrusionOk="0">
                  <a:moveTo>
                    <a:pt x="2980" y="1"/>
                  </a:moveTo>
                  <a:cubicBezTo>
                    <a:pt x="2555" y="1425"/>
                    <a:pt x="1510" y="2598"/>
                    <a:pt x="82" y="3166"/>
                  </a:cubicBezTo>
                  <a:cubicBezTo>
                    <a:pt x="28" y="3188"/>
                    <a:pt x="1" y="3249"/>
                    <a:pt x="23" y="3303"/>
                  </a:cubicBezTo>
                  <a:cubicBezTo>
                    <a:pt x="39" y="3345"/>
                    <a:pt x="79" y="3370"/>
                    <a:pt x="121" y="3370"/>
                  </a:cubicBezTo>
                  <a:cubicBezTo>
                    <a:pt x="134" y="3370"/>
                    <a:pt x="147" y="3368"/>
                    <a:pt x="160" y="3363"/>
                  </a:cubicBezTo>
                  <a:cubicBezTo>
                    <a:pt x="1556" y="2809"/>
                    <a:pt x="2600" y="1694"/>
                    <a:pt x="3089" y="333"/>
                  </a:cubicBezTo>
                  <a:cubicBezTo>
                    <a:pt x="3055" y="220"/>
                    <a:pt x="3018" y="108"/>
                    <a:pt x="29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73" name="Google Shape;73;p14"/>
            <p:cNvSpPr/>
            <p:nvPr/>
          </p:nvSpPr>
          <p:spPr>
            <a:xfrm>
              <a:off x="973440" y="4508640"/>
              <a:ext cx="482040" cy="616680"/>
            </a:xfrm>
            <a:custGeom>
              <a:avLst/>
              <a:gdLst/>
              <a:ahLst/>
              <a:cxnLst/>
              <a:rect l="l" t="t" r="r" b="b"/>
              <a:pathLst>
                <a:path w="2327" h="2976" extrusionOk="0">
                  <a:moveTo>
                    <a:pt x="122" y="0"/>
                  </a:moveTo>
                  <a:cubicBezTo>
                    <a:pt x="86" y="0"/>
                    <a:pt x="51" y="18"/>
                    <a:pt x="31" y="52"/>
                  </a:cubicBezTo>
                  <a:cubicBezTo>
                    <a:pt x="1" y="101"/>
                    <a:pt x="16" y="167"/>
                    <a:pt x="66" y="196"/>
                  </a:cubicBezTo>
                  <a:cubicBezTo>
                    <a:pt x="1120" y="841"/>
                    <a:pt x="1871" y="1830"/>
                    <a:pt x="2216" y="2976"/>
                  </a:cubicBezTo>
                  <a:cubicBezTo>
                    <a:pt x="2256" y="2866"/>
                    <a:pt x="2293" y="2755"/>
                    <a:pt x="2327" y="2641"/>
                  </a:cubicBezTo>
                  <a:cubicBezTo>
                    <a:pt x="1935" y="1562"/>
                    <a:pt x="1191" y="635"/>
                    <a:pt x="176" y="15"/>
                  </a:cubicBezTo>
                  <a:cubicBezTo>
                    <a:pt x="159" y="5"/>
                    <a:pt x="140" y="0"/>
                    <a:pt x="12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74" name="Google Shape;74;p14"/>
            <p:cNvSpPr/>
            <p:nvPr/>
          </p:nvSpPr>
          <p:spPr>
            <a:xfrm>
              <a:off x="1360800" y="3948480"/>
              <a:ext cx="139680" cy="237600"/>
            </a:xfrm>
            <a:custGeom>
              <a:avLst/>
              <a:gdLst/>
              <a:ahLst/>
              <a:cxnLst/>
              <a:rect l="l" t="t" r="r" b="b"/>
              <a:pathLst>
                <a:path w="676" h="1147" extrusionOk="0">
                  <a:moveTo>
                    <a:pt x="601" y="1"/>
                  </a:moveTo>
                  <a:cubicBezTo>
                    <a:pt x="446" y="343"/>
                    <a:pt x="259" y="671"/>
                    <a:pt x="35" y="978"/>
                  </a:cubicBezTo>
                  <a:cubicBezTo>
                    <a:pt x="1" y="1026"/>
                    <a:pt x="12" y="1092"/>
                    <a:pt x="58" y="1126"/>
                  </a:cubicBezTo>
                  <a:cubicBezTo>
                    <a:pt x="77" y="1140"/>
                    <a:pt x="99" y="1146"/>
                    <a:pt x="121" y="1146"/>
                  </a:cubicBezTo>
                  <a:cubicBezTo>
                    <a:pt x="153" y="1146"/>
                    <a:pt x="184" y="1132"/>
                    <a:pt x="205" y="1103"/>
                  </a:cubicBezTo>
                  <a:cubicBezTo>
                    <a:pt x="383" y="861"/>
                    <a:pt x="539" y="605"/>
                    <a:pt x="675" y="341"/>
                  </a:cubicBezTo>
                  <a:cubicBezTo>
                    <a:pt x="652" y="226"/>
                    <a:pt x="627" y="111"/>
                    <a:pt x="60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75" name="Google Shape;75;p14"/>
            <p:cNvSpPr/>
            <p:nvPr/>
          </p:nvSpPr>
          <p:spPr>
            <a:xfrm>
              <a:off x="1057680" y="4211640"/>
              <a:ext cx="441720" cy="740880"/>
            </a:xfrm>
            <a:custGeom>
              <a:avLst/>
              <a:gdLst/>
              <a:ahLst/>
              <a:cxnLst/>
              <a:rect l="l" t="t" r="r" b="b"/>
              <a:pathLst>
                <a:path w="2132" h="3575" extrusionOk="0">
                  <a:moveTo>
                    <a:pt x="1318" y="1"/>
                  </a:moveTo>
                  <a:cubicBezTo>
                    <a:pt x="1288" y="1"/>
                    <a:pt x="1259" y="13"/>
                    <a:pt x="1238" y="37"/>
                  </a:cubicBezTo>
                  <a:cubicBezTo>
                    <a:pt x="894" y="437"/>
                    <a:pt x="494" y="786"/>
                    <a:pt x="49" y="1071"/>
                  </a:cubicBezTo>
                  <a:cubicBezTo>
                    <a:pt x="19" y="1090"/>
                    <a:pt x="1" y="1124"/>
                    <a:pt x="1" y="1160"/>
                  </a:cubicBezTo>
                  <a:cubicBezTo>
                    <a:pt x="1" y="1195"/>
                    <a:pt x="19" y="1230"/>
                    <a:pt x="49" y="1249"/>
                  </a:cubicBezTo>
                  <a:cubicBezTo>
                    <a:pt x="944" y="1824"/>
                    <a:pt x="1633" y="2634"/>
                    <a:pt x="2059" y="3574"/>
                  </a:cubicBezTo>
                  <a:cubicBezTo>
                    <a:pt x="2084" y="3465"/>
                    <a:pt x="2110" y="3354"/>
                    <a:pt x="2132" y="3241"/>
                  </a:cubicBezTo>
                  <a:cubicBezTo>
                    <a:pt x="1709" y="2415"/>
                    <a:pt x="1085" y="1698"/>
                    <a:pt x="297" y="1160"/>
                  </a:cubicBezTo>
                  <a:cubicBezTo>
                    <a:pt x="706" y="882"/>
                    <a:pt x="1075" y="550"/>
                    <a:pt x="1398" y="175"/>
                  </a:cubicBezTo>
                  <a:cubicBezTo>
                    <a:pt x="1436" y="131"/>
                    <a:pt x="1431" y="64"/>
                    <a:pt x="1387" y="26"/>
                  </a:cubicBezTo>
                  <a:cubicBezTo>
                    <a:pt x="1367" y="9"/>
                    <a:pt x="1342" y="1"/>
                    <a:pt x="131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76" name="Google Shape;76;p14"/>
            <p:cNvSpPr/>
            <p:nvPr/>
          </p:nvSpPr>
          <p:spPr>
            <a:xfrm>
              <a:off x="1242360" y="4123080"/>
              <a:ext cx="284040" cy="656640"/>
            </a:xfrm>
            <a:custGeom>
              <a:avLst/>
              <a:gdLst/>
              <a:ahLst/>
              <a:cxnLst/>
              <a:rect l="l" t="t" r="r" b="b"/>
              <a:pathLst>
                <a:path w="1372" h="3169" extrusionOk="0">
                  <a:moveTo>
                    <a:pt x="1329" y="0"/>
                  </a:moveTo>
                  <a:cubicBezTo>
                    <a:pt x="989" y="565"/>
                    <a:pt x="556" y="1077"/>
                    <a:pt x="39" y="1507"/>
                  </a:cubicBezTo>
                  <a:cubicBezTo>
                    <a:pt x="14" y="1528"/>
                    <a:pt x="0" y="1556"/>
                    <a:pt x="0" y="1588"/>
                  </a:cubicBezTo>
                  <a:cubicBezTo>
                    <a:pt x="0" y="1620"/>
                    <a:pt x="13" y="1650"/>
                    <a:pt x="39" y="1669"/>
                  </a:cubicBezTo>
                  <a:cubicBezTo>
                    <a:pt x="554" y="2098"/>
                    <a:pt x="987" y="2605"/>
                    <a:pt x="1325" y="3169"/>
                  </a:cubicBezTo>
                  <a:cubicBezTo>
                    <a:pt x="1340" y="3060"/>
                    <a:pt x="1356" y="2950"/>
                    <a:pt x="1368" y="2840"/>
                  </a:cubicBezTo>
                  <a:cubicBezTo>
                    <a:pt x="1062" y="2378"/>
                    <a:pt x="694" y="1956"/>
                    <a:pt x="269" y="1587"/>
                  </a:cubicBezTo>
                  <a:cubicBezTo>
                    <a:pt x="697" y="1216"/>
                    <a:pt x="1065" y="793"/>
                    <a:pt x="1371" y="331"/>
                  </a:cubicBezTo>
                  <a:cubicBezTo>
                    <a:pt x="1358" y="218"/>
                    <a:pt x="1345" y="109"/>
                    <a:pt x="132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77" name="Google Shape;77;p14"/>
            <p:cNvSpPr/>
            <p:nvPr/>
          </p:nvSpPr>
          <p:spPr>
            <a:xfrm>
              <a:off x="1404360" y="4293720"/>
              <a:ext cx="132840" cy="315360"/>
            </a:xfrm>
            <a:custGeom>
              <a:avLst/>
              <a:gdLst/>
              <a:ahLst/>
              <a:cxnLst/>
              <a:rect l="l" t="t" r="r" b="b"/>
              <a:pathLst>
                <a:path w="642" h="1523" extrusionOk="0">
                  <a:moveTo>
                    <a:pt x="629" y="1"/>
                  </a:moveTo>
                  <a:cubicBezTo>
                    <a:pt x="445" y="242"/>
                    <a:pt x="247" y="472"/>
                    <a:pt x="31" y="688"/>
                  </a:cubicBezTo>
                  <a:cubicBezTo>
                    <a:pt x="11" y="708"/>
                    <a:pt x="0" y="736"/>
                    <a:pt x="0" y="763"/>
                  </a:cubicBezTo>
                  <a:cubicBezTo>
                    <a:pt x="0" y="790"/>
                    <a:pt x="11" y="818"/>
                    <a:pt x="31" y="836"/>
                  </a:cubicBezTo>
                  <a:cubicBezTo>
                    <a:pt x="247" y="1054"/>
                    <a:pt x="444" y="1282"/>
                    <a:pt x="625" y="1522"/>
                  </a:cubicBezTo>
                  <a:cubicBezTo>
                    <a:pt x="632" y="1415"/>
                    <a:pt x="636" y="1308"/>
                    <a:pt x="641" y="1198"/>
                  </a:cubicBezTo>
                  <a:cubicBezTo>
                    <a:pt x="519" y="1047"/>
                    <a:pt x="389" y="901"/>
                    <a:pt x="252" y="761"/>
                  </a:cubicBezTo>
                  <a:cubicBezTo>
                    <a:pt x="391" y="623"/>
                    <a:pt x="520" y="476"/>
                    <a:pt x="642" y="325"/>
                  </a:cubicBezTo>
                  <a:cubicBezTo>
                    <a:pt x="640" y="216"/>
                    <a:pt x="635" y="107"/>
                    <a:pt x="6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78" name="Google Shape;78;p14"/>
            <p:cNvSpPr/>
            <p:nvPr/>
          </p:nvSpPr>
          <p:spPr>
            <a:xfrm>
              <a:off x="-541800" y="4544640"/>
              <a:ext cx="1068120" cy="1374120"/>
            </a:xfrm>
            <a:custGeom>
              <a:avLst/>
              <a:gdLst/>
              <a:ahLst/>
              <a:cxnLst/>
              <a:rect l="l" t="t" r="r" b="b"/>
              <a:pathLst>
                <a:path w="5153" h="6629" extrusionOk="0">
                  <a:moveTo>
                    <a:pt x="1" y="1"/>
                  </a:moveTo>
                  <a:cubicBezTo>
                    <a:pt x="3" y="72"/>
                    <a:pt x="6" y="142"/>
                    <a:pt x="8" y="212"/>
                  </a:cubicBezTo>
                  <a:lnTo>
                    <a:pt x="479" y="212"/>
                  </a:lnTo>
                  <a:cubicBezTo>
                    <a:pt x="787" y="212"/>
                    <a:pt x="1059" y="422"/>
                    <a:pt x="1137" y="722"/>
                  </a:cubicBezTo>
                  <a:cubicBezTo>
                    <a:pt x="1564" y="2349"/>
                    <a:pt x="2839" y="3615"/>
                    <a:pt x="4470" y="4027"/>
                  </a:cubicBezTo>
                  <a:cubicBezTo>
                    <a:pt x="4747" y="4097"/>
                    <a:pt x="4940" y="4347"/>
                    <a:pt x="4940" y="4636"/>
                  </a:cubicBezTo>
                  <a:lnTo>
                    <a:pt x="4940" y="6627"/>
                  </a:lnTo>
                  <a:cubicBezTo>
                    <a:pt x="4962" y="6627"/>
                    <a:pt x="4982" y="6629"/>
                    <a:pt x="5004" y="6629"/>
                  </a:cubicBezTo>
                  <a:lnTo>
                    <a:pt x="5024" y="6629"/>
                  </a:lnTo>
                  <a:cubicBezTo>
                    <a:pt x="5066" y="6629"/>
                    <a:pt x="5109" y="6627"/>
                    <a:pt x="5152" y="6625"/>
                  </a:cubicBezTo>
                  <a:lnTo>
                    <a:pt x="5152" y="4635"/>
                  </a:lnTo>
                  <a:cubicBezTo>
                    <a:pt x="5151" y="4250"/>
                    <a:pt x="4892" y="3915"/>
                    <a:pt x="4522" y="3822"/>
                  </a:cubicBezTo>
                  <a:cubicBezTo>
                    <a:pt x="2968" y="3428"/>
                    <a:pt x="1748" y="2220"/>
                    <a:pt x="1341" y="668"/>
                  </a:cubicBezTo>
                  <a:cubicBezTo>
                    <a:pt x="1238" y="276"/>
                    <a:pt x="884" y="1"/>
                    <a:pt x="4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79" name="Google Shape;79;p14"/>
            <p:cNvSpPr/>
            <p:nvPr/>
          </p:nvSpPr>
          <p:spPr>
            <a:xfrm>
              <a:off x="-536040" y="4653720"/>
              <a:ext cx="952920" cy="887760"/>
            </a:xfrm>
            <a:custGeom>
              <a:avLst/>
              <a:gdLst/>
              <a:ahLst/>
              <a:cxnLst/>
              <a:rect l="l" t="t" r="r" b="b"/>
              <a:pathLst>
                <a:path w="4597" h="4282" extrusionOk="0">
                  <a:moveTo>
                    <a:pt x="0" y="1"/>
                  </a:moveTo>
                  <a:cubicBezTo>
                    <a:pt x="6" y="72"/>
                    <a:pt x="13" y="142"/>
                    <a:pt x="20" y="213"/>
                  </a:cubicBezTo>
                  <a:lnTo>
                    <a:pt x="451" y="213"/>
                  </a:lnTo>
                  <a:cubicBezTo>
                    <a:pt x="521" y="213"/>
                    <a:pt x="581" y="260"/>
                    <a:pt x="600" y="329"/>
                  </a:cubicBezTo>
                  <a:cubicBezTo>
                    <a:pt x="1075" y="2141"/>
                    <a:pt x="2498" y="3552"/>
                    <a:pt x="4314" y="4011"/>
                  </a:cubicBezTo>
                  <a:cubicBezTo>
                    <a:pt x="4357" y="4022"/>
                    <a:pt x="4385" y="4062"/>
                    <a:pt x="4385" y="4109"/>
                  </a:cubicBezTo>
                  <a:lnTo>
                    <a:pt x="4385" y="4175"/>
                  </a:lnTo>
                  <a:cubicBezTo>
                    <a:pt x="4385" y="4234"/>
                    <a:pt x="4432" y="4282"/>
                    <a:pt x="4490" y="4282"/>
                  </a:cubicBezTo>
                  <a:cubicBezTo>
                    <a:pt x="4549" y="4282"/>
                    <a:pt x="4597" y="4235"/>
                    <a:pt x="4597" y="4175"/>
                  </a:cubicBezTo>
                  <a:lnTo>
                    <a:pt x="4597" y="4109"/>
                  </a:lnTo>
                  <a:cubicBezTo>
                    <a:pt x="4596" y="3965"/>
                    <a:pt x="4500" y="3842"/>
                    <a:pt x="4365" y="3807"/>
                  </a:cubicBezTo>
                  <a:cubicBezTo>
                    <a:pt x="2624" y="3367"/>
                    <a:pt x="1259" y="2014"/>
                    <a:pt x="803" y="275"/>
                  </a:cubicBezTo>
                  <a:cubicBezTo>
                    <a:pt x="760" y="114"/>
                    <a:pt x="615" y="1"/>
                    <a:pt x="45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80" name="Google Shape;80;p14"/>
            <p:cNvSpPr/>
            <p:nvPr/>
          </p:nvSpPr>
          <p:spPr>
            <a:xfrm>
              <a:off x="373320" y="5603400"/>
              <a:ext cx="43560" cy="311400"/>
            </a:xfrm>
            <a:custGeom>
              <a:avLst/>
              <a:gdLst/>
              <a:ahLst/>
              <a:cxnLst/>
              <a:rect l="l" t="t" r="r" b="b"/>
              <a:pathLst>
                <a:path w="212" h="1503" extrusionOk="0">
                  <a:moveTo>
                    <a:pt x="107" y="0"/>
                  </a:moveTo>
                  <a:cubicBezTo>
                    <a:pt x="48" y="0"/>
                    <a:pt x="0" y="46"/>
                    <a:pt x="0" y="105"/>
                  </a:cubicBezTo>
                  <a:lnTo>
                    <a:pt x="0" y="1474"/>
                  </a:lnTo>
                  <a:cubicBezTo>
                    <a:pt x="70" y="1486"/>
                    <a:pt x="142" y="1496"/>
                    <a:pt x="212" y="1503"/>
                  </a:cubicBezTo>
                  <a:lnTo>
                    <a:pt x="212" y="105"/>
                  </a:lnTo>
                  <a:cubicBezTo>
                    <a:pt x="211" y="48"/>
                    <a:pt x="164" y="0"/>
                    <a:pt x="10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81" name="Google Shape;81;p14"/>
            <p:cNvSpPr/>
            <p:nvPr/>
          </p:nvSpPr>
          <p:spPr>
            <a:xfrm>
              <a:off x="-524160" y="4763160"/>
              <a:ext cx="309960" cy="481680"/>
            </a:xfrm>
            <a:custGeom>
              <a:avLst/>
              <a:gdLst/>
              <a:ahLst/>
              <a:cxnLst/>
              <a:rect l="l" t="t" r="r" b="b"/>
              <a:pathLst>
                <a:path w="1497" h="2325" extrusionOk="0">
                  <a:moveTo>
                    <a:pt x="0" y="0"/>
                  </a:moveTo>
                  <a:cubicBezTo>
                    <a:pt x="10" y="71"/>
                    <a:pt x="18" y="142"/>
                    <a:pt x="29" y="212"/>
                  </a:cubicBezTo>
                  <a:lnTo>
                    <a:pt x="113" y="212"/>
                  </a:lnTo>
                  <a:cubicBezTo>
                    <a:pt x="355" y="976"/>
                    <a:pt x="766" y="1693"/>
                    <a:pt x="1301" y="2288"/>
                  </a:cubicBezTo>
                  <a:cubicBezTo>
                    <a:pt x="1322" y="2313"/>
                    <a:pt x="1351" y="2325"/>
                    <a:pt x="1380" y="2325"/>
                  </a:cubicBezTo>
                  <a:cubicBezTo>
                    <a:pt x="1405" y="2325"/>
                    <a:pt x="1430" y="2316"/>
                    <a:pt x="1449" y="2297"/>
                  </a:cubicBezTo>
                  <a:cubicBezTo>
                    <a:pt x="1493" y="2259"/>
                    <a:pt x="1496" y="2192"/>
                    <a:pt x="1458" y="2148"/>
                  </a:cubicBezTo>
                  <a:cubicBezTo>
                    <a:pt x="925" y="1556"/>
                    <a:pt x="521" y="840"/>
                    <a:pt x="291" y="76"/>
                  </a:cubicBezTo>
                  <a:cubicBezTo>
                    <a:pt x="278" y="32"/>
                    <a:pt x="236" y="0"/>
                    <a:pt x="19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82" name="Google Shape;82;p14"/>
            <p:cNvSpPr/>
            <p:nvPr/>
          </p:nvSpPr>
          <p:spPr>
            <a:xfrm>
              <a:off x="-167040" y="5295600"/>
              <a:ext cx="474840" cy="599040"/>
            </a:xfrm>
            <a:custGeom>
              <a:avLst/>
              <a:gdLst/>
              <a:ahLst/>
              <a:cxnLst/>
              <a:rect l="l" t="t" r="r" b="b"/>
              <a:pathLst>
                <a:path w="2291" h="2891" extrusionOk="0">
                  <a:moveTo>
                    <a:pt x="117" y="1"/>
                  </a:moveTo>
                  <a:cubicBezTo>
                    <a:pt x="88" y="1"/>
                    <a:pt x="60" y="13"/>
                    <a:pt x="39" y="36"/>
                  </a:cubicBezTo>
                  <a:cubicBezTo>
                    <a:pt x="0" y="80"/>
                    <a:pt x="5" y="146"/>
                    <a:pt x="48" y="184"/>
                  </a:cubicBezTo>
                  <a:cubicBezTo>
                    <a:pt x="643" y="709"/>
                    <a:pt x="1326" y="1094"/>
                    <a:pt x="2077" y="1333"/>
                  </a:cubicBezTo>
                  <a:lnTo>
                    <a:pt x="2077" y="2828"/>
                  </a:lnTo>
                  <a:cubicBezTo>
                    <a:pt x="2148" y="2852"/>
                    <a:pt x="2217" y="2871"/>
                    <a:pt x="2288" y="2890"/>
                  </a:cubicBezTo>
                  <a:lnTo>
                    <a:pt x="2288" y="1256"/>
                  </a:lnTo>
                  <a:cubicBezTo>
                    <a:pt x="2290" y="1209"/>
                    <a:pt x="2260" y="1168"/>
                    <a:pt x="2215" y="1154"/>
                  </a:cubicBezTo>
                  <a:cubicBezTo>
                    <a:pt x="1462" y="926"/>
                    <a:pt x="779" y="549"/>
                    <a:pt x="188" y="28"/>
                  </a:cubicBezTo>
                  <a:cubicBezTo>
                    <a:pt x="167" y="10"/>
                    <a:pt x="142" y="1"/>
                    <a:pt x="1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83" name="Google Shape;83;p14"/>
            <p:cNvSpPr/>
            <p:nvPr/>
          </p:nvSpPr>
          <p:spPr>
            <a:xfrm>
              <a:off x="-455400" y="5072400"/>
              <a:ext cx="653400" cy="784800"/>
            </a:xfrm>
            <a:custGeom>
              <a:avLst/>
              <a:gdLst/>
              <a:ahLst/>
              <a:cxnLst/>
              <a:rect l="l" t="t" r="r" b="b"/>
              <a:pathLst>
                <a:path w="3152" h="3786" extrusionOk="0">
                  <a:moveTo>
                    <a:pt x="0" y="0"/>
                  </a:moveTo>
                  <a:lnTo>
                    <a:pt x="0" y="0"/>
                  </a:lnTo>
                  <a:cubicBezTo>
                    <a:pt x="97" y="305"/>
                    <a:pt x="210" y="592"/>
                    <a:pt x="335" y="864"/>
                  </a:cubicBezTo>
                  <a:cubicBezTo>
                    <a:pt x="1012" y="1716"/>
                    <a:pt x="1907" y="2384"/>
                    <a:pt x="2941" y="2784"/>
                  </a:cubicBezTo>
                  <a:lnTo>
                    <a:pt x="2941" y="3691"/>
                  </a:lnTo>
                  <a:cubicBezTo>
                    <a:pt x="3011" y="3726"/>
                    <a:pt x="3080" y="3757"/>
                    <a:pt x="3152" y="3785"/>
                  </a:cubicBezTo>
                  <a:lnTo>
                    <a:pt x="3152" y="2711"/>
                  </a:lnTo>
                  <a:cubicBezTo>
                    <a:pt x="3152" y="2668"/>
                    <a:pt x="3124" y="2627"/>
                    <a:pt x="3084" y="2613"/>
                  </a:cubicBezTo>
                  <a:cubicBezTo>
                    <a:pt x="1773" y="2122"/>
                    <a:pt x="688" y="1195"/>
                    <a:pt x="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84" name="Google Shape;84;p14"/>
            <p:cNvSpPr/>
            <p:nvPr/>
          </p:nvSpPr>
          <p:spPr>
            <a:xfrm>
              <a:off x="-252720" y="5482800"/>
              <a:ext cx="341640" cy="320400"/>
            </a:xfrm>
            <a:custGeom>
              <a:avLst/>
              <a:gdLst/>
              <a:ahLst/>
              <a:cxnLst/>
              <a:rect l="l" t="t" r="r" b="b"/>
              <a:pathLst>
                <a:path w="1650" h="1546" extrusionOk="0">
                  <a:moveTo>
                    <a:pt x="1" y="1"/>
                  </a:moveTo>
                  <a:cubicBezTo>
                    <a:pt x="176" y="247"/>
                    <a:pt x="363" y="471"/>
                    <a:pt x="559" y="675"/>
                  </a:cubicBezTo>
                  <a:cubicBezTo>
                    <a:pt x="839" y="855"/>
                    <a:pt x="1131" y="1017"/>
                    <a:pt x="1438" y="1156"/>
                  </a:cubicBezTo>
                  <a:lnTo>
                    <a:pt x="1438" y="1414"/>
                  </a:lnTo>
                  <a:cubicBezTo>
                    <a:pt x="1508" y="1460"/>
                    <a:pt x="1578" y="1504"/>
                    <a:pt x="1649" y="1545"/>
                  </a:cubicBezTo>
                  <a:lnTo>
                    <a:pt x="1649" y="1087"/>
                  </a:lnTo>
                  <a:cubicBezTo>
                    <a:pt x="1647" y="1045"/>
                    <a:pt x="1623" y="1008"/>
                    <a:pt x="1585" y="990"/>
                  </a:cubicBezTo>
                  <a:cubicBezTo>
                    <a:pt x="1005" y="736"/>
                    <a:pt x="474" y="401"/>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85" name="Google Shape;85;p14"/>
            <p:cNvSpPr/>
            <p:nvPr/>
          </p:nvSpPr>
          <p:spPr>
            <a:xfrm>
              <a:off x="-542520" y="2978280"/>
              <a:ext cx="1068480" cy="1380600"/>
            </a:xfrm>
            <a:custGeom>
              <a:avLst/>
              <a:gdLst/>
              <a:ahLst/>
              <a:cxnLst/>
              <a:rect l="l" t="t" r="r" b="b"/>
              <a:pathLst>
                <a:path w="5155" h="6659" extrusionOk="0">
                  <a:moveTo>
                    <a:pt x="5049" y="0"/>
                  </a:moveTo>
                  <a:cubicBezTo>
                    <a:pt x="5041" y="0"/>
                    <a:pt x="5033" y="1"/>
                    <a:pt x="5025" y="1"/>
                  </a:cubicBezTo>
                  <a:lnTo>
                    <a:pt x="5006" y="1"/>
                  </a:lnTo>
                  <a:cubicBezTo>
                    <a:pt x="4984" y="1"/>
                    <a:pt x="4963" y="2"/>
                    <a:pt x="4942" y="2"/>
                  </a:cubicBezTo>
                  <a:lnTo>
                    <a:pt x="4942" y="2024"/>
                  </a:lnTo>
                  <a:cubicBezTo>
                    <a:pt x="4942" y="2312"/>
                    <a:pt x="4748" y="2563"/>
                    <a:pt x="4471" y="2633"/>
                  </a:cubicBezTo>
                  <a:cubicBezTo>
                    <a:pt x="2841" y="3044"/>
                    <a:pt x="1564" y="4311"/>
                    <a:pt x="1139" y="5937"/>
                  </a:cubicBezTo>
                  <a:cubicBezTo>
                    <a:pt x="1060" y="6237"/>
                    <a:pt x="789" y="6447"/>
                    <a:pt x="481" y="6447"/>
                  </a:cubicBezTo>
                  <a:lnTo>
                    <a:pt x="7" y="6447"/>
                  </a:lnTo>
                  <a:cubicBezTo>
                    <a:pt x="5" y="6517"/>
                    <a:pt x="1" y="6587"/>
                    <a:pt x="0" y="6658"/>
                  </a:cubicBezTo>
                  <a:lnTo>
                    <a:pt x="481" y="6658"/>
                  </a:lnTo>
                  <a:cubicBezTo>
                    <a:pt x="887" y="6658"/>
                    <a:pt x="1241" y="6384"/>
                    <a:pt x="1344" y="5990"/>
                  </a:cubicBezTo>
                  <a:cubicBezTo>
                    <a:pt x="1751" y="4438"/>
                    <a:pt x="2971" y="3230"/>
                    <a:pt x="4525" y="2837"/>
                  </a:cubicBezTo>
                  <a:cubicBezTo>
                    <a:pt x="4895" y="2744"/>
                    <a:pt x="5154" y="2409"/>
                    <a:pt x="5154" y="2024"/>
                  </a:cubicBezTo>
                  <a:lnTo>
                    <a:pt x="5154" y="3"/>
                  </a:lnTo>
                  <a:cubicBezTo>
                    <a:pt x="5120" y="2"/>
                    <a:pt x="5084" y="0"/>
                    <a:pt x="50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86" name="Google Shape;86;p14"/>
            <p:cNvSpPr/>
            <p:nvPr/>
          </p:nvSpPr>
          <p:spPr>
            <a:xfrm>
              <a:off x="-163800" y="3260160"/>
              <a:ext cx="580680" cy="496080"/>
            </a:xfrm>
            <a:custGeom>
              <a:avLst/>
              <a:gdLst/>
              <a:ahLst/>
              <a:cxnLst/>
              <a:rect l="l" t="t" r="r" b="b"/>
              <a:pathLst>
                <a:path w="2802" h="2394" extrusionOk="0">
                  <a:moveTo>
                    <a:pt x="2697" y="1"/>
                  </a:moveTo>
                  <a:cubicBezTo>
                    <a:pt x="2638" y="1"/>
                    <a:pt x="2590" y="47"/>
                    <a:pt x="2590" y="106"/>
                  </a:cubicBezTo>
                  <a:lnTo>
                    <a:pt x="2590" y="665"/>
                  </a:lnTo>
                  <a:cubicBezTo>
                    <a:pt x="2590" y="711"/>
                    <a:pt x="2561" y="752"/>
                    <a:pt x="2519" y="763"/>
                  </a:cubicBezTo>
                  <a:cubicBezTo>
                    <a:pt x="1570" y="1002"/>
                    <a:pt x="714" y="1504"/>
                    <a:pt x="42" y="2216"/>
                  </a:cubicBezTo>
                  <a:cubicBezTo>
                    <a:pt x="1" y="2260"/>
                    <a:pt x="2" y="2326"/>
                    <a:pt x="44" y="2365"/>
                  </a:cubicBezTo>
                  <a:cubicBezTo>
                    <a:pt x="65" y="2384"/>
                    <a:pt x="92" y="2394"/>
                    <a:pt x="117" y="2394"/>
                  </a:cubicBezTo>
                  <a:cubicBezTo>
                    <a:pt x="144" y="2394"/>
                    <a:pt x="174" y="2383"/>
                    <a:pt x="194" y="2361"/>
                  </a:cubicBezTo>
                  <a:cubicBezTo>
                    <a:pt x="839" y="1679"/>
                    <a:pt x="1660" y="1197"/>
                    <a:pt x="2570" y="967"/>
                  </a:cubicBezTo>
                  <a:cubicBezTo>
                    <a:pt x="2705" y="933"/>
                    <a:pt x="2802" y="809"/>
                    <a:pt x="2802" y="665"/>
                  </a:cubicBezTo>
                  <a:lnTo>
                    <a:pt x="2802" y="106"/>
                  </a:lnTo>
                  <a:cubicBezTo>
                    <a:pt x="2802" y="48"/>
                    <a:pt x="2755" y="1"/>
                    <a:pt x="26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87" name="Google Shape;87;p14"/>
            <p:cNvSpPr/>
            <p:nvPr/>
          </p:nvSpPr>
          <p:spPr>
            <a:xfrm>
              <a:off x="-536760" y="3813480"/>
              <a:ext cx="338400" cy="436320"/>
            </a:xfrm>
            <a:custGeom>
              <a:avLst/>
              <a:gdLst/>
              <a:ahLst/>
              <a:cxnLst/>
              <a:rect l="l" t="t" r="r" b="b"/>
              <a:pathLst>
                <a:path w="1633" h="2106" extrusionOk="0">
                  <a:moveTo>
                    <a:pt x="1513" y="1"/>
                  </a:moveTo>
                  <a:cubicBezTo>
                    <a:pt x="1481" y="1"/>
                    <a:pt x="1448" y="16"/>
                    <a:pt x="1427" y="44"/>
                  </a:cubicBezTo>
                  <a:cubicBezTo>
                    <a:pt x="1044" y="567"/>
                    <a:pt x="767" y="1151"/>
                    <a:pt x="603" y="1777"/>
                  </a:cubicBezTo>
                  <a:cubicBezTo>
                    <a:pt x="584" y="1846"/>
                    <a:pt x="523" y="1893"/>
                    <a:pt x="455" y="1893"/>
                  </a:cubicBezTo>
                  <a:lnTo>
                    <a:pt x="22" y="1893"/>
                  </a:lnTo>
                  <a:cubicBezTo>
                    <a:pt x="14" y="1964"/>
                    <a:pt x="6" y="2034"/>
                    <a:pt x="1" y="2105"/>
                  </a:cubicBezTo>
                  <a:lnTo>
                    <a:pt x="455" y="2105"/>
                  </a:lnTo>
                  <a:cubicBezTo>
                    <a:pt x="620" y="2103"/>
                    <a:pt x="764" y="1990"/>
                    <a:pt x="807" y="1830"/>
                  </a:cubicBezTo>
                  <a:cubicBezTo>
                    <a:pt x="965" y="1228"/>
                    <a:pt x="1230" y="668"/>
                    <a:pt x="1598" y="168"/>
                  </a:cubicBezTo>
                  <a:cubicBezTo>
                    <a:pt x="1633" y="121"/>
                    <a:pt x="1623" y="55"/>
                    <a:pt x="1575" y="21"/>
                  </a:cubicBezTo>
                  <a:cubicBezTo>
                    <a:pt x="1556" y="8"/>
                    <a:pt x="1535" y="1"/>
                    <a:pt x="151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88" name="Google Shape;88;p14"/>
            <p:cNvSpPr/>
            <p:nvPr/>
          </p:nvSpPr>
          <p:spPr>
            <a:xfrm>
              <a:off x="373320" y="2982600"/>
              <a:ext cx="43560" cy="233640"/>
            </a:xfrm>
            <a:custGeom>
              <a:avLst/>
              <a:gdLst/>
              <a:ahLst/>
              <a:cxnLst/>
              <a:rect l="l" t="t" r="r" b="b"/>
              <a:pathLst>
                <a:path w="212" h="1129" extrusionOk="0">
                  <a:moveTo>
                    <a:pt x="212" y="1"/>
                  </a:moveTo>
                  <a:cubicBezTo>
                    <a:pt x="142" y="7"/>
                    <a:pt x="71" y="18"/>
                    <a:pt x="0" y="29"/>
                  </a:cubicBezTo>
                  <a:lnTo>
                    <a:pt x="0" y="1023"/>
                  </a:lnTo>
                  <a:cubicBezTo>
                    <a:pt x="0" y="1081"/>
                    <a:pt x="47" y="1128"/>
                    <a:pt x="107" y="1128"/>
                  </a:cubicBezTo>
                  <a:cubicBezTo>
                    <a:pt x="164" y="1128"/>
                    <a:pt x="212" y="1082"/>
                    <a:pt x="212" y="1023"/>
                  </a:cubicBezTo>
                  <a:lnTo>
                    <a:pt x="21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89" name="Google Shape;89;p14"/>
            <p:cNvSpPr/>
            <p:nvPr/>
          </p:nvSpPr>
          <p:spPr>
            <a:xfrm>
              <a:off x="-525240" y="3002040"/>
              <a:ext cx="832680" cy="1137960"/>
            </a:xfrm>
            <a:custGeom>
              <a:avLst/>
              <a:gdLst/>
              <a:ahLst/>
              <a:cxnLst/>
              <a:rect l="l" t="t" r="r" b="b"/>
              <a:pathLst>
                <a:path w="4018" h="5489" extrusionOk="0">
                  <a:moveTo>
                    <a:pt x="4017" y="1"/>
                  </a:moveTo>
                  <a:cubicBezTo>
                    <a:pt x="3947" y="18"/>
                    <a:pt x="3876" y="39"/>
                    <a:pt x="3806" y="62"/>
                  </a:cubicBezTo>
                  <a:lnTo>
                    <a:pt x="3806" y="1588"/>
                  </a:lnTo>
                  <a:cubicBezTo>
                    <a:pt x="2045" y="2146"/>
                    <a:pt x="675" y="3517"/>
                    <a:pt x="118" y="5278"/>
                  </a:cubicBezTo>
                  <a:lnTo>
                    <a:pt x="30" y="5278"/>
                  </a:lnTo>
                  <a:cubicBezTo>
                    <a:pt x="19" y="5348"/>
                    <a:pt x="11" y="5418"/>
                    <a:pt x="1" y="5488"/>
                  </a:cubicBezTo>
                  <a:lnTo>
                    <a:pt x="196" y="5488"/>
                  </a:lnTo>
                  <a:cubicBezTo>
                    <a:pt x="242" y="5488"/>
                    <a:pt x="284" y="5459"/>
                    <a:pt x="296" y="5414"/>
                  </a:cubicBezTo>
                  <a:cubicBezTo>
                    <a:pt x="826" y="3660"/>
                    <a:pt x="2188" y="2295"/>
                    <a:pt x="3942" y="1767"/>
                  </a:cubicBezTo>
                  <a:cubicBezTo>
                    <a:pt x="3985" y="1753"/>
                    <a:pt x="4017" y="1712"/>
                    <a:pt x="4017" y="1665"/>
                  </a:cubicBezTo>
                  <a:lnTo>
                    <a:pt x="401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90" name="Google Shape;90;p14"/>
            <p:cNvSpPr/>
            <p:nvPr/>
          </p:nvSpPr>
          <p:spPr>
            <a:xfrm>
              <a:off x="-459720" y="3039480"/>
              <a:ext cx="657720" cy="798480"/>
            </a:xfrm>
            <a:custGeom>
              <a:avLst/>
              <a:gdLst/>
              <a:ahLst/>
              <a:cxnLst/>
              <a:rect l="l" t="t" r="r" b="b"/>
              <a:pathLst>
                <a:path w="3173" h="3853" extrusionOk="0">
                  <a:moveTo>
                    <a:pt x="3173" y="1"/>
                  </a:moveTo>
                  <a:cubicBezTo>
                    <a:pt x="3104" y="29"/>
                    <a:pt x="3032" y="62"/>
                    <a:pt x="2962" y="95"/>
                  </a:cubicBezTo>
                  <a:lnTo>
                    <a:pt x="2962" y="1034"/>
                  </a:lnTo>
                  <a:cubicBezTo>
                    <a:pt x="1909" y="1443"/>
                    <a:pt x="1001" y="2125"/>
                    <a:pt x="320" y="3000"/>
                  </a:cubicBezTo>
                  <a:cubicBezTo>
                    <a:pt x="199" y="3269"/>
                    <a:pt x="93" y="3555"/>
                    <a:pt x="1" y="3853"/>
                  </a:cubicBezTo>
                  <a:cubicBezTo>
                    <a:pt x="688" y="2643"/>
                    <a:pt x="1782" y="1701"/>
                    <a:pt x="3105" y="1206"/>
                  </a:cubicBezTo>
                  <a:cubicBezTo>
                    <a:pt x="3145" y="1191"/>
                    <a:pt x="3173" y="1151"/>
                    <a:pt x="3173" y="1108"/>
                  </a:cubicBezTo>
                  <a:lnTo>
                    <a:pt x="317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91" name="Google Shape;91;p14"/>
            <p:cNvSpPr/>
            <p:nvPr/>
          </p:nvSpPr>
          <p:spPr>
            <a:xfrm>
              <a:off x="-264240" y="3094200"/>
              <a:ext cx="353160" cy="335880"/>
            </a:xfrm>
            <a:custGeom>
              <a:avLst/>
              <a:gdLst/>
              <a:ahLst/>
              <a:cxnLst/>
              <a:rect l="l" t="t" r="r" b="b"/>
              <a:pathLst>
                <a:path w="1704" h="1621" extrusionOk="0">
                  <a:moveTo>
                    <a:pt x="1703" y="0"/>
                  </a:moveTo>
                  <a:cubicBezTo>
                    <a:pt x="1632" y="41"/>
                    <a:pt x="1563" y="85"/>
                    <a:pt x="1493" y="132"/>
                  </a:cubicBezTo>
                  <a:lnTo>
                    <a:pt x="1493" y="419"/>
                  </a:lnTo>
                  <a:cubicBezTo>
                    <a:pt x="1158" y="570"/>
                    <a:pt x="841" y="747"/>
                    <a:pt x="539" y="948"/>
                  </a:cubicBezTo>
                  <a:cubicBezTo>
                    <a:pt x="351" y="1152"/>
                    <a:pt x="170" y="1377"/>
                    <a:pt x="1" y="1620"/>
                  </a:cubicBezTo>
                  <a:cubicBezTo>
                    <a:pt x="488" y="1200"/>
                    <a:pt x="1037" y="850"/>
                    <a:pt x="1640" y="586"/>
                  </a:cubicBezTo>
                  <a:cubicBezTo>
                    <a:pt x="1679" y="567"/>
                    <a:pt x="1703" y="531"/>
                    <a:pt x="1703" y="488"/>
                  </a:cubicBezTo>
                  <a:lnTo>
                    <a:pt x="170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grpSp>
      <p:sp>
        <p:nvSpPr>
          <p:cNvPr id="92" name="Google Shape;92;p14"/>
          <p:cNvSpPr txBox="1">
            <a:spLocks noGrp="1"/>
          </p:cNvSpPr>
          <p:nvPr>
            <p:ph type="title"/>
          </p:nvPr>
        </p:nvSpPr>
        <p:spPr>
          <a:xfrm>
            <a:off x="2044080" y="1316160"/>
            <a:ext cx="5055840" cy="188964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grpSp>
        <p:nvGrpSpPr>
          <p:cNvPr id="93" name="Google Shape;93;p14"/>
          <p:cNvGrpSpPr/>
          <p:nvPr/>
        </p:nvGrpSpPr>
        <p:grpSpPr>
          <a:xfrm>
            <a:off x="0" y="0"/>
            <a:ext cx="8774280" cy="4930885"/>
            <a:chOff x="0" y="0"/>
            <a:chExt cx="8774280" cy="4930885"/>
          </a:xfrm>
        </p:grpSpPr>
        <p:sp>
          <p:nvSpPr>
            <p:cNvPr id="94" name="Google Shape;94;p14"/>
            <p:cNvSpPr/>
            <p:nvPr/>
          </p:nvSpPr>
          <p:spPr>
            <a:xfrm>
              <a:off x="0" y="0"/>
              <a:ext cx="7655400" cy="3721680"/>
            </a:xfrm>
            <a:custGeom>
              <a:avLst/>
              <a:gdLst/>
              <a:ahLst/>
              <a:cxnLst/>
              <a:rect l="l" t="t" r="r" b="b"/>
              <a:pathLst>
                <a:path w="306234" h="148881" extrusionOk="0">
                  <a:moveTo>
                    <a:pt x="48232" y="11270"/>
                  </a:moveTo>
                  <a:lnTo>
                    <a:pt x="354434" y="11268"/>
                  </a:lnTo>
                  <a:lnTo>
                    <a:pt x="354466" y="160077"/>
                  </a:lnTo>
                  <a:lnTo>
                    <a:pt x="344533" y="160149"/>
                  </a:lnTo>
                </a:path>
              </a:pathLst>
            </a:custGeom>
            <a:noFill/>
            <a:ln w="19050" cap="flat" cmpd="sng">
              <a:solidFill>
                <a:srgbClr val="1C1F24"/>
              </a:solidFill>
              <a:prstDash val="solid"/>
              <a:round/>
              <a:headEnd type="none" w="sm" len="sm"/>
              <a:tailEnd type="none" w="sm" len="sm"/>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5" name="Google Shape;95;p14"/>
            <p:cNvSpPr/>
            <p:nvPr/>
          </p:nvSpPr>
          <p:spPr>
            <a:xfrm>
              <a:off x="0" y="0"/>
              <a:ext cx="7786080" cy="3617280"/>
            </a:xfrm>
            <a:custGeom>
              <a:avLst/>
              <a:gdLst/>
              <a:ahLst/>
              <a:cxnLst/>
              <a:rect l="l" t="t" r="r" b="b"/>
              <a:pathLst>
                <a:path w="311457" h="144707" extrusionOk="0">
                  <a:moveTo>
                    <a:pt x="322777" y="194472"/>
                  </a:moveTo>
                  <a:lnTo>
                    <a:pt x="11340" y="194472"/>
                  </a:lnTo>
                  <a:lnTo>
                    <a:pt x="11320" y="49972"/>
                  </a:lnTo>
                  <a:lnTo>
                    <a:pt x="22501" y="49765"/>
                  </a:lnTo>
                </a:path>
              </a:pathLst>
            </a:custGeom>
            <a:noFill/>
            <a:ln w="19050" cap="flat" cmpd="sng">
              <a:solidFill>
                <a:srgbClr val="1C1F24"/>
              </a:solidFill>
              <a:prstDash val="solid"/>
              <a:round/>
              <a:headEnd type="none" w="sm" len="sm"/>
              <a:tailEnd type="none" w="sm" len="sm"/>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grpSp>
          <p:nvGrpSpPr>
            <p:cNvPr id="96" name="Google Shape;96;p14"/>
            <p:cNvGrpSpPr/>
            <p:nvPr/>
          </p:nvGrpSpPr>
          <p:grpSpPr>
            <a:xfrm>
              <a:off x="420840" y="135360"/>
              <a:ext cx="933120" cy="1140480"/>
              <a:chOff x="420840" y="135360"/>
              <a:chExt cx="933120" cy="1140480"/>
            </a:xfrm>
          </p:grpSpPr>
          <p:sp>
            <p:nvSpPr>
              <p:cNvPr id="97" name="Google Shape;97;p14"/>
              <p:cNvSpPr/>
              <p:nvPr/>
            </p:nvSpPr>
            <p:spPr>
              <a:xfrm>
                <a:off x="420840" y="165240"/>
                <a:ext cx="916200" cy="1110600"/>
              </a:xfrm>
              <a:custGeom>
                <a:avLst/>
                <a:gdLst/>
                <a:ahLst/>
                <a:cxnLst/>
                <a:rect l="l" t="t" r="r" b="b"/>
                <a:pathLst>
                  <a:path w="23217" h="28136" extrusionOk="0">
                    <a:moveTo>
                      <a:pt x="10733" y="1965"/>
                    </a:moveTo>
                    <a:cubicBezTo>
                      <a:pt x="14413" y="1965"/>
                      <a:pt x="17397" y="4948"/>
                      <a:pt x="17397" y="8628"/>
                    </a:cubicBezTo>
                    <a:cubicBezTo>
                      <a:pt x="17397" y="12308"/>
                      <a:pt x="14413" y="15291"/>
                      <a:pt x="10733" y="15291"/>
                    </a:cubicBezTo>
                    <a:cubicBezTo>
                      <a:pt x="7054" y="15291"/>
                      <a:pt x="4070" y="12308"/>
                      <a:pt x="4070" y="8628"/>
                    </a:cubicBezTo>
                    <a:cubicBezTo>
                      <a:pt x="4070" y="4948"/>
                      <a:pt x="7054" y="1965"/>
                      <a:pt x="10733" y="1965"/>
                    </a:cubicBezTo>
                    <a:close/>
                    <a:moveTo>
                      <a:pt x="11563" y="1"/>
                    </a:moveTo>
                    <a:cubicBezTo>
                      <a:pt x="11036" y="1"/>
                      <a:pt x="10506" y="30"/>
                      <a:pt x="9972" y="83"/>
                    </a:cubicBezTo>
                    <a:cubicBezTo>
                      <a:pt x="6208" y="450"/>
                      <a:pt x="2733" y="2629"/>
                      <a:pt x="1137" y="6126"/>
                    </a:cubicBezTo>
                    <a:cubicBezTo>
                      <a:pt x="200" y="8179"/>
                      <a:pt x="0" y="10546"/>
                      <a:pt x="506" y="12741"/>
                    </a:cubicBezTo>
                    <a:cubicBezTo>
                      <a:pt x="1045" y="15081"/>
                      <a:pt x="2378" y="16847"/>
                      <a:pt x="3795" y="18721"/>
                    </a:cubicBezTo>
                    <a:cubicBezTo>
                      <a:pt x="4569" y="19745"/>
                      <a:pt x="4958" y="20900"/>
                      <a:pt x="4701" y="22157"/>
                    </a:cubicBezTo>
                    <a:cubicBezTo>
                      <a:pt x="4347" y="23894"/>
                      <a:pt x="3879" y="25609"/>
                      <a:pt x="3460" y="27333"/>
                    </a:cubicBezTo>
                    <a:cubicBezTo>
                      <a:pt x="3398" y="27583"/>
                      <a:pt x="3338" y="27835"/>
                      <a:pt x="3277" y="28088"/>
                    </a:cubicBezTo>
                    <a:lnTo>
                      <a:pt x="15391" y="28136"/>
                    </a:lnTo>
                    <a:cubicBezTo>
                      <a:pt x="14975" y="26895"/>
                      <a:pt x="14820" y="25574"/>
                      <a:pt x="14939" y="24271"/>
                    </a:cubicBezTo>
                    <a:cubicBezTo>
                      <a:pt x="15049" y="23053"/>
                      <a:pt x="16043" y="22712"/>
                      <a:pt x="17059" y="22712"/>
                    </a:cubicBezTo>
                    <a:cubicBezTo>
                      <a:pt x="17350" y="22712"/>
                      <a:pt x="17643" y="22740"/>
                      <a:pt x="17918" y="22783"/>
                    </a:cubicBezTo>
                    <a:cubicBezTo>
                      <a:pt x="18347" y="22852"/>
                      <a:pt x="18870" y="22966"/>
                      <a:pt x="19369" y="22966"/>
                    </a:cubicBezTo>
                    <a:cubicBezTo>
                      <a:pt x="19776" y="22966"/>
                      <a:pt x="20166" y="22890"/>
                      <a:pt x="20475" y="22651"/>
                    </a:cubicBezTo>
                    <a:cubicBezTo>
                      <a:pt x="20810" y="22392"/>
                      <a:pt x="20980" y="21964"/>
                      <a:pt x="21017" y="21542"/>
                    </a:cubicBezTo>
                    <a:cubicBezTo>
                      <a:pt x="21071" y="20941"/>
                      <a:pt x="20691" y="19925"/>
                      <a:pt x="21243" y="19438"/>
                    </a:cubicBezTo>
                    <a:cubicBezTo>
                      <a:pt x="21399" y="19302"/>
                      <a:pt x="21559" y="19130"/>
                      <a:pt x="21607" y="18923"/>
                    </a:cubicBezTo>
                    <a:cubicBezTo>
                      <a:pt x="21660" y="18688"/>
                      <a:pt x="21449" y="18658"/>
                      <a:pt x="21438" y="18462"/>
                    </a:cubicBezTo>
                    <a:cubicBezTo>
                      <a:pt x="21435" y="18417"/>
                      <a:pt x="21462" y="18374"/>
                      <a:pt x="21495" y="18344"/>
                    </a:cubicBezTo>
                    <a:cubicBezTo>
                      <a:pt x="21528" y="18314"/>
                      <a:pt x="21570" y="18291"/>
                      <a:pt x="21604" y="18262"/>
                    </a:cubicBezTo>
                    <a:cubicBezTo>
                      <a:pt x="21704" y="18178"/>
                      <a:pt x="21755" y="18046"/>
                      <a:pt x="21764" y="17917"/>
                    </a:cubicBezTo>
                    <a:cubicBezTo>
                      <a:pt x="21788" y="17628"/>
                      <a:pt x="21679" y="17355"/>
                      <a:pt x="21571" y="17096"/>
                    </a:cubicBezTo>
                    <a:cubicBezTo>
                      <a:pt x="21495" y="16915"/>
                      <a:pt x="21344" y="16641"/>
                      <a:pt x="21443" y="16444"/>
                    </a:cubicBezTo>
                    <a:cubicBezTo>
                      <a:pt x="21604" y="16120"/>
                      <a:pt x="22159" y="15992"/>
                      <a:pt x="22548" y="15785"/>
                    </a:cubicBezTo>
                    <a:cubicBezTo>
                      <a:pt x="23115" y="15477"/>
                      <a:pt x="23216" y="15215"/>
                      <a:pt x="22925" y="14659"/>
                    </a:cubicBezTo>
                    <a:cubicBezTo>
                      <a:pt x="22755" y="14333"/>
                      <a:pt x="22540" y="14033"/>
                      <a:pt x="22340" y="13724"/>
                    </a:cubicBezTo>
                    <a:cubicBezTo>
                      <a:pt x="21870" y="12990"/>
                      <a:pt x="21384" y="12265"/>
                      <a:pt x="20931" y="11520"/>
                    </a:cubicBezTo>
                    <a:cubicBezTo>
                      <a:pt x="20883" y="11442"/>
                      <a:pt x="20841" y="11360"/>
                      <a:pt x="20803" y="11276"/>
                    </a:cubicBezTo>
                    <a:cubicBezTo>
                      <a:pt x="20574" y="10750"/>
                      <a:pt x="20739" y="10367"/>
                      <a:pt x="20879" y="9867"/>
                    </a:cubicBezTo>
                    <a:cubicBezTo>
                      <a:pt x="21015" y="9386"/>
                      <a:pt x="20983" y="8804"/>
                      <a:pt x="20960" y="8310"/>
                    </a:cubicBezTo>
                    <a:cubicBezTo>
                      <a:pt x="20911" y="7269"/>
                      <a:pt x="20671" y="6237"/>
                      <a:pt x="20248" y="5284"/>
                    </a:cubicBezTo>
                    <a:cubicBezTo>
                      <a:pt x="19321" y="3190"/>
                      <a:pt x="17380" y="1287"/>
                      <a:pt x="15193" y="557"/>
                    </a:cubicBezTo>
                    <a:cubicBezTo>
                      <a:pt x="13998" y="160"/>
                      <a:pt x="12790" y="1"/>
                      <a:pt x="1156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8" name="Google Shape;98;p14"/>
              <p:cNvSpPr/>
              <p:nvPr/>
            </p:nvSpPr>
            <p:spPr>
              <a:xfrm>
                <a:off x="731520" y="235440"/>
                <a:ext cx="428400" cy="321480"/>
              </a:xfrm>
              <a:custGeom>
                <a:avLst/>
                <a:gdLst/>
                <a:ahLst/>
                <a:cxnLst/>
                <a:rect l="l" t="t" r="r" b="b"/>
                <a:pathLst>
                  <a:path w="10858" h="8150" extrusionOk="0">
                    <a:moveTo>
                      <a:pt x="3301" y="0"/>
                    </a:moveTo>
                    <a:cubicBezTo>
                      <a:pt x="2816" y="0"/>
                      <a:pt x="2512" y="46"/>
                      <a:pt x="2512" y="46"/>
                    </a:cubicBezTo>
                    <a:lnTo>
                      <a:pt x="2771" y="1916"/>
                    </a:lnTo>
                    <a:lnTo>
                      <a:pt x="3542" y="1918"/>
                    </a:lnTo>
                    <a:lnTo>
                      <a:pt x="3675" y="3746"/>
                    </a:lnTo>
                    <a:cubicBezTo>
                      <a:pt x="3675" y="3746"/>
                      <a:pt x="3604" y="3738"/>
                      <a:pt x="3484" y="3738"/>
                    </a:cubicBezTo>
                    <a:cubicBezTo>
                      <a:pt x="3014" y="3738"/>
                      <a:pt x="1781" y="3850"/>
                      <a:pt x="992" y="4949"/>
                    </a:cubicBezTo>
                    <a:cubicBezTo>
                      <a:pt x="0" y="6327"/>
                      <a:pt x="549" y="7590"/>
                      <a:pt x="835" y="8149"/>
                    </a:cubicBezTo>
                    <a:lnTo>
                      <a:pt x="2239" y="7435"/>
                    </a:lnTo>
                    <a:cubicBezTo>
                      <a:pt x="2239" y="7435"/>
                      <a:pt x="2813" y="8027"/>
                      <a:pt x="3482" y="8027"/>
                    </a:cubicBezTo>
                    <a:cubicBezTo>
                      <a:pt x="3690" y="8027"/>
                      <a:pt x="3906" y="7970"/>
                      <a:pt x="4118" y="7820"/>
                    </a:cubicBezTo>
                    <a:cubicBezTo>
                      <a:pt x="5011" y="7190"/>
                      <a:pt x="4859" y="6023"/>
                      <a:pt x="4175" y="5556"/>
                    </a:cubicBezTo>
                    <a:lnTo>
                      <a:pt x="4913" y="4162"/>
                    </a:lnTo>
                    <a:cubicBezTo>
                      <a:pt x="4913" y="4162"/>
                      <a:pt x="6552" y="5069"/>
                      <a:pt x="6316" y="7095"/>
                    </a:cubicBezTo>
                    <a:lnTo>
                      <a:pt x="9918" y="8149"/>
                    </a:lnTo>
                    <a:cubicBezTo>
                      <a:pt x="9918" y="8149"/>
                      <a:pt x="10858" y="4390"/>
                      <a:pt x="7965" y="1780"/>
                    </a:cubicBezTo>
                    <a:cubicBezTo>
                      <a:pt x="6432" y="236"/>
                      <a:pt x="4400" y="0"/>
                      <a:pt x="33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9" name="Google Shape;99;p14"/>
              <p:cNvSpPr/>
              <p:nvPr/>
            </p:nvSpPr>
            <p:spPr>
              <a:xfrm>
                <a:off x="429120" y="135360"/>
                <a:ext cx="924840" cy="1118520"/>
              </a:xfrm>
              <a:custGeom>
                <a:avLst/>
                <a:gdLst/>
                <a:ahLst/>
                <a:cxnLst/>
                <a:rect l="l" t="t" r="r" b="b"/>
                <a:pathLst>
                  <a:path w="23435" h="28335" extrusionOk="0">
                    <a:moveTo>
                      <a:pt x="11686" y="0"/>
                    </a:moveTo>
                    <a:cubicBezTo>
                      <a:pt x="11172" y="0"/>
                      <a:pt x="10637" y="28"/>
                      <a:pt x="10076" y="82"/>
                    </a:cubicBezTo>
                    <a:cubicBezTo>
                      <a:pt x="6118" y="470"/>
                      <a:pt x="2704" y="2806"/>
                      <a:pt x="1161" y="6182"/>
                    </a:cubicBezTo>
                    <a:cubicBezTo>
                      <a:pt x="227" y="8225"/>
                      <a:pt x="0" y="10596"/>
                      <a:pt x="522" y="12859"/>
                    </a:cubicBezTo>
                    <a:cubicBezTo>
                      <a:pt x="1070" y="15225"/>
                      <a:pt x="2410" y="16999"/>
                      <a:pt x="3829" y="18875"/>
                    </a:cubicBezTo>
                    <a:cubicBezTo>
                      <a:pt x="4651" y="19961"/>
                      <a:pt x="4950" y="21091"/>
                      <a:pt x="4718" y="22233"/>
                    </a:cubicBezTo>
                    <a:cubicBezTo>
                      <a:pt x="4471" y="23446"/>
                      <a:pt x="4163" y="24668"/>
                      <a:pt x="3864" y="25851"/>
                    </a:cubicBezTo>
                    <a:cubicBezTo>
                      <a:pt x="3735" y="26368"/>
                      <a:pt x="3604" y="26886"/>
                      <a:pt x="3478" y="27404"/>
                    </a:cubicBezTo>
                    <a:lnTo>
                      <a:pt x="3296" y="28160"/>
                    </a:lnTo>
                    <a:cubicBezTo>
                      <a:pt x="3282" y="28211"/>
                      <a:pt x="3315" y="28265"/>
                      <a:pt x="3368" y="28277"/>
                    </a:cubicBezTo>
                    <a:cubicBezTo>
                      <a:pt x="3375" y="28279"/>
                      <a:pt x="3383" y="28280"/>
                      <a:pt x="3391" y="28280"/>
                    </a:cubicBezTo>
                    <a:cubicBezTo>
                      <a:pt x="3434" y="28280"/>
                      <a:pt x="3475" y="28250"/>
                      <a:pt x="3485" y="28206"/>
                    </a:cubicBezTo>
                    <a:lnTo>
                      <a:pt x="3667" y="27451"/>
                    </a:lnTo>
                    <a:cubicBezTo>
                      <a:pt x="3793" y="26932"/>
                      <a:pt x="3924" y="26416"/>
                      <a:pt x="4054" y="25899"/>
                    </a:cubicBezTo>
                    <a:cubicBezTo>
                      <a:pt x="4352" y="24713"/>
                      <a:pt x="4662" y="23488"/>
                      <a:pt x="4910" y="22271"/>
                    </a:cubicBezTo>
                    <a:cubicBezTo>
                      <a:pt x="5153" y="21073"/>
                      <a:pt x="4843" y="19891"/>
                      <a:pt x="3985" y="18757"/>
                    </a:cubicBezTo>
                    <a:cubicBezTo>
                      <a:pt x="2579" y="16897"/>
                      <a:pt x="1248" y="15141"/>
                      <a:pt x="713" y="12814"/>
                    </a:cubicBezTo>
                    <a:cubicBezTo>
                      <a:pt x="200" y="10594"/>
                      <a:pt x="423" y="8266"/>
                      <a:pt x="1338" y="6262"/>
                    </a:cubicBezTo>
                    <a:cubicBezTo>
                      <a:pt x="2852" y="2948"/>
                      <a:pt x="6206" y="653"/>
                      <a:pt x="10094" y="274"/>
                    </a:cubicBezTo>
                    <a:cubicBezTo>
                      <a:pt x="10649" y="220"/>
                      <a:pt x="11178" y="193"/>
                      <a:pt x="11685" y="193"/>
                    </a:cubicBezTo>
                    <a:cubicBezTo>
                      <a:pt x="12994" y="193"/>
                      <a:pt x="14160" y="374"/>
                      <a:pt x="15275" y="746"/>
                    </a:cubicBezTo>
                    <a:cubicBezTo>
                      <a:pt x="17360" y="1441"/>
                      <a:pt x="19322" y="3275"/>
                      <a:pt x="20270" y="5418"/>
                    </a:cubicBezTo>
                    <a:cubicBezTo>
                      <a:pt x="20687" y="6362"/>
                      <a:pt x="20924" y="7369"/>
                      <a:pt x="20974" y="8411"/>
                    </a:cubicBezTo>
                    <a:lnTo>
                      <a:pt x="20975" y="8438"/>
                    </a:lnTo>
                    <a:cubicBezTo>
                      <a:pt x="20999" y="8926"/>
                      <a:pt x="21024" y="9480"/>
                      <a:pt x="20896" y="9936"/>
                    </a:cubicBezTo>
                    <a:cubicBezTo>
                      <a:pt x="20879" y="9995"/>
                      <a:pt x="20863" y="10051"/>
                      <a:pt x="20846" y="10106"/>
                    </a:cubicBezTo>
                    <a:cubicBezTo>
                      <a:pt x="20719" y="10539"/>
                      <a:pt x="20609" y="10915"/>
                      <a:pt x="20824" y="11410"/>
                    </a:cubicBezTo>
                    <a:cubicBezTo>
                      <a:pt x="20863" y="11496"/>
                      <a:pt x="20908" y="11583"/>
                      <a:pt x="20958" y="11666"/>
                    </a:cubicBezTo>
                    <a:cubicBezTo>
                      <a:pt x="21265" y="12173"/>
                      <a:pt x="21593" y="12677"/>
                      <a:pt x="21910" y="13163"/>
                    </a:cubicBezTo>
                    <a:cubicBezTo>
                      <a:pt x="22063" y="13399"/>
                      <a:pt x="22216" y="13635"/>
                      <a:pt x="22368" y="13873"/>
                    </a:cubicBezTo>
                    <a:cubicBezTo>
                      <a:pt x="22421" y="13956"/>
                      <a:pt x="22476" y="14039"/>
                      <a:pt x="22531" y="14123"/>
                    </a:cubicBezTo>
                    <a:cubicBezTo>
                      <a:pt x="22675" y="14342"/>
                      <a:pt x="22825" y="14567"/>
                      <a:pt x="22947" y="14801"/>
                    </a:cubicBezTo>
                    <a:cubicBezTo>
                      <a:pt x="23211" y="15304"/>
                      <a:pt x="23143" y="15508"/>
                      <a:pt x="22612" y="15792"/>
                    </a:cubicBezTo>
                    <a:cubicBezTo>
                      <a:pt x="22503" y="15850"/>
                      <a:pt x="22373" y="15905"/>
                      <a:pt x="22249" y="15958"/>
                    </a:cubicBezTo>
                    <a:cubicBezTo>
                      <a:pt x="21927" y="16094"/>
                      <a:pt x="21594" y="16233"/>
                      <a:pt x="21465" y="16494"/>
                    </a:cubicBezTo>
                    <a:cubicBezTo>
                      <a:pt x="21359" y="16706"/>
                      <a:pt x="21473" y="16961"/>
                      <a:pt x="21555" y="17148"/>
                    </a:cubicBezTo>
                    <a:cubicBezTo>
                      <a:pt x="21569" y="17176"/>
                      <a:pt x="21580" y="17204"/>
                      <a:pt x="21591" y="17229"/>
                    </a:cubicBezTo>
                    <a:cubicBezTo>
                      <a:pt x="21688" y="17465"/>
                      <a:pt x="21799" y="17731"/>
                      <a:pt x="21778" y="18003"/>
                    </a:cubicBezTo>
                    <a:cubicBezTo>
                      <a:pt x="21768" y="18123"/>
                      <a:pt x="21720" y="18224"/>
                      <a:pt x="21651" y="18283"/>
                    </a:cubicBezTo>
                    <a:cubicBezTo>
                      <a:pt x="21637" y="18294"/>
                      <a:pt x="21622" y="18305"/>
                      <a:pt x="21609" y="18315"/>
                    </a:cubicBezTo>
                    <a:cubicBezTo>
                      <a:pt x="21583" y="18332"/>
                      <a:pt x="21560" y="18349"/>
                      <a:pt x="21538" y="18370"/>
                    </a:cubicBezTo>
                    <a:cubicBezTo>
                      <a:pt x="21477" y="18427"/>
                      <a:pt x="21445" y="18497"/>
                      <a:pt x="21450" y="18565"/>
                    </a:cubicBezTo>
                    <a:cubicBezTo>
                      <a:pt x="21455" y="18683"/>
                      <a:pt x="21514" y="18756"/>
                      <a:pt x="21560" y="18815"/>
                    </a:cubicBezTo>
                    <a:cubicBezTo>
                      <a:pt x="21611" y="18877"/>
                      <a:pt x="21638" y="18914"/>
                      <a:pt x="21620" y="19000"/>
                    </a:cubicBezTo>
                    <a:cubicBezTo>
                      <a:pt x="21576" y="19192"/>
                      <a:pt x="21408" y="19358"/>
                      <a:pt x="21286" y="19464"/>
                    </a:cubicBezTo>
                    <a:cubicBezTo>
                      <a:pt x="20864" y="19835"/>
                      <a:pt x="20933" y="20459"/>
                      <a:pt x="20993" y="21009"/>
                    </a:cubicBezTo>
                    <a:cubicBezTo>
                      <a:pt x="21019" y="21240"/>
                      <a:pt x="21043" y="21458"/>
                      <a:pt x="21027" y="21633"/>
                    </a:cubicBezTo>
                    <a:cubicBezTo>
                      <a:pt x="20989" y="22077"/>
                      <a:pt x="20805" y="22456"/>
                      <a:pt x="20524" y="22672"/>
                    </a:cubicBezTo>
                    <a:cubicBezTo>
                      <a:pt x="20235" y="22896"/>
                      <a:pt x="19864" y="22967"/>
                      <a:pt x="19474" y="22967"/>
                    </a:cubicBezTo>
                    <a:cubicBezTo>
                      <a:pt x="19091" y="22967"/>
                      <a:pt x="18689" y="22898"/>
                      <a:pt x="18330" y="22836"/>
                    </a:cubicBezTo>
                    <a:cubicBezTo>
                      <a:pt x="18230" y="22818"/>
                      <a:pt x="18133" y="22802"/>
                      <a:pt x="18041" y="22787"/>
                    </a:cubicBezTo>
                    <a:cubicBezTo>
                      <a:pt x="17773" y="22744"/>
                      <a:pt x="17470" y="22713"/>
                      <a:pt x="17159" y="22713"/>
                    </a:cubicBezTo>
                    <a:cubicBezTo>
                      <a:pt x="16589" y="22713"/>
                      <a:pt x="15996" y="22819"/>
                      <a:pt x="15560" y="23159"/>
                    </a:cubicBezTo>
                    <a:cubicBezTo>
                      <a:pt x="15202" y="23438"/>
                      <a:pt x="14996" y="23843"/>
                      <a:pt x="14950" y="24362"/>
                    </a:cubicBezTo>
                    <a:cubicBezTo>
                      <a:pt x="14831" y="25669"/>
                      <a:pt x="14989" y="27018"/>
                      <a:pt x="15406" y="28266"/>
                    </a:cubicBezTo>
                    <a:cubicBezTo>
                      <a:pt x="15419" y="28308"/>
                      <a:pt x="15457" y="28334"/>
                      <a:pt x="15498" y="28334"/>
                    </a:cubicBezTo>
                    <a:cubicBezTo>
                      <a:pt x="15509" y="28334"/>
                      <a:pt x="15518" y="28332"/>
                      <a:pt x="15533" y="28327"/>
                    </a:cubicBezTo>
                    <a:cubicBezTo>
                      <a:pt x="15584" y="28309"/>
                      <a:pt x="15611" y="28254"/>
                      <a:pt x="15595" y="28204"/>
                    </a:cubicBezTo>
                    <a:cubicBezTo>
                      <a:pt x="15187" y="26981"/>
                      <a:pt x="15032" y="25658"/>
                      <a:pt x="15148" y="24378"/>
                    </a:cubicBezTo>
                    <a:cubicBezTo>
                      <a:pt x="15191" y="23915"/>
                      <a:pt x="15370" y="23555"/>
                      <a:pt x="15685" y="23312"/>
                    </a:cubicBezTo>
                    <a:cubicBezTo>
                      <a:pt x="16087" y="22998"/>
                      <a:pt x="16657" y="22909"/>
                      <a:pt x="17173" y="22909"/>
                    </a:cubicBezTo>
                    <a:cubicBezTo>
                      <a:pt x="17492" y="22909"/>
                      <a:pt x="17790" y="22943"/>
                      <a:pt x="18015" y="22978"/>
                    </a:cubicBezTo>
                    <a:cubicBezTo>
                      <a:pt x="18106" y="22993"/>
                      <a:pt x="18203" y="23010"/>
                      <a:pt x="18302" y="23027"/>
                    </a:cubicBezTo>
                    <a:cubicBezTo>
                      <a:pt x="18669" y="23090"/>
                      <a:pt x="19080" y="23160"/>
                      <a:pt x="19479" y="23160"/>
                    </a:cubicBezTo>
                    <a:cubicBezTo>
                      <a:pt x="19905" y="23160"/>
                      <a:pt x="20317" y="23080"/>
                      <a:pt x="20648" y="22825"/>
                    </a:cubicBezTo>
                    <a:cubicBezTo>
                      <a:pt x="20971" y="22574"/>
                      <a:pt x="21182" y="22145"/>
                      <a:pt x="21226" y="21647"/>
                    </a:cubicBezTo>
                    <a:cubicBezTo>
                      <a:pt x="21242" y="21453"/>
                      <a:pt x="21218" y="21227"/>
                      <a:pt x="21192" y="20986"/>
                    </a:cubicBezTo>
                    <a:cubicBezTo>
                      <a:pt x="21134" y="20457"/>
                      <a:pt x="21073" y="19912"/>
                      <a:pt x="21419" y="19609"/>
                    </a:cubicBezTo>
                    <a:cubicBezTo>
                      <a:pt x="21560" y="19484"/>
                      <a:pt x="21757" y="19288"/>
                      <a:pt x="21813" y="19041"/>
                    </a:cubicBezTo>
                    <a:cubicBezTo>
                      <a:pt x="21852" y="18864"/>
                      <a:pt x="21773" y="18764"/>
                      <a:pt x="21715" y="18691"/>
                    </a:cubicBezTo>
                    <a:cubicBezTo>
                      <a:pt x="21673" y="18638"/>
                      <a:pt x="21648" y="18605"/>
                      <a:pt x="21646" y="18553"/>
                    </a:cubicBezTo>
                    <a:cubicBezTo>
                      <a:pt x="21646" y="18546"/>
                      <a:pt x="21654" y="18530"/>
                      <a:pt x="21673" y="18512"/>
                    </a:cubicBezTo>
                    <a:cubicBezTo>
                      <a:pt x="21688" y="18498"/>
                      <a:pt x="21706" y="18486"/>
                      <a:pt x="21724" y="18474"/>
                    </a:cubicBezTo>
                    <a:cubicBezTo>
                      <a:pt x="21742" y="18460"/>
                      <a:pt x="21761" y="18447"/>
                      <a:pt x="21779" y="18432"/>
                    </a:cubicBezTo>
                    <a:cubicBezTo>
                      <a:pt x="21890" y="18339"/>
                      <a:pt x="21961" y="18192"/>
                      <a:pt x="21975" y="18020"/>
                    </a:cubicBezTo>
                    <a:cubicBezTo>
                      <a:pt x="22000" y="17701"/>
                      <a:pt x="21874" y="17397"/>
                      <a:pt x="21773" y="17153"/>
                    </a:cubicBezTo>
                    <a:cubicBezTo>
                      <a:pt x="21762" y="17126"/>
                      <a:pt x="21750" y="17098"/>
                      <a:pt x="21736" y="17068"/>
                    </a:cubicBezTo>
                    <a:cubicBezTo>
                      <a:pt x="21665" y="16908"/>
                      <a:pt x="21577" y="16709"/>
                      <a:pt x="21642" y="16580"/>
                    </a:cubicBezTo>
                    <a:cubicBezTo>
                      <a:pt x="21740" y="16384"/>
                      <a:pt x="22037" y="16259"/>
                      <a:pt x="22327" y="16138"/>
                    </a:cubicBezTo>
                    <a:cubicBezTo>
                      <a:pt x="22455" y="16083"/>
                      <a:pt x="22589" y="16026"/>
                      <a:pt x="22707" y="15963"/>
                    </a:cubicBezTo>
                    <a:cubicBezTo>
                      <a:pt x="23325" y="15633"/>
                      <a:pt x="23435" y="15305"/>
                      <a:pt x="23122" y="14710"/>
                    </a:cubicBezTo>
                    <a:cubicBezTo>
                      <a:pt x="22996" y="14468"/>
                      <a:pt x="22844" y="14238"/>
                      <a:pt x="22697" y="14016"/>
                    </a:cubicBezTo>
                    <a:cubicBezTo>
                      <a:pt x="22642" y="13934"/>
                      <a:pt x="22587" y="13852"/>
                      <a:pt x="22534" y="13768"/>
                    </a:cubicBezTo>
                    <a:cubicBezTo>
                      <a:pt x="22382" y="13530"/>
                      <a:pt x="22228" y="13295"/>
                      <a:pt x="22075" y="13059"/>
                    </a:cubicBezTo>
                    <a:cubicBezTo>
                      <a:pt x="21759" y="12574"/>
                      <a:pt x="21432" y="12071"/>
                      <a:pt x="21126" y="11567"/>
                    </a:cubicBezTo>
                    <a:cubicBezTo>
                      <a:pt x="21079" y="11490"/>
                      <a:pt x="21038" y="11413"/>
                      <a:pt x="21004" y="11335"/>
                    </a:cubicBezTo>
                    <a:cubicBezTo>
                      <a:pt x="20816" y="10904"/>
                      <a:pt x="20912" y="10578"/>
                      <a:pt x="21034" y="10163"/>
                    </a:cubicBezTo>
                    <a:cubicBezTo>
                      <a:pt x="21050" y="10107"/>
                      <a:pt x="21067" y="10051"/>
                      <a:pt x="21083" y="9992"/>
                    </a:cubicBezTo>
                    <a:cubicBezTo>
                      <a:pt x="21220" y="9504"/>
                      <a:pt x="21194" y="8934"/>
                      <a:pt x="21170" y="8430"/>
                    </a:cubicBezTo>
                    <a:lnTo>
                      <a:pt x="21169" y="8403"/>
                    </a:lnTo>
                    <a:cubicBezTo>
                      <a:pt x="21117" y="7337"/>
                      <a:pt x="20876" y="6307"/>
                      <a:pt x="20448" y="5343"/>
                    </a:cubicBezTo>
                    <a:cubicBezTo>
                      <a:pt x="19480" y="3151"/>
                      <a:pt x="17473" y="1276"/>
                      <a:pt x="15336" y="564"/>
                    </a:cubicBezTo>
                    <a:cubicBezTo>
                      <a:pt x="14201" y="185"/>
                      <a:pt x="13015" y="0"/>
                      <a:pt x="11686"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0" name="Google Shape;100;p14"/>
              <p:cNvSpPr/>
              <p:nvPr/>
            </p:nvSpPr>
            <p:spPr>
              <a:xfrm>
                <a:off x="615600" y="216360"/>
                <a:ext cx="537120" cy="534960"/>
              </a:xfrm>
              <a:custGeom>
                <a:avLst/>
                <a:gdLst/>
                <a:ahLst/>
                <a:cxnLst/>
                <a:rect l="l" t="t" r="r" b="b"/>
                <a:pathLst>
                  <a:path w="13609" h="13559" extrusionOk="0">
                    <a:moveTo>
                      <a:pt x="5968" y="1"/>
                    </a:moveTo>
                    <a:cubicBezTo>
                      <a:pt x="5963" y="1"/>
                      <a:pt x="5958" y="1"/>
                      <a:pt x="5953" y="2"/>
                    </a:cubicBezTo>
                    <a:cubicBezTo>
                      <a:pt x="2560" y="425"/>
                      <a:pt x="1" y="3328"/>
                      <a:pt x="1" y="6754"/>
                    </a:cubicBezTo>
                    <a:cubicBezTo>
                      <a:pt x="1" y="10506"/>
                      <a:pt x="3052" y="13559"/>
                      <a:pt x="6804" y="13559"/>
                    </a:cubicBezTo>
                    <a:cubicBezTo>
                      <a:pt x="10558" y="13559"/>
                      <a:pt x="13609" y="10506"/>
                      <a:pt x="13608" y="6751"/>
                    </a:cubicBezTo>
                    <a:cubicBezTo>
                      <a:pt x="13608" y="3474"/>
                      <a:pt x="11273" y="661"/>
                      <a:pt x="8057" y="62"/>
                    </a:cubicBezTo>
                    <a:cubicBezTo>
                      <a:pt x="8051" y="61"/>
                      <a:pt x="8045" y="61"/>
                      <a:pt x="8039" y="61"/>
                    </a:cubicBezTo>
                    <a:cubicBezTo>
                      <a:pt x="7993" y="61"/>
                      <a:pt x="7951" y="93"/>
                      <a:pt x="7943" y="140"/>
                    </a:cubicBezTo>
                    <a:cubicBezTo>
                      <a:pt x="7933" y="194"/>
                      <a:pt x="7967" y="244"/>
                      <a:pt x="8021" y="254"/>
                    </a:cubicBezTo>
                    <a:cubicBezTo>
                      <a:pt x="11145" y="834"/>
                      <a:pt x="13413" y="3568"/>
                      <a:pt x="13413" y="6751"/>
                    </a:cubicBezTo>
                    <a:cubicBezTo>
                      <a:pt x="13413" y="10395"/>
                      <a:pt x="10448" y="13361"/>
                      <a:pt x="6803" y="13361"/>
                    </a:cubicBezTo>
                    <a:cubicBezTo>
                      <a:pt x="3160" y="13361"/>
                      <a:pt x="194" y="10395"/>
                      <a:pt x="194" y="6751"/>
                    </a:cubicBezTo>
                    <a:cubicBezTo>
                      <a:pt x="194" y="3457"/>
                      <a:pt x="2631" y="660"/>
                      <a:pt x="5880" y="206"/>
                    </a:cubicBezTo>
                    <a:lnTo>
                      <a:pt x="6102" y="2009"/>
                    </a:lnTo>
                    <a:cubicBezTo>
                      <a:pt x="6109" y="2058"/>
                      <a:pt x="6150" y="2094"/>
                      <a:pt x="6199" y="2094"/>
                    </a:cubicBezTo>
                    <a:cubicBezTo>
                      <a:pt x="6203" y="2094"/>
                      <a:pt x="6207" y="2094"/>
                      <a:pt x="6211" y="2094"/>
                    </a:cubicBezTo>
                    <a:cubicBezTo>
                      <a:pt x="6265" y="2087"/>
                      <a:pt x="6303" y="2039"/>
                      <a:pt x="6296" y="1985"/>
                    </a:cubicBezTo>
                    <a:lnTo>
                      <a:pt x="6062" y="85"/>
                    </a:lnTo>
                    <a:cubicBezTo>
                      <a:pt x="6058" y="60"/>
                      <a:pt x="6045" y="37"/>
                      <a:pt x="6024" y="21"/>
                    </a:cubicBezTo>
                    <a:cubicBezTo>
                      <a:pt x="6009" y="8"/>
                      <a:pt x="5989" y="1"/>
                      <a:pt x="5968"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1" name="Google Shape;101;p14"/>
              <p:cNvSpPr/>
              <p:nvPr/>
            </p:nvSpPr>
            <p:spPr>
              <a:xfrm>
                <a:off x="757800" y="509400"/>
                <a:ext cx="315720" cy="164880"/>
              </a:xfrm>
              <a:custGeom>
                <a:avLst/>
                <a:gdLst/>
                <a:ahLst/>
                <a:cxnLst/>
                <a:rect l="l" t="t" r="r" b="b"/>
                <a:pathLst>
                  <a:path w="8002" h="4187" extrusionOk="0">
                    <a:moveTo>
                      <a:pt x="7896" y="0"/>
                    </a:moveTo>
                    <a:cubicBezTo>
                      <a:pt x="7850" y="0"/>
                      <a:pt x="7809" y="35"/>
                      <a:pt x="7802" y="82"/>
                    </a:cubicBezTo>
                    <a:cubicBezTo>
                      <a:pt x="7436" y="2347"/>
                      <a:pt x="5501" y="3991"/>
                      <a:pt x="3203" y="3991"/>
                    </a:cubicBezTo>
                    <a:cubicBezTo>
                      <a:pt x="2091" y="3991"/>
                      <a:pt x="1015" y="3594"/>
                      <a:pt x="172" y="2870"/>
                    </a:cubicBezTo>
                    <a:cubicBezTo>
                      <a:pt x="154" y="2854"/>
                      <a:pt x="132" y="2847"/>
                      <a:pt x="109" y="2847"/>
                    </a:cubicBezTo>
                    <a:cubicBezTo>
                      <a:pt x="82" y="2847"/>
                      <a:pt x="54" y="2858"/>
                      <a:pt x="34" y="2881"/>
                    </a:cubicBezTo>
                    <a:cubicBezTo>
                      <a:pt x="0" y="2922"/>
                      <a:pt x="5" y="2982"/>
                      <a:pt x="45" y="3018"/>
                    </a:cubicBezTo>
                    <a:cubicBezTo>
                      <a:pt x="925" y="3771"/>
                      <a:pt x="2046" y="4186"/>
                      <a:pt x="3204" y="4186"/>
                    </a:cubicBezTo>
                    <a:cubicBezTo>
                      <a:pt x="5600" y="4186"/>
                      <a:pt x="7613" y="2473"/>
                      <a:pt x="7994" y="113"/>
                    </a:cubicBezTo>
                    <a:cubicBezTo>
                      <a:pt x="8002" y="60"/>
                      <a:pt x="7967" y="10"/>
                      <a:pt x="7913" y="2"/>
                    </a:cubicBezTo>
                    <a:cubicBezTo>
                      <a:pt x="7907" y="1"/>
                      <a:pt x="7901" y="0"/>
                      <a:pt x="7896"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82425" rIns="91425" bIns="82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2" name="Google Shape;102;p14"/>
              <p:cNvSpPr/>
              <p:nvPr/>
            </p:nvSpPr>
            <p:spPr>
              <a:xfrm>
                <a:off x="692640" y="291600"/>
                <a:ext cx="376560" cy="290160"/>
              </a:xfrm>
              <a:custGeom>
                <a:avLst/>
                <a:gdLst/>
                <a:ahLst/>
                <a:cxnLst/>
                <a:rect l="l" t="t" r="r" b="b"/>
                <a:pathLst>
                  <a:path w="9550" h="7362" extrusionOk="0">
                    <a:moveTo>
                      <a:pt x="4851" y="1"/>
                    </a:moveTo>
                    <a:cubicBezTo>
                      <a:pt x="2177" y="1"/>
                      <a:pt x="0" y="2177"/>
                      <a:pt x="0" y="4853"/>
                    </a:cubicBezTo>
                    <a:cubicBezTo>
                      <a:pt x="0" y="5721"/>
                      <a:pt x="231" y="6571"/>
                      <a:pt x="669" y="7314"/>
                    </a:cubicBezTo>
                    <a:cubicBezTo>
                      <a:pt x="687" y="7345"/>
                      <a:pt x="720" y="7361"/>
                      <a:pt x="752" y="7361"/>
                    </a:cubicBezTo>
                    <a:cubicBezTo>
                      <a:pt x="770" y="7361"/>
                      <a:pt x="786" y="7358"/>
                      <a:pt x="803" y="7348"/>
                    </a:cubicBezTo>
                    <a:cubicBezTo>
                      <a:pt x="850" y="7321"/>
                      <a:pt x="864" y="7262"/>
                      <a:pt x="837" y="7216"/>
                    </a:cubicBezTo>
                    <a:cubicBezTo>
                      <a:pt x="417" y="6503"/>
                      <a:pt x="194" y="5685"/>
                      <a:pt x="194" y="4853"/>
                    </a:cubicBezTo>
                    <a:cubicBezTo>
                      <a:pt x="194" y="2285"/>
                      <a:pt x="2284" y="196"/>
                      <a:pt x="4851" y="196"/>
                    </a:cubicBezTo>
                    <a:cubicBezTo>
                      <a:pt x="6952" y="196"/>
                      <a:pt x="8800" y="1609"/>
                      <a:pt x="9348" y="3634"/>
                    </a:cubicBezTo>
                    <a:cubicBezTo>
                      <a:pt x="9360" y="3677"/>
                      <a:pt x="9399" y="3706"/>
                      <a:pt x="9441" y="3706"/>
                    </a:cubicBezTo>
                    <a:cubicBezTo>
                      <a:pt x="9450" y="3706"/>
                      <a:pt x="9459" y="3705"/>
                      <a:pt x="9468" y="3702"/>
                    </a:cubicBezTo>
                    <a:cubicBezTo>
                      <a:pt x="9520" y="3689"/>
                      <a:pt x="9550" y="3636"/>
                      <a:pt x="9537" y="3583"/>
                    </a:cubicBezTo>
                    <a:cubicBezTo>
                      <a:pt x="8966" y="1474"/>
                      <a:pt x="7039" y="1"/>
                      <a:pt x="4851"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3" name="Google Shape;103;p14"/>
              <p:cNvSpPr/>
              <p:nvPr/>
            </p:nvSpPr>
            <p:spPr>
              <a:xfrm>
                <a:off x="764280" y="363240"/>
                <a:ext cx="239400" cy="239400"/>
              </a:xfrm>
              <a:custGeom>
                <a:avLst/>
                <a:gdLst/>
                <a:ahLst/>
                <a:cxnLst/>
                <a:rect l="l" t="t" r="r" b="b"/>
                <a:pathLst>
                  <a:path w="6074" h="6076" extrusionOk="0">
                    <a:moveTo>
                      <a:pt x="3036" y="1"/>
                    </a:moveTo>
                    <a:cubicBezTo>
                      <a:pt x="1362" y="1"/>
                      <a:pt x="0" y="1364"/>
                      <a:pt x="0" y="3038"/>
                    </a:cubicBezTo>
                    <a:cubicBezTo>
                      <a:pt x="0" y="4712"/>
                      <a:pt x="1362" y="6075"/>
                      <a:pt x="3036" y="6075"/>
                    </a:cubicBezTo>
                    <a:cubicBezTo>
                      <a:pt x="4712" y="6075"/>
                      <a:pt x="6073" y="4712"/>
                      <a:pt x="6073" y="3038"/>
                    </a:cubicBezTo>
                    <a:cubicBezTo>
                      <a:pt x="6073" y="1975"/>
                      <a:pt x="5531" y="1008"/>
                      <a:pt x="4624" y="449"/>
                    </a:cubicBezTo>
                    <a:cubicBezTo>
                      <a:pt x="4608" y="439"/>
                      <a:pt x="4589" y="435"/>
                      <a:pt x="4571" y="435"/>
                    </a:cubicBezTo>
                    <a:cubicBezTo>
                      <a:pt x="4539" y="435"/>
                      <a:pt x="4507" y="451"/>
                      <a:pt x="4490" y="481"/>
                    </a:cubicBezTo>
                    <a:cubicBezTo>
                      <a:pt x="4461" y="527"/>
                      <a:pt x="4476" y="587"/>
                      <a:pt x="4521" y="615"/>
                    </a:cubicBezTo>
                    <a:cubicBezTo>
                      <a:pt x="5370" y="1136"/>
                      <a:pt x="5877" y="2042"/>
                      <a:pt x="5877" y="3038"/>
                    </a:cubicBezTo>
                    <a:cubicBezTo>
                      <a:pt x="5877" y="4605"/>
                      <a:pt x="4602" y="5880"/>
                      <a:pt x="3035" y="5880"/>
                    </a:cubicBezTo>
                    <a:cubicBezTo>
                      <a:pt x="1468" y="5880"/>
                      <a:pt x="193" y="4605"/>
                      <a:pt x="193" y="3038"/>
                    </a:cubicBezTo>
                    <a:cubicBezTo>
                      <a:pt x="193" y="1471"/>
                      <a:pt x="1468" y="196"/>
                      <a:pt x="3035" y="196"/>
                    </a:cubicBezTo>
                    <a:cubicBezTo>
                      <a:pt x="3133" y="196"/>
                      <a:pt x="3230" y="202"/>
                      <a:pt x="3326" y="210"/>
                    </a:cubicBezTo>
                    <a:cubicBezTo>
                      <a:pt x="3330" y="211"/>
                      <a:pt x="3335" y="211"/>
                      <a:pt x="3339" y="211"/>
                    </a:cubicBezTo>
                    <a:cubicBezTo>
                      <a:pt x="3387" y="211"/>
                      <a:pt x="3428" y="173"/>
                      <a:pt x="3433" y="125"/>
                    </a:cubicBezTo>
                    <a:cubicBezTo>
                      <a:pt x="3439" y="71"/>
                      <a:pt x="3400" y="23"/>
                      <a:pt x="3347" y="17"/>
                    </a:cubicBezTo>
                    <a:cubicBezTo>
                      <a:pt x="3245" y="6"/>
                      <a:pt x="3140" y="1"/>
                      <a:pt x="3036"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4" name="Google Shape;104;p14"/>
              <p:cNvSpPr/>
              <p:nvPr/>
            </p:nvSpPr>
            <p:spPr>
              <a:xfrm>
                <a:off x="829440" y="425160"/>
                <a:ext cx="112320" cy="115560"/>
              </a:xfrm>
              <a:custGeom>
                <a:avLst/>
                <a:gdLst/>
                <a:ahLst/>
                <a:cxnLst/>
                <a:rect l="l" t="t" r="r" b="b"/>
                <a:pathLst>
                  <a:path w="2857" h="2936" extrusionOk="0">
                    <a:moveTo>
                      <a:pt x="1389" y="0"/>
                    </a:moveTo>
                    <a:cubicBezTo>
                      <a:pt x="788" y="0"/>
                      <a:pt x="236" y="378"/>
                      <a:pt x="20" y="939"/>
                    </a:cubicBezTo>
                    <a:cubicBezTo>
                      <a:pt x="1" y="991"/>
                      <a:pt x="25" y="1047"/>
                      <a:pt x="76" y="1065"/>
                    </a:cubicBezTo>
                    <a:cubicBezTo>
                      <a:pt x="88" y="1070"/>
                      <a:pt x="100" y="1072"/>
                      <a:pt x="112" y="1072"/>
                    </a:cubicBezTo>
                    <a:cubicBezTo>
                      <a:pt x="151" y="1072"/>
                      <a:pt x="187" y="1048"/>
                      <a:pt x="202" y="1009"/>
                    </a:cubicBezTo>
                    <a:cubicBezTo>
                      <a:pt x="390" y="522"/>
                      <a:pt x="867" y="196"/>
                      <a:pt x="1389" y="196"/>
                    </a:cubicBezTo>
                    <a:cubicBezTo>
                      <a:pt x="2091" y="196"/>
                      <a:pt x="2662" y="766"/>
                      <a:pt x="2662" y="1468"/>
                    </a:cubicBezTo>
                    <a:cubicBezTo>
                      <a:pt x="2662" y="2170"/>
                      <a:pt x="2091" y="2740"/>
                      <a:pt x="1389" y="2740"/>
                    </a:cubicBezTo>
                    <a:cubicBezTo>
                      <a:pt x="966" y="2740"/>
                      <a:pt x="571" y="2530"/>
                      <a:pt x="334" y="2179"/>
                    </a:cubicBezTo>
                    <a:cubicBezTo>
                      <a:pt x="315" y="2151"/>
                      <a:pt x="284" y="2136"/>
                      <a:pt x="253" y="2136"/>
                    </a:cubicBezTo>
                    <a:cubicBezTo>
                      <a:pt x="234" y="2136"/>
                      <a:pt x="215" y="2142"/>
                      <a:pt x="198" y="2153"/>
                    </a:cubicBezTo>
                    <a:cubicBezTo>
                      <a:pt x="154" y="2183"/>
                      <a:pt x="142" y="2243"/>
                      <a:pt x="172" y="2288"/>
                    </a:cubicBezTo>
                    <a:cubicBezTo>
                      <a:pt x="446" y="2694"/>
                      <a:pt x="901" y="2935"/>
                      <a:pt x="1389" y="2935"/>
                    </a:cubicBezTo>
                    <a:cubicBezTo>
                      <a:pt x="2199" y="2935"/>
                      <a:pt x="2857" y="2276"/>
                      <a:pt x="2857" y="1468"/>
                    </a:cubicBezTo>
                    <a:cubicBezTo>
                      <a:pt x="2857" y="658"/>
                      <a:pt x="2199" y="0"/>
                      <a:pt x="1389"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57950" rIns="91425" bIns="5795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5" name="Google Shape;105;p14"/>
              <p:cNvSpPr/>
              <p:nvPr/>
            </p:nvSpPr>
            <p:spPr>
              <a:xfrm>
                <a:off x="911880" y="664560"/>
                <a:ext cx="20160" cy="83520"/>
              </a:xfrm>
              <a:custGeom>
                <a:avLst/>
                <a:gdLst/>
                <a:ahLst/>
                <a:cxnLst/>
                <a:rect l="l" t="t" r="r" b="b"/>
                <a:pathLst>
                  <a:path w="518" h="2124" extrusionOk="0">
                    <a:moveTo>
                      <a:pt x="105" y="1"/>
                    </a:moveTo>
                    <a:cubicBezTo>
                      <a:pt x="100" y="1"/>
                      <a:pt x="95" y="1"/>
                      <a:pt x="89" y="2"/>
                    </a:cubicBezTo>
                    <a:cubicBezTo>
                      <a:pt x="37" y="11"/>
                      <a:pt x="1" y="60"/>
                      <a:pt x="9" y="113"/>
                    </a:cubicBezTo>
                    <a:lnTo>
                      <a:pt x="318" y="2041"/>
                    </a:lnTo>
                    <a:cubicBezTo>
                      <a:pt x="325" y="2089"/>
                      <a:pt x="367" y="2123"/>
                      <a:pt x="413" y="2123"/>
                    </a:cubicBezTo>
                    <a:cubicBezTo>
                      <a:pt x="418" y="2123"/>
                      <a:pt x="424" y="2123"/>
                      <a:pt x="428" y="2122"/>
                    </a:cubicBezTo>
                    <a:cubicBezTo>
                      <a:pt x="482" y="2114"/>
                      <a:pt x="517" y="2064"/>
                      <a:pt x="510" y="2011"/>
                    </a:cubicBezTo>
                    <a:lnTo>
                      <a:pt x="201" y="83"/>
                    </a:lnTo>
                    <a:cubicBezTo>
                      <a:pt x="193" y="35"/>
                      <a:pt x="152" y="1"/>
                      <a:pt x="105"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41750" rIns="91425" bIns="4175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6" name="Google Shape;106;p14"/>
              <p:cNvSpPr/>
              <p:nvPr/>
            </p:nvSpPr>
            <p:spPr>
              <a:xfrm>
                <a:off x="757800" y="571680"/>
                <a:ext cx="60120" cy="57600"/>
              </a:xfrm>
              <a:custGeom>
                <a:avLst/>
                <a:gdLst/>
                <a:ahLst/>
                <a:cxnLst/>
                <a:rect l="l" t="t" r="r" b="b"/>
                <a:pathLst>
                  <a:path w="1533" h="1467" extrusionOk="0">
                    <a:moveTo>
                      <a:pt x="1425" y="0"/>
                    </a:moveTo>
                    <a:cubicBezTo>
                      <a:pt x="1401" y="0"/>
                      <a:pt x="1376" y="9"/>
                      <a:pt x="1357" y="28"/>
                    </a:cubicBezTo>
                    <a:cubicBezTo>
                      <a:pt x="902" y="478"/>
                      <a:pt x="161" y="1204"/>
                      <a:pt x="63" y="1281"/>
                    </a:cubicBezTo>
                    <a:cubicBezTo>
                      <a:pt x="53" y="1286"/>
                      <a:pt x="46" y="1294"/>
                      <a:pt x="37" y="1302"/>
                    </a:cubicBezTo>
                    <a:cubicBezTo>
                      <a:pt x="1" y="1340"/>
                      <a:pt x="3" y="1402"/>
                      <a:pt x="42" y="1439"/>
                    </a:cubicBezTo>
                    <a:cubicBezTo>
                      <a:pt x="59" y="1454"/>
                      <a:pt x="73" y="1466"/>
                      <a:pt x="93" y="1466"/>
                    </a:cubicBezTo>
                    <a:cubicBezTo>
                      <a:pt x="178" y="1466"/>
                      <a:pt x="392" y="1254"/>
                      <a:pt x="1492" y="167"/>
                    </a:cubicBezTo>
                    <a:cubicBezTo>
                      <a:pt x="1532" y="129"/>
                      <a:pt x="1533" y="68"/>
                      <a:pt x="1494" y="29"/>
                    </a:cubicBezTo>
                    <a:cubicBezTo>
                      <a:pt x="1476" y="10"/>
                      <a:pt x="1450" y="0"/>
                      <a:pt x="1425"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28800" rIns="91425" bIns="288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7" name="Google Shape;107;p14"/>
              <p:cNvSpPr/>
              <p:nvPr/>
            </p:nvSpPr>
            <p:spPr>
              <a:xfrm>
                <a:off x="996120" y="496080"/>
                <a:ext cx="77400" cy="20520"/>
              </a:xfrm>
              <a:custGeom>
                <a:avLst/>
                <a:gdLst/>
                <a:ahLst/>
                <a:cxnLst/>
                <a:rect l="l" t="t" r="r" b="b"/>
                <a:pathLst>
                  <a:path w="1968" h="533" extrusionOk="0">
                    <a:moveTo>
                      <a:pt x="106" y="0"/>
                    </a:moveTo>
                    <a:cubicBezTo>
                      <a:pt x="61" y="0"/>
                      <a:pt x="20" y="33"/>
                      <a:pt x="11" y="79"/>
                    </a:cubicBezTo>
                    <a:cubicBezTo>
                      <a:pt x="0" y="132"/>
                      <a:pt x="35" y="183"/>
                      <a:pt x="88" y="193"/>
                    </a:cubicBezTo>
                    <a:lnTo>
                      <a:pt x="1843" y="531"/>
                    </a:lnTo>
                    <a:cubicBezTo>
                      <a:pt x="1850" y="532"/>
                      <a:pt x="1855" y="532"/>
                      <a:pt x="1862" y="532"/>
                    </a:cubicBezTo>
                    <a:cubicBezTo>
                      <a:pt x="1908" y="532"/>
                      <a:pt x="1948" y="499"/>
                      <a:pt x="1957" y="454"/>
                    </a:cubicBezTo>
                    <a:cubicBezTo>
                      <a:pt x="1968" y="402"/>
                      <a:pt x="1932" y="350"/>
                      <a:pt x="1880" y="340"/>
                    </a:cubicBezTo>
                    <a:lnTo>
                      <a:pt x="125" y="2"/>
                    </a:lnTo>
                    <a:cubicBezTo>
                      <a:pt x="119" y="1"/>
                      <a:pt x="112" y="0"/>
                      <a:pt x="106"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10425" rIns="91425" bIns="10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8" name="Google Shape;108;p14"/>
              <p:cNvSpPr/>
              <p:nvPr/>
            </p:nvSpPr>
            <p:spPr>
              <a:xfrm>
                <a:off x="777240" y="322200"/>
                <a:ext cx="53280" cy="63720"/>
              </a:xfrm>
              <a:custGeom>
                <a:avLst/>
                <a:gdLst/>
                <a:ahLst/>
                <a:cxnLst/>
                <a:rect l="l" t="t" r="r" b="b"/>
                <a:pathLst>
                  <a:path w="1361" h="1626" extrusionOk="0">
                    <a:moveTo>
                      <a:pt x="109" y="1"/>
                    </a:moveTo>
                    <a:cubicBezTo>
                      <a:pt x="88" y="1"/>
                      <a:pt x="67" y="8"/>
                      <a:pt x="48" y="22"/>
                    </a:cubicBezTo>
                    <a:cubicBezTo>
                      <a:pt x="8" y="56"/>
                      <a:pt x="0" y="116"/>
                      <a:pt x="33" y="159"/>
                    </a:cubicBezTo>
                    <a:lnTo>
                      <a:pt x="1176" y="1589"/>
                    </a:lnTo>
                    <a:cubicBezTo>
                      <a:pt x="1195" y="1613"/>
                      <a:pt x="1223" y="1625"/>
                      <a:pt x="1253" y="1625"/>
                    </a:cubicBezTo>
                    <a:cubicBezTo>
                      <a:pt x="1272" y="1625"/>
                      <a:pt x="1294" y="1619"/>
                      <a:pt x="1313" y="1603"/>
                    </a:cubicBezTo>
                    <a:cubicBezTo>
                      <a:pt x="1355" y="1569"/>
                      <a:pt x="1360" y="1509"/>
                      <a:pt x="1327" y="1466"/>
                    </a:cubicBezTo>
                    <a:lnTo>
                      <a:pt x="185" y="37"/>
                    </a:lnTo>
                    <a:cubicBezTo>
                      <a:pt x="166" y="13"/>
                      <a:pt x="138" y="1"/>
                      <a:pt x="109"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32025" rIns="91425" bIns="320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9" name="Google Shape;109;p14"/>
              <p:cNvSpPr/>
              <p:nvPr/>
            </p:nvSpPr>
            <p:spPr>
              <a:xfrm>
                <a:off x="899640" y="529560"/>
                <a:ext cx="32400" cy="64440"/>
              </a:xfrm>
              <a:custGeom>
                <a:avLst/>
                <a:gdLst/>
                <a:ahLst/>
                <a:cxnLst/>
                <a:rect l="l" t="t" r="r" b="b"/>
                <a:pathLst>
                  <a:path w="828" h="1644" extrusionOk="0">
                    <a:moveTo>
                      <a:pt x="111" y="1"/>
                    </a:moveTo>
                    <a:cubicBezTo>
                      <a:pt x="99" y="1"/>
                      <a:pt x="86" y="3"/>
                      <a:pt x="73" y="9"/>
                    </a:cubicBezTo>
                    <a:cubicBezTo>
                      <a:pt x="24" y="29"/>
                      <a:pt x="1" y="86"/>
                      <a:pt x="22" y="136"/>
                    </a:cubicBezTo>
                    <a:lnTo>
                      <a:pt x="627" y="1584"/>
                    </a:lnTo>
                    <a:cubicBezTo>
                      <a:pt x="643" y="1622"/>
                      <a:pt x="679" y="1644"/>
                      <a:pt x="717" y="1644"/>
                    </a:cubicBezTo>
                    <a:cubicBezTo>
                      <a:pt x="729" y="1644"/>
                      <a:pt x="741" y="1642"/>
                      <a:pt x="756" y="1636"/>
                    </a:cubicBezTo>
                    <a:cubicBezTo>
                      <a:pt x="804" y="1615"/>
                      <a:pt x="828" y="1557"/>
                      <a:pt x="807" y="1508"/>
                    </a:cubicBezTo>
                    <a:lnTo>
                      <a:pt x="201" y="60"/>
                    </a:lnTo>
                    <a:cubicBezTo>
                      <a:pt x="186" y="23"/>
                      <a:pt x="149" y="1"/>
                      <a:pt x="111"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32400" rIns="91425" bIns="324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grpSp>
          <p:nvGrpSpPr>
            <p:cNvPr id="110" name="Google Shape;110;p14"/>
            <p:cNvGrpSpPr/>
            <p:nvPr/>
          </p:nvGrpSpPr>
          <p:grpSpPr>
            <a:xfrm>
              <a:off x="7686000" y="3538080"/>
              <a:ext cx="1088280" cy="1392805"/>
              <a:chOff x="7686000" y="3538080"/>
              <a:chExt cx="1088280" cy="1392805"/>
            </a:xfrm>
          </p:grpSpPr>
          <p:sp>
            <p:nvSpPr>
              <p:cNvPr id="111" name="Google Shape;111;p14"/>
              <p:cNvSpPr/>
              <p:nvPr/>
            </p:nvSpPr>
            <p:spPr>
              <a:xfrm rot="-501000" flipH="1">
                <a:off x="8092080" y="4606920"/>
                <a:ext cx="471960" cy="29124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grpSp>
            <p:nvGrpSpPr>
              <p:cNvPr id="112" name="Google Shape;112;p14"/>
              <p:cNvGrpSpPr/>
              <p:nvPr/>
            </p:nvGrpSpPr>
            <p:grpSpPr>
              <a:xfrm>
                <a:off x="7686000" y="3538080"/>
                <a:ext cx="1088280" cy="1315440"/>
                <a:chOff x="7686000" y="3538080"/>
                <a:chExt cx="1088280" cy="1315440"/>
              </a:xfrm>
            </p:grpSpPr>
            <p:sp>
              <p:nvSpPr>
                <p:cNvPr id="113" name="Google Shape;113;p14"/>
                <p:cNvSpPr/>
                <p:nvPr/>
              </p:nvSpPr>
              <p:spPr>
                <a:xfrm flipH="1">
                  <a:off x="7795800" y="3538080"/>
                  <a:ext cx="978480" cy="97848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grpSp>
              <p:nvGrpSpPr>
                <p:cNvPr id="114" name="Google Shape;114;p14"/>
                <p:cNvGrpSpPr/>
                <p:nvPr/>
              </p:nvGrpSpPr>
              <p:grpSpPr>
                <a:xfrm>
                  <a:off x="7686000" y="3538080"/>
                  <a:ext cx="1087560" cy="1315440"/>
                  <a:chOff x="7686000" y="3538080"/>
                  <a:chExt cx="1087560" cy="1315440"/>
                </a:xfrm>
              </p:grpSpPr>
              <p:sp>
                <p:nvSpPr>
                  <p:cNvPr id="115" name="Google Shape;115;p14"/>
                  <p:cNvSpPr/>
                  <p:nvPr/>
                </p:nvSpPr>
                <p:spPr>
                  <a:xfrm flipH="1">
                    <a:off x="8264520" y="3907080"/>
                    <a:ext cx="377640" cy="492840"/>
                  </a:xfrm>
                  <a:custGeom>
                    <a:avLst/>
                    <a:gdLst/>
                    <a:ahLst/>
                    <a:cxnLst/>
                    <a:rect l="l" t="t" r="r" b="b"/>
                    <a:pathLst>
                      <a:path w="8145" h="10620" extrusionOk="0">
                        <a:moveTo>
                          <a:pt x="4073" y="1"/>
                        </a:moveTo>
                        <a:cubicBezTo>
                          <a:pt x="3308" y="1"/>
                          <a:pt x="2687" y="621"/>
                          <a:pt x="2687" y="1386"/>
                        </a:cubicBezTo>
                        <a:cubicBezTo>
                          <a:pt x="2687" y="1814"/>
                          <a:pt x="2866" y="2201"/>
                          <a:pt x="3217" y="2485"/>
                        </a:cubicBezTo>
                        <a:lnTo>
                          <a:pt x="1" y="2485"/>
                        </a:lnTo>
                        <a:cubicBezTo>
                          <a:pt x="1" y="10400"/>
                          <a:pt x="7266" y="10620"/>
                          <a:pt x="8071" y="10620"/>
                        </a:cubicBezTo>
                        <a:cubicBezTo>
                          <a:pt x="8118" y="10620"/>
                          <a:pt x="8143" y="10619"/>
                          <a:pt x="8143" y="10619"/>
                        </a:cubicBezTo>
                        <a:lnTo>
                          <a:pt x="8143" y="7435"/>
                        </a:lnTo>
                        <a:lnTo>
                          <a:pt x="8141" y="7420"/>
                        </a:lnTo>
                        <a:cubicBezTo>
                          <a:pt x="7888" y="7733"/>
                          <a:pt x="7500" y="7933"/>
                          <a:pt x="7065" y="7933"/>
                        </a:cubicBezTo>
                        <a:cubicBezTo>
                          <a:pt x="6300" y="7933"/>
                          <a:pt x="5679" y="7312"/>
                          <a:pt x="5679" y="6546"/>
                        </a:cubicBezTo>
                        <a:cubicBezTo>
                          <a:pt x="5679" y="5782"/>
                          <a:pt x="6300" y="5161"/>
                          <a:pt x="7065" y="5161"/>
                        </a:cubicBezTo>
                        <a:cubicBezTo>
                          <a:pt x="7502" y="5161"/>
                          <a:pt x="7891" y="5362"/>
                          <a:pt x="8145" y="5679"/>
                        </a:cubicBezTo>
                        <a:lnTo>
                          <a:pt x="8145" y="2476"/>
                        </a:lnTo>
                        <a:lnTo>
                          <a:pt x="4923" y="2482"/>
                        </a:lnTo>
                        <a:cubicBezTo>
                          <a:pt x="5250" y="2228"/>
                          <a:pt x="5460" y="1832"/>
                          <a:pt x="5460" y="1386"/>
                        </a:cubicBezTo>
                        <a:cubicBezTo>
                          <a:pt x="5460" y="621"/>
                          <a:pt x="4839" y="1"/>
                          <a:pt x="407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6" name="Google Shape;116;p14"/>
                  <p:cNvSpPr/>
                  <p:nvPr/>
                </p:nvSpPr>
                <p:spPr>
                  <a:xfrm flipH="1">
                    <a:off x="7886520" y="3644280"/>
                    <a:ext cx="377640" cy="492840"/>
                  </a:xfrm>
                  <a:custGeom>
                    <a:avLst/>
                    <a:gdLst/>
                    <a:ahLst/>
                    <a:cxnLst/>
                    <a:rect l="l" t="t" r="r" b="b"/>
                    <a:pathLst>
                      <a:path w="8145" h="10621" extrusionOk="0">
                        <a:moveTo>
                          <a:pt x="73" y="0"/>
                        </a:moveTo>
                        <a:cubicBezTo>
                          <a:pt x="27" y="0"/>
                          <a:pt x="2" y="1"/>
                          <a:pt x="2" y="1"/>
                        </a:cubicBezTo>
                        <a:lnTo>
                          <a:pt x="2" y="3185"/>
                        </a:lnTo>
                        <a:lnTo>
                          <a:pt x="4" y="3200"/>
                        </a:lnTo>
                        <a:cubicBezTo>
                          <a:pt x="258" y="2888"/>
                          <a:pt x="646" y="2687"/>
                          <a:pt x="1081" y="2687"/>
                        </a:cubicBezTo>
                        <a:cubicBezTo>
                          <a:pt x="1845" y="2687"/>
                          <a:pt x="2466" y="3309"/>
                          <a:pt x="2466" y="4073"/>
                        </a:cubicBezTo>
                        <a:cubicBezTo>
                          <a:pt x="2466" y="4840"/>
                          <a:pt x="1845" y="5460"/>
                          <a:pt x="1081" y="5460"/>
                        </a:cubicBezTo>
                        <a:cubicBezTo>
                          <a:pt x="643" y="5460"/>
                          <a:pt x="254" y="5258"/>
                          <a:pt x="1" y="4941"/>
                        </a:cubicBezTo>
                        <a:lnTo>
                          <a:pt x="1" y="8144"/>
                        </a:lnTo>
                        <a:lnTo>
                          <a:pt x="3222" y="8138"/>
                        </a:lnTo>
                        <a:lnTo>
                          <a:pt x="3222" y="8138"/>
                        </a:lnTo>
                        <a:cubicBezTo>
                          <a:pt x="2896" y="8392"/>
                          <a:pt x="2686" y="8789"/>
                          <a:pt x="2686" y="9234"/>
                        </a:cubicBezTo>
                        <a:cubicBezTo>
                          <a:pt x="2686" y="9998"/>
                          <a:pt x="3308" y="10620"/>
                          <a:pt x="4072" y="10620"/>
                        </a:cubicBezTo>
                        <a:cubicBezTo>
                          <a:pt x="4838" y="10620"/>
                          <a:pt x="5458" y="9998"/>
                          <a:pt x="5458" y="9234"/>
                        </a:cubicBezTo>
                        <a:cubicBezTo>
                          <a:pt x="5458" y="8806"/>
                          <a:pt x="5280" y="8419"/>
                          <a:pt x="4929" y="8136"/>
                        </a:cubicBezTo>
                        <a:lnTo>
                          <a:pt x="8144" y="8136"/>
                        </a:lnTo>
                        <a:cubicBezTo>
                          <a:pt x="8144" y="218"/>
                          <a:pt x="875" y="0"/>
                          <a:pt x="7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7" name="Google Shape;117;p14"/>
                  <p:cNvSpPr/>
                  <p:nvPr/>
                </p:nvSpPr>
                <p:spPr>
                  <a:xfrm flipH="1">
                    <a:off x="7686000" y="3538080"/>
                    <a:ext cx="1087560" cy="1315440"/>
                  </a:xfrm>
                  <a:custGeom>
                    <a:avLst/>
                    <a:gdLst/>
                    <a:ahLst/>
                    <a:cxnLst/>
                    <a:rect l="l" t="t" r="r" b="b"/>
                    <a:pathLst>
                      <a:path w="23435" h="28336" extrusionOk="0">
                        <a:moveTo>
                          <a:pt x="11688" y="1"/>
                        </a:moveTo>
                        <a:cubicBezTo>
                          <a:pt x="11173" y="1"/>
                          <a:pt x="10638" y="28"/>
                          <a:pt x="10076" y="84"/>
                        </a:cubicBezTo>
                        <a:cubicBezTo>
                          <a:pt x="6119" y="471"/>
                          <a:pt x="2704" y="2807"/>
                          <a:pt x="1162" y="6183"/>
                        </a:cubicBezTo>
                        <a:cubicBezTo>
                          <a:pt x="228" y="8226"/>
                          <a:pt x="0" y="10598"/>
                          <a:pt x="522" y="12860"/>
                        </a:cubicBezTo>
                        <a:cubicBezTo>
                          <a:pt x="1070" y="15228"/>
                          <a:pt x="2411" y="17001"/>
                          <a:pt x="3829" y="18877"/>
                        </a:cubicBezTo>
                        <a:cubicBezTo>
                          <a:pt x="4651" y="19964"/>
                          <a:pt x="4951" y="21094"/>
                          <a:pt x="4718" y="22235"/>
                        </a:cubicBezTo>
                        <a:cubicBezTo>
                          <a:pt x="4471" y="23449"/>
                          <a:pt x="4163" y="24672"/>
                          <a:pt x="3865" y="25853"/>
                        </a:cubicBezTo>
                        <a:cubicBezTo>
                          <a:pt x="3735" y="26372"/>
                          <a:pt x="3604" y="26890"/>
                          <a:pt x="3478" y="27409"/>
                        </a:cubicBezTo>
                        <a:lnTo>
                          <a:pt x="3296" y="28163"/>
                        </a:lnTo>
                        <a:cubicBezTo>
                          <a:pt x="3283" y="28216"/>
                          <a:pt x="3316" y="28270"/>
                          <a:pt x="3367" y="28282"/>
                        </a:cubicBezTo>
                        <a:cubicBezTo>
                          <a:pt x="3375" y="28284"/>
                          <a:pt x="3383" y="28285"/>
                          <a:pt x="3391" y="28285"/>
                        </a:cubicBezTo>
                        <a:cubicBezTo>
                          <a:pt x="3435" y="28285"/>
                          <a:pt x="3475" y="28254"/>
                          <a:pt x="3486" y="28210"/>
                        </a:cubicBezTo>
                        <a:lnTo>
                          <a:pt x="3668" y="27455"/>
                        </a:lnTo>
                        <a:cubicBezTo>
                          <a:pt x="3794" y="26938"/>
                          <a:pt x="3925" y="26419"/>
                          <a:pt x="4054" y="25903"/>
                        </a:cubicBezTo>
                        <a:cubicBezTo>
                          <a:pt x="4353" y="24717"/>
                          <a:pt x="4662" y="23493"/>
                          <a:pt x="4910" y="22275"/>
                        </a:cubicBezTo>
                        <a:cubicBezTo>
                          <a:pt x="5154" y="21077"/>
                          <a:pt x="4843" y="19895"/>
                          <a:pt x="3986" y="18761"/>
                        </a:cubicBezTo>
                        <a:cubicBezTo>
                          <a:pt x="2579" y="16901"/>
                          <a:pt x="1249" y="15144"/>
                          <a:pt x="713" y="12818"/>
                        </a:cubicBezTo>
                        <a:cubicBezTo>
                          <a:pt x="201" y="10597"/>
                          <a:pt x="422" y="8270"/>
                          <a:pt x="1338" y="6264"/>
                        </a:cubicBezTo>
                        <a:cubicBezTo>
                          <a:pt x="2852" y="2951"/>
                          <a:pt x="6207" y="657"/>
                          <a:pt x="10095" y="277"/>
                        </a:cubicBezTo>
                        <a:cubicBezTo>
                          <a:pt x="10650" y="223"/>
                          <a:pt x="11179" y="195"/>
                          <a:pt x="11686" y="195"/>
                        </a:cubicBezTo>
                        <a:cubicBezTo>
                          <a:pt x="12994" y="195"/>
                          <a:pt x="14160" y="377"/>
                          <a:pt x="15274" y="748"/>
                        </a:cubicBezTo>
                        <a:cubicBezTo>
                          <a:pt x="17361" y="1444"/>
                          <a:pt x="19322" y="3279"/>
                          <a:pt x="20270" y="5421"/>
                        </a:cubicBezTo>
                        <a:cubicBezTo>
                          <a:pt x="20687" y="6364"/>
                          <a:pt x="20925" y="7371"/>
                          <a:pt x="20975" y="8413"/>
                        </a:cubicBezTo>
                        <a:lnTo>
                          <a:pt x="20976" y="8440"/>
                        </a:lnTo>
                        <a:cubicBezTo>
                          <a:pt x="20999" y="8929"/>
                          <a:pt x="21025" y="9483"/>
                          <a:pt x="20896" y="9940"/>
                        </a:cubicBezTo>
                        <a:cubicBezTo>
                          <a:pt x="20879" y="9998"/>
                          <a:pt x="20863" y="10054"/>
                          <a:pt x="20846" y="10108"/>
                        </a:cubicBezTo>
                        <a:cubicBezTo>
                          <a:pt x="20718" y="10543"/>
                          <a:pt x="20608" y="10918"/>
                          <a:pt x="20823" y="11414"/>
                        </a:cubicBezTo>
                        <a:cubicBezTo>
                          <a:pt x="20860" y="11499"/>
                          <a:pt x="20905" y="11585"/>
                          <a:pt x="20958" y="11670"/>
                        </a:cubicBezTo>
                        <a:cubicBezTo>
                          <a:pt x="21265" y="12175"/>
                          <a:pt x="21592" y="12679"/>
                          <a:pt x="21909" y="13166"/>
                        </a:cubicBezTo>
                        <a:cubicBezTo>
                          <a:pt x="22063" y="13402"/>
                          <a:pt x="22216" y="13638"/>
                          <a:pt x="22369" y="13875"/>
                        </a:cubicBezTo>
                        <a:cubicBezTo>
                          <a:pt x="22422" y="13958"/>
                          <a:pt x="22477" y="14041"/>
                          <a:pt x="22532" y="14124"/>
                        </a:cubicBezTo>
                        <a:cubicBezTo>
                          <a:pt x="22676" y="14342"/>
                          <a:pt x="22825" y="14568"/>
                          <a:pt x="22947" y="14802"/>
                        </a:cubicBezTo>
                        <a:cubicBezTo>
                          <a:pt x="23212" y="15306"/>
                          <a:pt x="23143" y="15509"/>
                          <a:pt x="22612" y="15793"/>
                        </a:cubicBezTo>
                        <a:cubicBezTo>
                          <a:pt x="22501" y="15851"/>
                          <a:pt x="22374" y="15906"/>
                          <a:pt x="22249" y="15959"/>
                        </a:cubicBezTo>
                        <a:cubicBezTo>
                          <a:pt x="21927" y="16095"/>
                          <a:pt x="21595" y="16234"/>
                          <a:pt x="21465" y="16495"/>
                        </a:cubicBezTo>
                        <a:cubicBezTo>
                          <a:pt x="21360" y="16706"/>
                          <a:pt x="21474" y="16962"/>
                          <a:pt x="21556" y="17149"/>
                        </a:cubicBezTo>
                        <a:cubicBezTo>
                          <a:pt x="21568" y="17176"/>
                          <a:pt x="21579" y="17204"/>
                          <a:pt x="21590" y="17228"/>
                        </a:cubicBezTo>
                        <a:cubicBezTo>
                          <a:pt x="21687" y="17464"/>
                          <a:pt x="21798" y="17731"/>
                          <a:pt x="21776" y="18003"/>
                        </a:cubicBezTo>
                        <a:cubicBezTo>
                          <a:pt x="21766" y="18122"/>
                          <a:pt x="21720" y="18224"/>
                          <a:pt x="21650" y="18283"/>
                        </a:cubicBezTo>
                        <a:cubicBezTo>
                          <a:pt x="21636" y="18294"/>
                          <a:pt x="21622" y="18305"/>
                          <a:pt x="21607" y="18314"/>
                        </a:cubicBezTo>
                        <a:cubicBezTo>
                          <a:pt x="21584" y="18332"/>
                          <a:pt x="21559" y="18349"/>
                          <a:pt x="21537" y="18369"/>
                        </a:cubicBezTo>
                        <a:cubicBezTo>
                          <a:pt x="21477" y="18427"/>
                          <a:pt x="21444" y="18495"/>
                          <a:pt x="21448" y="18565"/>
                        </a:cubicBezTo>
                        <a:cubicBezTo>
                          <a:pt x="21454" y="18683"/>
                          <a:pt x="21513" y="18756"/>
                          <a:pt x="21559" y="18815"/>
                        </a:cubicBezTo>
                        <a:cubicBezTo>
                          <a:pt x="21610" y="18879"/>
                          <a:pt x="21637" y="18914"/>
                          <a:pt x="21618" y="18999"/>
                        </a:cubicBezTo>
                        <a:cubicBezTo>
                          <a:pt x="21575" y="19193"/>
                          <a:pt x="21408" y="19358"/>
                          <a:pt x="21285" y="19464"/>
                        </a:cubicBezTo>
                        <a:cubicBezTo>
                          <a:pt x="20866" y="19835"/>
                          <a:pt x="20933" y="20458"/>
                          <a:pt x="20993" y="21009"/>
                        </a:cubicBezTo>
                        <a:cubicBezTo>
                          <a:pt x="21020" y="21240"/>
                          <a:pt x="21043" y="21458"/>
                          <a:pt x="21027" y="21632"/>
                        </a:cubicBezTo>
                        <a:cubicBezTo>
                          <a:pt x="20989" y="22076"/>
                          <a:pt x="20806" y="22454"/>
                          <a:pt x="20525" y="22672"/>
                        </a:cubicBezTo>
                        <a:cubicBezTo>
                          <a:pt x="20236" y="22896"/>
                          <a:pt x="19864" y="22967"/>
                          <a:pt x="19475" y="22967"/>
                        </a:cubicBezTo>
                        <a:cubicBezTo>
                          <a:pt x="19091" y="22967"/>
                          <a:pt x="18689" y="22898"/>
                          <a:pt x="18331" y="22836"/>
                        </a:cubicBezTo>
                        <a:cubicBezTo>
                          <a:pt x="18230" y="22819"/>
                          <a:pt x="18135" y="22803"/>
                          <a:pt x="18042" y="22788"/>
                        </a:cubicBezTo>
                        <a:cubicBezTo>
                          <a:pt x="17774" y="22746"/>
                          <a:pt x="17470" y="22714"/>
                          <a:pt x="17160" y="22714"/>
                        </a:cubicBezTo>
                        <a:cubicBezTo>
                          <a:pt x="16590" y="22714"/>
                          <a:pt x="15997" y="22820"/>
                          <a:pt x="15560" y="23161"/>
                        </a:cubicBezTo>
                        <a:cubicBezTo>
                          <a:pt x="15202" y="23439"/>
                          <a:pt x="14997" y="23844"/>
                          <a:pt x="14950" y="24363"/>
                        </a:cubicBezTo>
                        <a:cubicBezTo>
                          <a:pt x="14832" y="25670"/>
                          <a:pt x="14989" y="27020"/>
                          <a:pt x="15406" y="28267"/>
                        </a:cubicBezTo>
                        <a:cubicBezTo>
                          <a:pt x="15420" y="28309"/>
                          <a:pt x="15458" y="28335"/>
                          <a:pt x="15498" y="28335"/>
                        </a:cubicBezTo>
                        <a:cubicBezTo>
                          <a:pt x="15508" y="28335"/>
                          <a:pt x="15519" y="28333"/>
                          <a:pt x="15534" y="28325"/>
                        </a:cubicBezTo>
                        <a:cubicBezTo>
                          <a:pt x="15585" y="28309"/>
                          <a:pt x="15612" y="28253"/>
                          <a:pt x="15596" y="28202"/>
                        </a:cubicBezTo>
                        <a:cubicBezTo>
                          <a:pt x="15187" y="26981"/>
                          <a:pt x="15032" y="25657"/>
                          <a:pt x="15148" y="24377"/>
                        </a:cubicBezTo>
                        <a:cubicBezTo>
                          <a:pt x="15191" y="23913"/>
                          <a:pt x="15371" y="23554"/>
                          <a:pt x="15685" y="23310"/>
                        </a:cubicBezTo>
                        <a:cubicBezTo>
                          <a:pt x="16088" y="22995"/>
                          <a:pt x="16659" y="22906"/>
                          <a:pt x="17176" y="22906"/>
                        </a:cubicBezTo>
                        <a:cubicBezTo>
                          <a:pt x="17494" y="22906"/>
                          <a:pt x="17790" y="22940"/>
                          <a:pt x="18015" y="22975"/>
                        </a:cubicBezTo>
                        <a:cubicBezTo>
                          <a:pt x="18107" y="22989"/>
                          <a:pt x="18203" y="23007"/>
                          <a:pt x="18302" y="23023"/>
                        </a:cubicBezTo>
                        <a:cubicBezTo>
                          <a:pt x="18671" y="23087"/>
                          <a:pt x="19083" y="23159"/>
                          <a:pt x="19483" y="23159"/>
                        </a:cubicBezTo>
                        <a:cubicBezTo>
                          <a:pt x="19908" y="23159"/>
                          <a:pt x="20318" y="23078"/>
                          <a:pt x="20648" y="22824"/>
                        </a:cubicBezTo>
                        <a:cubicBezTo>
                          <a:pt x="20971" y="22573"/>
                          <a:pt x="21183" y="22144"/>
                          <a:pt x="21227" y="21646"/>
                        </a:cubicBezTo>
                        <a:cubicBezTo>
                          <a:pt x="21243" y="21451"/>
                          <a:pt x="21218" y="21225"/>
                          <a:pt x="21192" y="20983"/>
                        </a:cubicBezTo>
                        <a:cubicBezTo>
                          <a:pt x="21135" y="20456"/>
                          <a:pt x="21074" y="19910"/>
                          <a:pt x="21420" y="19607"/>
                        </a:cubicBezTo>
                        <a:cubicBezTo>
                          <a:pt x="21561" y="19482"/>
                          <a:pt x="21757" y="19288"/>
                          <a:pt x="21814" y="19040"/>
                        </a:cubicBezTo>
                        <a:cubicBezTo>
                          <a:pt x="21853" y="18862"/>
                          <a:pt x="21773" y="18762"/>
                          <a:pt x="21716" y="18690"/>
                        </a:cubicBezTo>
                        <a:cubicBezTo>
                          <a:pt x="21673" y="18636"/>
                          <a:pt x="21649" y="18603"/>
                          <a:pt x="21646" y="18552"/>
                        </a:cubicBezTo>
                        <a:cubicBezTo>
                          <a:pt x="21646" y="18546"/>
                          <a:pt x="21652" y="18530"/>
                          <a:pt x="21673" y="18510"/>
                        </a:cubicBezTo>
                        <a:cubicBezTo>
                          <a:pt x="21689" y="18497"/>
                          <a:pt x="21706" y="18484"/>
                          <a:pt x="21724" y="18472"/>
                        </a:cubicBezTo>
                        <a:cubicBezTo>
                          <a:pt x="21743" y="18460"/>
                          <a:pt x="21761" y="18448"/>
                          <a:pt x="21779" y="18432"/>
                        </a:cubicBezTo>
                        <a:cubicBezTo>
                          <a:pt x="21891" y="18339"/>
                          <a:pt x="21962" y="18192"/>
                          <a:pt x="21975" y="18020"/>
                        </a:cubicBezTo>
                        <a:cubicBezTo>
                          <a:pt x="22001" y="17702"/>
                          <a:pt x="21875" y="17398"/>
                          <a:pt x="21773" y="17154"/>
                        </a:cubicBezTo>
                        <a:cubicBezTo>
                          <a:pt x="21762" y="17127"/>
                          <a:pt x="21750" y="17100"/>
                          <a:pt x="21737" y="17069"/>
                        </a:cubicBezTo>
                        <a:cubicBezTo>
                          <a:pt x="21666" y="16909"/>
                          <a:pt x="21578" y="16710"/>
                          <a:pt x="21641" y="16581"/>
                        </a:cubicBezTo>
                        <a:cubicBezTo>
                          <a:pt x="21740" y="16386"/>
                          <a:pt x="22038" y="16259"/>
                          <a:pt x="22327" y="16137"/>
                        </a:cubicBezTo>
                        <a:cubicBezTo>
                          <a:pt x="22456" y="16084"/>
                          <a:pt x="22589" y="16027"/>
                          <a:pt x="22708" y="15964"/>
                        </a:cubicBezTo>
                        <a:cubicBezTo>
                          <a:pt x="23325" y="15634"/>
                          <a:pt x="23435" y="15306"/>
                          <a:pt x="23122" y="14711"/>
                        </a:cubicBezTo>
                        <a:cubicBezTo>
                          <a:pt x="22995" y="14469"/>
                          <a:pt x="22842" y="14239"/>
                          <a:pt x="22697" y="14018"/>
                        </a:cubicBezTo>
                        <a:cubicBezTo>
                          <a:pt x="22642" y="13935"/>
                          <a:pt x="22588" y="13853"/>
                          <a:pt x="22534" y="13770"/>
                        </a:cubicBezTo>
                        <a:cubicBezTo>
                          <a:pt x="22382" y="13532"/>
                          <a:pt x="22228" y="13295"/>
                          <a:pt x="22075" y="13059"/>
                        </a:cubicBezTo>
                        <a:cubicBezTo>
                          <a:pt x="21759" y="12574"/>
                          <a:pt x="21432" y="12072"/>
                          <a:pt x="21126" y="11568"/>
                        </a:cubicBezTo>
                        <a:cubicBezTo>
                          <a:pt x="21079" y="11490"/>
                          <a:pt x="21037" y="11413"/>
                          <a:pt x="21004" y="11336"/>
                        </a:cubicBezTo>
                        <a:cubicBezTo>
                          <a:pt x="20817" y="10904"/>
                          <a:pt x="20912" y="10578"/>
                          <a:pt x="21035" y="10163"/>
                        </a:cubicBezTo>
                        <a:cubicBezTo>
                          <a:pt x="21051" y="10107"/>
                          <a:pt x="21068" y="10051"/>
                          <a:pt x="21084" y="9992"/>
                        </a:cubicBezTo>
                        <a:cubicBezTo>
                          <a:pt x="21221" y="9505"/>
                          <a:pt x="21195" y="8934"/>
                          <a:pt x="21170" y="8430"/>
                        </a:cubicBezTo>
                        <a:lnTo>
                          <a:pt x="21169" y="8403"/>
                        </a:lnTo>
                        <a:cubicBezTo>
                          <a:pt x="21118" y="7338"/>
                          <a:pt x="20877" y="6307"/>
                          <a:pt x="20449" y="5343"/>
                        </a:cubicBezTo>
                        <a:cubicBezTo>
                          <a:pt x="19480" y="3152"/>
                          <a:pt x="17472" y="1277"/>
                          <a:pt x="15337" y="565"/>
                        </a:cubicBezTo>
                        <a:cubicBezTo>
                          <a:pt x="14203" y="186"/>
                          <a:pt x="13017" y="1"/>
                          <a:pt x="11688"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8" name="Google Shape;118;p14"/>
                  <p:cNvSpPr/>
                  <p:nvPr/>
                </p:nvSpPr>
                <p:spPr>
                  <a:xfrm flipH="1">
                    <a:off x="8230680" y="3619440"/>
                    <a:ext cx="8640" cy="156600"/>
                  </a:xfrm>
                  <a:custGeom>
                    <a:avLst/>
                    <a:gdLst/>
                    <a:ahLst/>
                    <a:cxnLst/>
                    <a:rect l="l" t="t" r="r" b="b"/>
                    <a:pathLst>
                      <a:path w="196" h="3379" extrusionOk="0">
                        <a:moveTo>
                          <a:pt x="98" y="0"/>
                        </a:moveTo>
                        <a:cubicBezTo>
                          <a:pt x="44" y="0"/>
                          <a:pt x="0" y="44"/>
                          <a:pt x="0" y="97"/>
                        </a:cubicBezTo>
                        <a:lnTo>
                          <a:pt x="0" y="3281"/>
                        </a:lnTo>
                        <a:cubicBezTo>
                          <a:pt x="0" y="3334"/>
                          <a:pt x="44" y="3378"/>
                          <a:pt x="98" y="3378"/>
                        </a:cubicBezTo>
                        <a:cubicBezTo>
                          <a:pt x="152" y="3378"/>
                          <a:pt x="195" y="3334"/>
                          <a:pt x="195" y="3281"/>
                        </a:cubicBezTo>
                        <a:lnTo>
                          <a:pt x="195" y="97"/>
                        </a:lnTo>
                        <a:cubicBezTo>
                          <a:pt x="195" y="44"/>
                          <a:pt x="152" y="0"/>
                          <a:pt x="98"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78475" rIns="91425" bIns="784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9" name="Google Shape;119;p14"/>
                  <p:cNvSpPr/>
                  <p:nvPr/>
                </p:nvSpPr>
                <p:spPr>
                  <a:xfrm flipH="1">
                    <a:off x="8458920" y="3997440"/>
                    <a:ext cx="158040" cy="8640"/>
                  </a:xfrm>
                  <a:custGeom>
                    <a:avLst/>
                    <a:gdLst/>
                    <a:ahLst/>
                    <a:cxnLst/>
                    <a:rect l="l" t="t" r="r" b="b"/>
                    <a:pathLst>
                      <a:path w="3411" h="196" extrusionOk="0">
                        <a:moveTo>
                          <a:pt x="98" y="1"/>
                        </a:moveTo>
                        <a:cubicBezTo>
                          <a:pt x="44" y="1"/>
                          <a:pt x="1" y="45"/>
                          <a:pt x="1" y="98"/>
                        </a:cubicBezTo>
                        <a:cubicBezTo>
                          <a:pt x="1" y="152"/>
                          <a:pt x="44" y="196"/>
                          <a:pt x="98" y="196"/>
                        </a:cubicBezTo>
                        <a:lnTo>
                          <a:pt x="3313" y="196"/>
                        </a:lnTo>
                        <a:cubicBezTo>
                          <a:pt x="3367" y="196"/>
                          <a:pt x="3410" y="152"/>
                          <a:pt x="3410" y="98"/>
                        </a:cubicBezTo>
                        <a:cubicBezTo>
                          <a:pt x="3410" y="45"/>
                          <a:pt x="3367" y="1"/>
                          <a:pt x="3313"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0" name="Google Shape;120;p14"/>
                  <p:cNvSpPr/>
                  <p:nvPr/>
                </p:nvSpPr>
                <p:spPr>
                  <a:xfrm flipH="1">
                    <a:off x="8230680" y="3848760"/>
                    <a:ext cx="158400" cy="157320"/>
                  </a:xfrm>
                  <a:custGeom>
                    <a:avLst/>
                    <a:gdLst/>
                    <a:ahLst/>
                    <a:cxnLst/>
                    <a:rect l="l" t="t" r="r" b="b"/>
                    <a:pathLst>
                      <a:path w="3421" h="3399" extrusionOk="0">
                        <a:moveTo>
                          <a:pt x="3323" y="1"/>
                        </a:moveTo>
                        <a:cubicBezTo>
                          <a:pt x="3269" y="1"/>
                          <a:pt x="3225" y="45"/>
                          <a:pt x="3225" y="99"/>
                        </a:cubicBezTo>
                        <a:lnTo>
                          <a:pt x="3225" y="3204"/>
                        </a:lnTo>
                        <a:lnTo>
                          <a:pt x="98" y="3204"/>
                        </a:lnTo>
                        <a:cubicBezTo>
                          <a:pt x="44" y="3204"/>
                          <a:pt x="1" y="3248"/>
                          <a:pt x="1" y="3301"/>
                        </a:cubicBezTo>
                        <a:cubicBezTo>
                          <a:pt x="1" y="3355"/>
                          <a:pt x="44" y="3399"/>
                          <a:pt x="98" y="3399"/>
                        </a:cubicBezTo>
                        <a:lnTo>
                          <a:pt x="3323" y="3399"/>
                        </a:lnTo>
                        <a:cubicBezTo>
                          <a:pt x="3377" y="3399"/>
                          <a:pt x="3420" y="3355"/>
                          <a:pt x="3420" y="3301"/>
                        </a:cubicBezTo>
                        <a:lnTo>
                          <a:pt x="3420" y="99"/>
                        </a:lnTo>
                        <a:cubicBezTo>
                          <a:pt x="3420" y="45"/>
                          <a:pt x="3377" y="1"/>
                          <a:pt x="3323"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78825" rIns="91425" bIns="788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1" name="Google Shape;121;p14"/>
                  <p:cNvSpPr/>
                  <p:nvPr/>
                </p:nvSpPr>
                <p:spPr>
                  <a:xfrm flipH="1">
                    <a:off x="8116200" y="3744000"/>
                    <a:ext cx="123840" cy="137520"/>
                  </a:xfrm>
                  <a:custGeom>
                    <a:avLst/>
                    <a:gdLst/>
                    <a:ahLst/>
                    <a:cxnLst/>
                    <a:rect l="l" t="t" r="r" b="b"/>
                    <a:pathLst>
                      <a:path w="2677" h="2967" extrusionOk="0">
                        <a:moveTo>
                          <a:pt x="1191" y="0"/>
                        </a:moveTo>
                        <a:cubicBezTo>
                          <a:pt x="743" y="0"/>
                          <a:pt x="324" y="201"/>
                          <a:pt x="40" y="548"/>
                        </a:cubicBezTo>
                        <a:cubicBezTo>
                          <a:pt x="6" y="591"/>
                          <a:pt x="12" y="652"/>
                          <a:pt x="53" y="686"/>
                        </a:cubicBezTo>
                        <a:cubicBezTo>
                          <a:pt x="72" y="701"/>
                          <a:pt x="94" y="709"/>
                          <a:pt x="116" y="709"/>
                        </a:cubicBezTo>
                        <a:cubicBezTo>
                          <a:pt x="144" y="709"/>
                          <a:pt x="171" y="696"/>
                          <a:pt x="190" y="672"/>
                        </a:cubicBezTo>
                        <a:cubicBezTo>
                          <a:pt x="437" y="370"/>
                          <a:pt x="802" y="195"/>
                          <a:pt x="1191" y="195"/>
                        </a:cubicBezTo>
                        <a:cubicBezTo>
                          <a:pt x="1901" y="195"/>
                          <a:pt x="2480" y="773"/>
                          <a:pt x="2480" y="1484"/>
                        </a:cubicBezTo>
                        <a:cubicBezTo>
                          <a:pt x="2480" y="2194"/>
                          <a:pt x="1901" y="2773"/>
                          <a:pt x="1191" y="2773"/>
                        </a:cubicBezTo>
                        <a:cubicBezTo>
                          <a:pt x="799" y="2773"/>
                          <a:pt x="433" y="2597"/>
                          <a:pt x="187" y="2291"/>
                        </a:cubicBezTo>
                        <a:cubicBezTo>
                          <a:pt x="166" y="2267"/>
                          <a:pt x="138" y="2254"/>
                          <a:pt x="110" y="2254"/>
                        </a:cubicBezTo>
                        <a:cubicBezTo>
                          <a:pt x="89" y="2254"/>
                          <a:pt x="67" y="2261"/>
                          <a:pt x="49" y="2276"/>
                        </a:cubicBezTo>
                        <a:cubicBezTo>
                          <a:pt x="7" y="2311"/>
                          <a:pt x="0" y="2371"/>
                          <a:pt x="34" y="2413"/>
                        </a:cubicBezTo>
                        <a:cubicBezTo>
                          <a:pt x="317" y="2766"/>
                          <a:pt x="740" y="2967"/>
                          <a:pt x="1191" y="2967"/>
                        </a:cubicBezTo>
                        <a:cubicBezTo>
                          <a:pt x="2009" y="2967"/>
                          <a:pt x="2676" y="2301"/>
                          <a:pt x="2674" y="1484"/>
                        </a:cubicBezTo>
                        <a:cubicBezTo>
                          <a:pt x="2674" y="666"/>
                          <a:pt x="2009" y="0"/>
                          <a:pt x="1191"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68750" rIns="91425" bIns="6875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2" name="Google Shape;122;p14"/>
                  <p:cNvSpPr/>
                  <p:nvPr/>
                </p:nvSpPr>
                <p:spPr>
                  <a:xfrm flipH="1">
                    <a:off x="8355240" y="3882240"/>
                    <a:ext cx="137520" cy="124200"/>
                  </a:xfrm>
                  <a:custGeom>
                    <a:avLst/>
                    <a:gdLst/>
                    <a:ahLst/>
                    <a:cxnLst/>
                    <a:rect l="l" t="t" r="r" b="b"/>
                    <a:pathLst>
                      <a:path w="2968" h="2680" extrusionOk="0">
                        <a:moveTo>
                          <a:pt x="1485" y="0"/>
                        </a:moveTo>
                        <a:cubicBezTo>
                          <a:pt x="667" y="0"/>
                          <a:pt x="1" y="666"/>
                          <a:pt x="1" y="1484"/>
                        </a:cubicBezTo>
                        <a:cubicBezTo>
                          <a:pt x="1" y="1952"/>
                          <a:pt x="197" y="2357"/>
                          <a:pt x="567" y="2658"/>
                        </a:cubicBezTo>
                        <a:cubicBezTo>
                          <a:pt x="585" y="2672"/>
                          <a:pt x="606" y="2679"/>
                          <a:pt x="627" y="2679"/>
                        </a:cubicBezTo>
                        <a:cubicBezTo>
                          <a:pt x="656" y="2679"/>
                          <a:pt x="684" y="2666"/>
                          <a:pt x="704" y="2643"/>
                        </a:cubicBezTo>
                        <a:cubicBezTo>
                          <a:pt x="737" y="2600"/>
                          <a:pt x="731" y="2540"/>
                          <a:pt x="689" y="2506"/>
                        </a:cubicBezTo>
                        <a:cubicBezTo>
                          <a:pt x="366" y="2243"/>
                          <a:pt x="196" y="1890"/>
                          <a:pt x="196" y="1483"/>
                        </a:cubicBezTo>
                        <a:cubicBezTo>
                          <a:pt x="196" y="773"/>
                          <a:pt x="774" y="195"/>
                          <a:pt x="1485" y="195"/>
                        </a:cubicBezTo>
                        <a:cubicBezTo>
                          <a:pt x="2194" y="195"/>
                          <a:pt x="2773" y="773"/>
                          <a:pt x="2773" y="1483"/>
                        </a:cubicBezTo>
                        <a:cubicBezTo>
                          <a:pt x="2773" y="1886"/>
                          <a:pt x="2590" y="2258"/>
                          <a:pt x="2271" y="2504"/>
                        </a:cubicBezTo>
                        <a:cubicBezTo>
                          <a:pt x="2228" y="2537"/>
                          <a:pt x="2221" y="2599"/>
                          <a:pt x="2253" y="2642"/>
                        </a:cubicBezTo>
                        <a:cubicBezTo>
                          <a:pt x="2272" y="2666"/>
                          <a:pt x="2301" y="2680"/>
                          <a:pt x="2330" y="2680"/>
                        </a:cubicBezTo>
                        <a:cubicBezTo>
                          <a:pt x="2351" y="2680"/>
                          <a:pt x="2373" y="2673"/>
                          <a:pt x="2391" y="2659"/>
                        </a:cubicBezTo>
                        <a:cubicBezTo>
                          <a:pt x="2757" y="2375"/>
                          <a:pt x="2967" y="1947"/>
                          <a:pt x="2967" y="1484"/>
                        </a:cubicBezTo>
                        <a:cubicBezTo>
                          <a:pt x="2967" y="667"/>
                          <a:pt x="2303" y="0"/>
                          <a:pt x="1485"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62275" rIns="91425" bIns="622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3" name="Google Shape;123;p14"/>
                  <p:cNvSpPr/>
                  <p:nvPr/>
                </p:nvSpPr>
                <p:spPr>
                  <a:xfrm flipH="1">
                    <a:off x="7851960" y="3997080"/>
                    <a:ext cx="156600" cy="8640"/>
                  </a:xfrm>
                  <a:custGeom>
                    <a:avLst/>
                    <a:gdLst/>
                    <a:ahLst/>
                    <a:cxnLst/>
                    <a:rect l="l" t="t" r="r" b="b"/>
                    <a:pathLst>
                      <a:path w="3380" h="196" extrusionOk="0">
                        <a:moveTo>
                          <a:pt x="99" y="1"/>
                        </a:moveTo>
                        <a:cubicBezTo>
                          <a:pt x="45" y="1"/>
                          <a:pt x="1" y="45"/>
                          <a:pt x="1" y="99"/>
                        </a:cubicBezTo>
                        <a:cubicBezTo>
                          <a:pt x="1" y="151"/>
                          <a:pt x="45" y="195"/>
                          <a:pt x="99" y="195"/>
                        </a:cubicBezTo>
                        <a:lnTo>
                          <a:pt x="3283" y="195"/>
                        </a:lnTo>
                        <a:cubicBezTo>
                          <a:pt x="3337" y="195"/>
                          <a:pt x="3379" y="151"/>
                          <a:pt x="3379" y="99"/>
                        </a:cubicBezTo>
                        <a:cubicBezTo>
                          <a:pt x="3379" y="45"/>
                          <a:pt x="3335" y="1"/>
                          <a:pt x="3283"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4" name="Google Shape;124;p14"/>
                  <p:cNvSpPr/>
                  <p:nvPr/>
                </p:nvSpPr>
                <p:spPr>
                  <a:xfrm flipH="1">
                    <a:off x="8081280" y="3997080"/>
                    <a:ext cx="157320" cy="8640"/>
                  </a:xfrm>
                  <a:custGeom>
                    <a:avLst/>
                    <a:gdLst/>
                    <a:ahLst/>
                    <a:cxnLst/>
                    <a:rect l="l" t="t" r="r" b="b"/>
                    <a:pathLst>
                      <a:path w="3399" h="196" extrusionOk="0">
                        <a:moveTo>
                          <a:pt x="98" y="1"/>
                        </a:moveTo>
                        <a:cubicBezTo>
                          <a:pt x="44" y="1"/>
                          <a:pt x="0" y="45"/>
                          <a:pt x="0" y="99"/>
                        </a:cubicBezTo>
                        <a:cubicBezTo>
                          <a:pt x="0" y="151"/>
                          <a:pt x="44" y="195"/>
                          <a:pt x="98" y="195"/>
                        </a:cubicBezTo>
                        <a:lnTo>
                          <a:pt x="3301" y="195"/>
                        </a:lnTo>
                        <a:cubicBezTo>
                          <a:pt x="3354" y="195"/>
                          <a:pt x="3398" y="151"/>
                          <a:pt x="3398" y="99"/>
                        </a:cubicBezTo>
                        <a:cubicBezTo>
                          <a:pt x="3398" y="45"/>
                          <a:pt x="3354" y="1"/>
                          <a:pt x="3301"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5" name="Google Shape;125;p14"/>
                  <p:cNvSpPr/>
                  <p:nvPr/>
                </p:nvSpPr>
                <p:spPr>
                  <a:xfrm flipH="1">
                    <a:off x="7977240" y="3997080"/>
                    <a:ext cx="137520" cy="123120"/>
                  </a:xfrm>
                  <a:custGeom>
                    <a:avLst/>
                    <a:gdLst/>
                    <a:ahLst/>
                    <a:cxnLst/>
                    <a:rect l="l" t="t" r="r" b="b"/>
                    <a:pathLst>
                      <a:path w="2969" h="2662" extrusionOk="0">
                        <a:moveTo>
                          <a:pt x="617" y="0"/>
                        </a:moveTo>
                        <a:cubicBezTo>
                          <a:pt x="595" y="0"/>
                          <a:pt x="574" y="7"/>
                          <a:pt x="555" y="22"/>
                        </a:cubicBezTo>
                        <a:cubicBezTo>
                          <a:pt x="202" y="306"/>
                          <a:pt x="0" y="728"/>
                          <a:pt x="0" y="1179"/>
                        </a:cubicBezTo>
                        <a:cubicBezTo>
                          <a:pt x="0" y="1996"/>
                          <a:pt x="665" y="2662"/>
                          <a:pt x="1483" y="2662"/>
                        </a:cubicBezTo>
                        <a:cubicBezTo>
                          <a:pt x="2300" y="2662"/>
                          <a:pt x="2967" y="1996"/>
                          <a:pt x="2968" y="1179"/>
                        </a:cubicBezTo>
                        <a:cubicBezTo>
                          <a:pt x="2968" y="730"/>
                          <a:pt x="2768" y="311"/>
                          <a:pt x="2420" y="27"/>
                        </a:cubicBezTo>
                        <a:cubicBezTo>
                          <a:pt x="2402" y="13"/>
                          <a:pt x="2381" y="6"/>
                          <a:pt x="2359" y="6"/>
                        </a:cubicBezTo>
                        <a:cubicBezTo>
                          <a:pt x="2330" y="6"/>
                          <a:pt x="2302" y="18"/>
                          <a:pt x="2283" y="41"/>
                        </a:cubicBezTo>
                        <a:cubicBezTo>
                          <a:pt x="2249" y="83"/>
                          <a:pt x="2255" y="144"/>
                          <a:pt x="2297" y="178"/>
                        </a:cubicBezTo>
                        <a:cubicBezTo>
                          <a:pt x="2600" y="424"/>
                          <a:pt x="2773" y="790"/>
                          <a:pt x="2773" y="1179"/>
                        </a:cubicBezTo>
                        <a:cubicBezTo>
                          <a:pt x="2773" y="1889"/>
                          <a:pt x="2195" y="2468"/>
                          <a:pt x="1484" y="2468"/>
                        </a:cubicBezTo>
                        <a:cubicBezTo>
                          <a:pt x="775" y="2468"/>
                          <a:pt x="196" y="1889"/>
                          <a:pt x="196" y="1179"/>
                        </a:cubicBezTo>
                        <a:cubicBezTo>
                          <a:pt x="196" y="786"/>
                          <a:pt x="372" y="421"/>
                          <a:pt x="677" y="174"/>
                        </a:cubicBezTo>
                        <a:cubicBezTo>
                          <a:pt x="720" y="139"/>
                          <a:pt x="726" y="79"/>
                          <a:pt x="692" y="37"/>
                        </a:cubicBezTo>
                        <a:cubicBezTo>
                          <a:pt x="673" y="13"/>
                          <a:pt x="645" y="0"/>
                          <a:pt x="617"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61550" rIns="91425" bIns="6155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6" name="Google Shape;126;p14"/>
                  <p:cNvSpPr/>
                  <p:nvPr/>
                </p:nvSpPr>
                <p:spPr>
                  <a:xfrm flipH="1">
                    <a:off x="8230680" y="4227480"/>
                    <a:ext cx="8640" cy="156600"/>
                  </a:xfrm>
                  <a:custGeom>
                    <a:avLst/>
                    <a:gdLst/>
                    <a:ahLst/>
                    <a:cxnLst/>
                    <a:rect l="l" t="t" r="r" b="b"/>
                    <a:pathLst>
                      <a:path w="196" h="3379" extrusionOk="0">
                        <a:moveTo>
                          <a:pt x="98" y="1"/>
                        </a:moveTo>
                        <a:cubicBezTo>
                          <a:pt x="44" y="1"/>
                          <a:pt x="0" y="45"/>
                          <a:pt x="0" y="98"/>
                        </a:cubicBezTo>
                        <a:lnTo>
                          <a:pt x="0" y="3281"/>
                        </a:lnTo>
                        <a:cubicBezTo>
                          <a:pt x="0" y="3335"/>
                          <a:pt x="44" y="3379"/>
                          <a:pt x="98" y="3379"/>
                        </a:cubicBezTo>
                        <a:cubicBezTo>
                          <a:pt x="152" y="3379"/>
                          <a:pt x="195" y="3335"/>
                          <a:pt x="195" y="3281"/>
                        </a:cubicBezTo>
                        <a:lnTo>
                          <a:pt x="195" y="98"/>
                        </a:lnTo>
                        <a:cubicBezTo>
                          <a:pt x="195" y="45"/>
                          <a:pt x="152" y="1"/>
                          <a:pt x="98"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78475" rIns="91425" bIns="784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7" name="Google Shape;127;p14"/>
                  <p:cNvSpPr/>
                  <p:nvPr/>
                </p:nvSpPr>
                <p:spPr>
                  <a:xfrm flipH="1">
                    <a:off x="8230680" y="3997080"/>
                    <a:ext cx="8640" cy="157320"/>
                  </a:xfrm>
                  <a:custGeom>
                    <a:avLst/>
                    <a:gdLst/>
                    <a:ahLst/>
                    <a:cxnLst/>
                    <a:rect l="l" t="t" r="r" b="b"/>
                    <a:pathLst>
                      <a:path w="196" h="3398" extrusionOk="0">
                        <a:moveTo>
                          <a:pt x="98" y="1"/>
                        </a:moveTo>
                        <a:cubicBezTo>
                          <a:pt x="44" y="1"/>
                          <a:pt x="0" y="45"/>
                          <a:pt x="0" y="99"/>
                        </a:cubicBezTo>
                        <a:lnTo>
                          <a:pt x="0" y="3301"/>
                        </a:lnTo>
                        <a:cubicBezTo>
                          <a:pt x="0" y="3354"/>
                          <a:pt x="44" y="3398"/>
                          <a:pt x="98" y="3398"/>
                        </a:cubicBezTo>
                        <a:cubicBezTo>
                          <a:pt x="152" y="3398"/>
                          <a:pt x="195" y="3354"/>
                          <a:pt x="195" y="3301"/>
                        </a:cubicBezTo>
                        <a:lnTo>
                          <a:pt x="195" y="99"/>
                        </a:lnTo>
                        <a:cubicBezTo>
                          <a:pt x="195" y="45"/>
                          <a:pt x="152" y="1"/>
                          <a:pt x="98"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78825" rIns="91425" bIns="788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8" name="Google Shape;128;p14"/>
                  <p:cNvSpPr/>
                  <p:nvPr/>
                </p:nvSpPr>
                <p:spPr>
                  <a:xfrm flipH="1">
                    <a:off x="8229960" y="4122000"/>
                    <a:ext cx="123840" cy="137520"/>
                  </a:xfrm>
                  <a:custGeom>
                    <a:avLst/>
                    <a:gdLst/>
                    <a:ahLst/>
                    <a:cxnLst/>
                    <a:rect l="l" t="t" r="r" b="b"/>
                    <a:pathLst>
                      <a:path w="2676" h="2967" extrusionOk="0">
                        <a:moveTo>
                          <a:pt x="1484" y="0"/>
                        </a:moveTo>
                        <a:cubicBezTo>
                          <a:pt x="667" y="0"/>
                          <a:pt x="1" y="665"/>
                          <a:pt x="1" y="1483"/>
                        </a:cubicBezTo>
                        <a:cubicBezTo>
                          <a:pt x="1" y="2300"/>
                          <a:pt x="665" y="2967"/>
                          <a:pt x="1484" y="2967"/>
                        </a:cubicBezTo>
                        <a:cubicBezTo>
                          <a:pt x="1933" y="2967"/>
                          <a:pt x="2352" y="2766"/>
                          <a:pt x="2636" y="2419"/>
                        </a:cubicBezTo>
                        <a:cubicBezTo>
                          <a:pt x="2670" y="2376"/>
                          <a:pt x="2664" y="2315"/>
                          <a:pt x="2622" y="2281"/>
                        </a:cubicBezTo>
                        <a:cubicBezTo>
                          <a:pt x="2604" y="2266"/>
                          <a:pt x="2583" y="2259"/>
                          <a:pt x="2561" y="2259"/>
                        </a:cubicBezTo>
                        <a:cubicBezTo>
                          <a:pt x="2533" y="2259"/>
                          <a:pt x="2504" y="2272"/>
                          <a:pt x="2485" y="2295"/>
                        </a:cubicBezTo>
                        <a:cubicBezTo>
                          <a:pt x="2238" y="2597"/>
                          <a:pt x="1874" y="2772"/>
                          <a:pt x="1484" y="2772"/>
                        </a:cubicBezTo>
                        <a:cubicBezTo>
                          <a:pt x="774" y="2772"/>
                          <a:pt x="196" y="2194"/>
                          <a:pt x="196" y="1483"/>
                        </a:cubicBezTo>
                        <a:cubicBezTo>
                          <a:pt x="196" y="773"/>
                          <a:pt x="774" y="194"/>
                          <a:pt x="1484" y="194"/>
                        </a:cubicBezTo>
                        <a:cubicBezTo>
                          <a:pt x="1876" y="194"/>
                          <a:pt x="2242" y="370"/>
                          <a:pt x="2489" y="676"/>
                        </a:cubicBezTo>
                        <a:cubicBezTo>
                          <a:pt x="2509" y="700"/>
                          <a:pt x="2536" y="712"/>
                          <a:pt x="2565" y="712"/>
                        </a:cubicBezTo>
                        <a:cubicBezTo>
                          <a:pt x="2586" y="712"/>
                          <a:pt x="2608" y="705"/>
                          <a:pt x="2626" y="691"/>
                        </a:cubicBezTo>
                        <a:cubicBezTo>
                          <a:pt x="2669" y="656"/>
                          <a:pt x="2676" y="596"/>
                          <a:pt x="2642" y="554"/>
                        </a:cubicBezTo>
                        <a:cubicBezTo>
                          <a:pt x="2358" y="201"/>
                          <a:pt x="1935" y="0"/>
                          <a:pt x="1484"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68750" rIns="91425" bIns="6875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grpSp>
        </p:grpSp>
      </p:grpSp>
      <p:sp>
        <p:nvSpPr>
          <p:cNvPr id="129" name="Google Shape;129;p14"/>
          <p:cNvSpPr txBox="1">
            <a:spLocks noGrp="1"/>
          </p:cNvSpPr>
          <p:nvPr>
            <p:ph type="body" idx="1"/>
          </p:nvPr>
        </p:nvSpPr>
        <p:spPr>
          <a:xfrm>
            <a:off x="457200" y="1203480"/>
            <a:ext cx="8229240" cy="298296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_3_1" type="blank">
  <p:cSld name="BLANK">
    <p:bg>
      <p:bgPr>
        <a:solidFill>
          <a:schemeClr val="lt1"/>
        </a:solidFill>
        <a:effectLst/>
      </p:bgPr>
    </p:bg>
    <p:spTree>
      <p:nvGrpSpPr>
        <p:cNvPr id="1" name="Shape 130"/>
        <p:cNvGrpSpPr/>
        <p:nvPr/>
      </p:nvGrpSpPr>
      <p:grpSpPr>
        <a:xfrm>
          <a:off x="0" y="0"/>
          <a:ext cx="0" cy="0"/>
          <a:chOff x="0" y="0"/>
          <a:chExt cx="0" cy="0"/>
        </a:xfrm>
      </p:grpSpPr>
      <p:grpSp>
        <p:nvGrpSpPr>
          <p:cNvPr id="131" name="Google Shape;131;p15"/>
          <p:cNvGrpSpPr/>
          <p:nvPr/>
        </p:nvGrpSpPr>
        <p:grpSpPr>
          <a:xfrm>
            <a:off x="6941535" y="-5636"/>
            <a:ext cx="2874276" cy="3187000"/>
            <a:chOff x="6941535" y="-5636"/>
            <a:chExt cx="2874276" cy="3187000"/>
          </a:xfrm>
        </p:grpSpPr>
        <p:sp>
          <p:nvSpPr>
            <p:cNvPr id="132" name="Google Shape;132;p15"/>
            <p:cNvSpPr/>
            <p:nvPr/>
          </p:nvSpPr>
          <p:spPr>
            <a:xfrm rot="-1893000">
              <a:off x="7691760" y="1839240"/>
              <a:ext cx="270000" cy="43920"/>
            </a:xfrm>
            <a:custGeom>
              <a:avLst/>
              <a:gdLst/>
              <a:ahLst/>
              <a:cxnLst/>
              <a:rect l="l" t="t" r="r" b="b"/>
              <a:pathLst>
                <a:path w="1303" h="213" extrusionOk="0">
                  <a:moveTo>
                    <a:pt x="3" y="1"/>
                  </a:moveTo>
                  <a:lnTo>
                    <a:pt x="3" y="92"/>
                  </a:lnTo>
                  <a:cubicBezTo>
                    <a:pt x="3" y="131"/>
                    <a:pt x="3" y="173"/>
                    <a:pt x="1" y="212"/>
                  </a:cubicBezTo>
                  <a:lnTo>
                    <a:pt x="1197" y="212"/>
                  </a:lnTo>
                  <a:cubicBezTo>
                    <a:pt x="1255" y="212"/>
                    <a:pt x="1303" y="165"/>
                    <a:pt x="1303" y="107"/>
                  </a:cubicBezTo>
                  <a:cubicBezTo>
                    <a:pt x="1303" y="49"/>
                    <a:pt x="1256" y="1"/>
                    <a:pt x="1197" y="1"/>
                  </a:cubicBezTo>
                  <a:close/>
                </a:path>
              </a:pathLst>
            </a:custGeom>
            <a:solidFill>
              <a:schemeClr val="accent2"/>
            </a:solidFill>
            <a:ln>
              <a:noFill/>
            </a:ln>
          </p:spPr>
          <p:txBody>
            <a:bodyPr spcFirstLastPara="1" wrap="square" lIns="91425" tIns="21950" rIns="91425" bIns="2195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3" name="Google Shape;133;p15"/>
            <p:cNvSpPr/>
            <p:nvPr/>
          </p:nvSpPr>
          <p:spPr>
            <a:xfrm rot="-1893000">
              <a:off x="7536600" y="179640"/>
              <a:ext cx="752040" cy="1071000"/>
            </a:xfrm>
            <a:custGeom>
              <a:avLst/>
              <a:gdLst/>
              <a:ahLst/>
              <a:cxnLst/>
              <a:rect l="l" t="t" r="r" b="b"/>
              <a:pathLst>
                <a:path w="3628" h="5166" extrusionOk="0">
                  <a:moveTo>
                    <a:pt x="3417" y="0"/>
                  </a:moveTo>
                  <a:lnTo>
                    <a:pt x="3417" y="2278"/>
                  </a:lnTo>
                  <a:cubicBezTo>
                    <a:pt x="3417" y="2673"/>
                    <a:pt x="3131" y="3015"/>
                    <a:pt x="2737" y="3092"/>
                  </a:cubicBezTo>
                  <a:cubicBezTo>
                    <a:pt x="1609" y="3315"/>
                    <a:pt x="622" y="4013"/>
                    <a:pt x="32" y="5006"/>
                  </a:cubicBezTo>
                  <a:cubicBezTo>
                    <a:pt x="1" y="5056"/>
                    <a:pt x="17" y="5121"/>
                    <a:pt x="68" y="5150"/>
                  </a:cubicBezTo>
                  <a:cubicBezTo>
                    <a:pt x="84" y="5160"/>
                    <a:pt x="104" y="5165"/>
                    <a:pt x="121" y="5165"/>
                  </a:cubicBezTo>
                  <a:cubicBezTo>
                    <a:pt x="158" y="5165"/>
                    <a:pt x="193" y="5148"/>
                    <a:pt x="213" y="5114"/>
                  </a:cubicBezTo>
                  <a:cubicBezTo>
                    <a:pt x="773" y="4170"/>
                    <a:pt x="1707" y="3509"/>
                    <a:pt x="2778" y="3300"/>
                  </a:cubicBezTo>
                  <a:cubicBezTo>
                    <a:pt x="3272" y="3203"/>
                    <a:pt x="3628" y="2773"/>
                    <a:pt x="3628" y="2278"/>
                  </a:cubicBezTo>
                  <a:lnTo>
                    <a:pt x="3628" y="35"/>
                  </a:lnTo>
                  <a:cubicBezTo>
                    <a:pt x="3559" y="21"/>
                    <a:pt x="3488" y="10"/>
                    <a:pt x="341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4" name="Google Shape;134;p15"/>
            <p:cNvSpPr/>
            <p:nvPr/>
          </p:nvSpPr>
          <p:spPr>
            <a:xfrm rot="-1893000">
              <a:off x="8021880" y="1362240"/>
              <a:ext cx="225000" cy="860040"/>
            </a:xfrm>
            <a:custGeom>
              <a:avLst/>
              <a:gdLst/>
              <a:ahLst/>
              <a:cxnLst/>
              <a:rect l="l" t="t" r="r" b="b"/>
              <a:pathLst>
                <a:path w="1087" h="4150" extrusionOk="0">
                  <a:moveTo>
                    <a:pt x="391" y="0"/>
                  </a:moveTo>
                  <a:cubicBezTo>
                    <a:pt x="349" y="0"/>
                    <a:pt x="310" y="26"/>
                    <a:pt x="293" y="67"/>
                  </a:cubicBezTo>
                  <a:cubicBezTo>
                    <a:pt x="99" y="548"/>
                    <a:pt x="0" y="1058"/>
                    <a:pt x="0" y="1581"/>
                  </a:cubicBezTo>
                  <a:cubicBezTo>
                    <a:pt x="0" y="2510"/>
                    <a:pt x="307" y="3385"/>
                    <a:pt x="886" y="4110"/>
                  </a:cubicBezTo>
                  <a:cubicBezTo>
                    <a:pt x="905" y="4135"/>
                    <a:pt x="937" y="4150"/>
                    <a:pt x="968" y="4150"/>
                  </a:cubicBezTo>
                  <a:cubicBezTo>
                    <a:pt x="991" y="4150"/>
                    <a:pt x="1014" y="4143"/>
                    <a:pt x="1034" y="4127"/>
                  </a:cubicBezTo>
                  <a:cubicBezTo>
                    <a:pt x="1079" y="4091"/>
                    <a:pt x="1086" y="4024"/>
                    <a:pt x="1050" y="3979"/>
                  </a:cubicBezTo>
                  <a:cubicBezTo>
                    <a:pt x="502" y="3291"/>
                    <a:pt x="211" y="2462"/>
                    <a:pt x="211" y="1581"/>
                  </a:cubicBezTo>
                  <a:cubicBezTo>
                    <a:pt x="211" y="1084"/>
                    <a:pt x="304" y="602"/>
                    <a:pt x="487" y="145"/>
                  </a:cubicBezTo>
                  <a:cubicBezTo>
                    <a:pt x="509" y="92"/>
                    <a:pt x="483" y="30"/>
                    <a:pt x="430" y="8"/>
                  </a:cubicBezTo>
                  <a:cubicBezTo>
                    <a:pt x="417" y="3"/>
                    <a:pt x="404" y="0"/>
                    <a:pt x="3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5" name="Google Shape;135;p15"/>
            <p:cNvSpPr/>
            <p:nvPr/>
          </p:nvSpPr>
          <p:spPr>
            <a:xfrm rot="-1893000">
              <a:off x="8717040" y="1909080"/>
              <a:ext cx="585720" cy="865080"/>
            </a:xfrm>
            <a:custGeom>
              <a:avLst/>
              <a:gdLst/>
              <a:ahLst/>
              <a:cxnLst/>
              <a:rect l="l" t="t" r="r" b="b"/>
              <a:pathLst>
                <a:path w="2826" h="4173" extrusionOk="0">
                  <a:moveTo>
                    <a:pt x="119" y="1"/>
                  </a:moveTo>
                  <a:cubicBezTo>
                    <a:pt x="90" y="1"/>
                    <a:pt x="61" y="13"/>
                    <a:pt x="39" y="37"/>
                  </a:cubicBezTo>
                  <a:cubicBezTo>
                    <a:pt x="1" y="81"/>
                    <a:pt x="5" y="146"/>
                    <a:pt x="49" y="186"/>
                  </a:cubicBezTo>
                  <a:cubicBezTo>
                    <a:pt x="606" y="674"/>
                    <a:pt x="1286" y="999"/>
                    <a:pt x="2014" y="1127"/>
                  </a:cubicBezTo>
                  <a:cubicBezTo>
                    <a:pt x="2361" y="1187"/>
                    <a:pt x="2614" y="1490"/>
                    <a:pt x="2614" y="1847"/>
                  </a:cubicBezTo>
                  <a:lnTo>
                    <a:pt x="2614" y="4173"/>
                  </a:lnTo>
                  <a:cubicBezTo>
                    <a:pt x="2684" y="4164"/>
                    <a:pt x="2755" y="4152"/>
                    <a:pt x="2825" y="4139"/>
                  </a:cubicBezTo>
                  <a:lnTo>
                    <a:pt x="2825" y="1847"/>
                  </a:lnTo>
                  <a:cubicBezTo>
                    <a:pt x="2825" y="1387"/>
                    <a:pt x="2498" y="996"/>
                    <a:pt x="2051" y="919"/>
                  </a:cubicBezTo>
                  <a:cubicBezTo>
                    <a:pt x="1362" y="798"/>
                    <a:pt x="718" y="490"/>
                    <a:pt x="188" y="27"/>
                  </a:cubicBezTo>
                  <a:cubicBezTo>
                    <a:pt x="168" y="9"/>
                    <a:pt x="144" y="1"/>
                    <a:pt x="1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6" name="Google Shape;136;p15"/>
            <p:cNvSpPr/>
            <p:nvPr/>
          </p:nvSpPr>
          <p:spPr>
            <a:xfrm rot="-1893000">
              <a:off x="8208000" y="468000"/>
              <a:ext cx="188280" cy="251280"/>
            </a:xfrm>
            <a:custGeom>
              <a:avLst/>
              <a:gdLst/>
              <a:ahLst/>
              <a:cxnLst/>
              <a:rect l="l" t="t" r="r" b="b"/>
              <a:pathLst>
                <a:path w="909" h="1214" extrusionOk="0">
                  <a:moveTo>
                    <a:pt x="796" y="1"/>
                  </a:moveTo>
                  <a:cubicBezTo>
                    <a:pt x="743" y="1"/>
                    <a:pt x="699" y="39"/>
                    <a:pt x="692" y="92"/>
                  </a:cubicBezTo>
                  <a:cubicBezTo>
                    <a:pt x="638" y="478"/>
                    <a:pt x="406" y="824"/>
                    <a:pt x="68" y="1016"/>
                  </a:cubicBezTo>
                  <a:cubicBezTo>
                    <a:pt x="18" y="1046"/>
                    <a:pt x="0" y="1109"/>
                    <a:pt x="29" y="1161"/>
                  </a:cubicBezTo>
                  <a:cubicBezTo>
                    <a:pt x="47" y="1195"/>
                    <a:pt x="84" y="1214"/>
                    <a:pt x="121" y="1214"/>
                  </a:cubicBezTo>
                  <a:cubicBezTo>
                    <a:pt x="138" y="1214"/>
                    <a:pt x="156" y="1210"/>
                    <a:pt x="172" y="1201"/>
                  </a:cubicBezTo>
                  <a:cubicBezTo>
                    <a:pt x="565" y="977"/>
                    <a:pt x="837" y="572"/>
                    <a:pt x="901" y="121"/>
                  </a:cubicBezTo>
                  <a:cubicBezTo>
                    <a:pt x="908" y="64"/>
                    <a:pt x="869" y="10"/>
                    <a:pt x="812" y="2"/>
                  </a:cubicBezTo>
                  <a:cubicBezTo>
                    <a:pt x="806" y="1"/>
                    <a:pt x="801" y="1"/>
                    <a:pt x="79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7" name="Google Shape;137;p15"/>
            <p:cNvSpPr/>
            <p:nvPr/>
          </p:nvSpPr>
          <p:spPr>
            <a:xfrm rot="-1893000">
              <a:off x="8130960" y="3600"/>
              <a:ext cx="43920" cy="411120"/>
            </a:xfrm>
            <a:custGeom>
              <a:avLst/>
              <a:gdLst/>
              <a:ahLst/>
              <a:cxnLst/>
              <a:rect l="l" t="t" r="r" b="b"/>
              <a:pathLst>
                <a:path w="213" h="1984" extrusionOk="0">
                  <a:moveTo>
                    <a:pt x="0" y="1"/>
                  </a:moveTo>
                  <a:lnTo>
                    <a:pt x="0" y="1878"/>
                  </a:lnTo>
                  <a:cubicBezTo>
                    <a:pt x="0" y="1937"/>
                    <a:pt x="48" y="1984"/>
                    <a:pt x="107" y="1984"/>
                  </a:cubicBezTo>
                  <a:cubicBezTo>
                    <a:pt x="164" y="1984"/>
                    <a:pt x="212" y="1937"/>
                    <a:pt x="212" y="1878"/>
                  </a:cubicBezTo>
                  <a:lnTo>
                    <a:pt x="212" y="70"/>
                  </a:lnTo>
                  <a:cubicBezTo>
                    <a:pt x="142" y="45"/>
                    <a:pt x="72" y="22"/>
                    <a:pt x="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8" name="Google Shape;138;p15"/>
            <p:cNvSpPr/>
            <p:nvPr/>
          </p:nvSpPr>
          <p:spPr>
            <a:xfrm rot="-1893000">
              <a:off x="9020880" y="1846440"/>
              <a:ext cx="371520" cy="784440"/>
            </a:xfrm>
            <a:custGeom>
              <a:avLst/>
              <a:gdLst/>
              <a:ahLst/>
              <a:cxnLst/>
              <a:rect l="l" t="t" r="r" b="b"/>
              <a:pathLst>
                <a:path w="1794" h="3784" extrusionOk="0">
                  <a:moveTo>
                    <a:pt x="118" y="0"/>
                  </a:moveTo>
                  <a:cubicBezTo>
                    <a:pt x="73" y="0"/>
                    <a:pt x="31" y="29"/>
                    <a:pt x="17" y="75"/>
                  </a:cubicBezTo>
                  <a:cubicBezTo>
                    <a:pt x="1" y="131"/>
                    <a:pt x="32" y="190"/>
                    <a:pt x="88" y="206"/>
                  </a:cubicBezTo>
                  <a:cubicBezTo>
                    <a:pt x="230" y="250"/>
                    <a:pt x="378" y="284"/>
                    <a:pt x="528" y="310"/>
                  </a:cubicBezTo>
                  <a:cubicBezTo>
                    <a:pt x="1139" y="411"/>
                    <a:pt x="1581" y="937"/>
                    <a:pt x="1581" y="1561"/>
                  </a:cubicBezTo>
                  <a:lnTo>
                    <a:pt x="1581" y="3783"/>
                  </a:lnTo>
                  <a:cubicBezTo>
                    <a:pt x="1652" y="3763"/>
                    <a:pt x="1723" y="3739"/>
                    <a:pt x="1793" y="3715"/>
                  </a:cubicBezTo>
                  <a:lnTo>
                    <a:pt x="1793" y="1561"/>
                  </a:lnTo>
                  <a:cubicBezTo>
                    <a:pt x="1793" y="835"/>
                    <a:pt x="1274" y="221"/>
                    <a:pt x="564" y="102"/>
                  </a:cubicBezTo>
                  <a:cubicBezTo>
                    <a:pt x="422" y="79"/>
                    <a:pt x="284" y="46"/>
                    <a:pt x="149" y="5"/>
                  </a:cubicBezTo>
                  <a:cubicBezTo>
                    <a:pt x="139" y="2"/>
                    <a:pt x="128" y="0"/>
                    <a:pt x="11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9" name="Google Shape;139;p15"/>
            <p:cNvSpPr/>
            <p:nvPr/>
          </p:nvSpPr>
          <p:spPr>
            <a:xfrm rot="-1893000">
              <a:off x="8023680" y="847440"/>
              <a:ext cx="586080" cy="1355400"/>
            </a:xfrm>
            <a:custGeom>
              <a:avLst/>
              <a:gdLst/>
              <a:ahLst/>
              <a:cxnLst/>
              <a:rect l="l" t="t" r="r" b="b"/>
              <a:pathLst>
                <a:path w="2828" h="6538" extrusionOk="0">
                  <a:moveTo>
                    <a:pt x="2712" y="1"/>
                  </a:moveTo>
                  <a:cubicBezTo>
                    <a:pt x="2704" y="1"/>
                    <a:pt x="2696" y="2"/>
                    <a:pt x="2687" y="4"/>
                  </a:cubicBezTo>
                  <a:cubicBezTo>
                    <a:pt x="2381" y="75"/>
                    <a:pt x="2091" y="189"/>
                    <a:pt x="1800" y="352"/>
                  </a:cubicBezTo>
                  <a:cubicBezTo>
                    <a:pt x="690" y="974"/>
                    <a:pt x="0" y="2146"/>
                    <a:pt x="0" y="3415"/>
                  </a:cubicBezTo>
                  <a:cubicBezTo>
                    <a:pt x="1" y="4579"/>
                    <a:pt x="579" y="5665"/>
                    <a:pt x="1548" y="6321"/>
                  </a:cubicBezTo>
                  <a:cubicBezTo>
                    <a:pt x="1661" y="6397"/>
                    <a:pt x="1777" y="6465"/>
                    <a:pt x="1891" y="6526"/>
                  </a:cubicBezTo>
                  <a:cubicBezTo>
                    <a:pt x="1907" y="6534"/>
                    <a:pt x="1924" y="6538"/>
                    <a:pt x="1941" y="6538"/>
                  </a:cubicBezTo>
                  <a:cubicBezTo>
                    <a:pt x="1979" y="6538"/>
                    <a:pt x="2014" y="6517"/>
                    <a:pt x="2034" y="6482"/>
                  </a:cubicBezTo>
                  <a:cubicBezTo>
                    <a:pt x="2061" y="6429"/>
                    <a:pt x="2040" y="6367"/>
                    <a:pt x="1990" y="6339"/>
                  </a:cubicBezTo>
                  <a:cubicBezTo>
                    <a:pt x="1881" y="6283"/>
                    <a:pt x="1773" y="6217"/>
                    <a:pt x="1666" y="6145"/>
                  </a:cubicBezTo>
                  <a:cubicBezTo>
                    <a:pt x="756" y="5529"/>
                    <a:pt x="212" y="4508"/>
                    <a:pt x="212" y="3412"/>
                  </a:cubicBezTo>
                  <a:cubicBezTo>
                    <a:pt x="212" y="2221"/>
                    <a:pt x="860" y="1117"/>
                    <a:pt x="1903" y="535"/>
                  </a:cubicBezTo>
                  <a:cubicBezTo>
                    <a:pt x="2177" y="381"/>
                    <a:pt x="2449" y="274"/>
                    <a:pt x="2736" y="208"/>
                  </a:cubicBezTo>
                  <a:cubicBezTo>
                    <a:pt x="2792" y="195"/>
                    <a:pt x="2828" y="138"/>
                    <a:pt x="2814" y="82"/>
                  </a:cubicBezTo>
                  <a:cubicBezTo>
                    <a:pt x="2802" y="34"/>
                    <a:pt x="2759" y="1"/>
                    <a:pt x="27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40" name="Google Shape;140;p15"/>
            <p:cNvSpPr/>
            <p:nvPr/>
          </p:nvSpPr>
          <p:spPr>
            <a:xfrm rot="-1893000">
              <a:off x="8110800" y="19440"/>
              <a:ext cx="863280" cy="2796840"/>
            </a:xfrm>
            <a:custGeom>
              <a:avLst/>
              <a:gdLst/>
              <a:ahLst/>
              <a:cxnLst/>
              <a:rect l="l" t="t" r="r" b="b"/>
              <a:pathLst>
                <a:path w="4165" h="13490" extrusionOk="0">
                  <a:moveTo>
                    <a:pt x="3954" y="0"/>
                  </a:moveTo>
                  <a:lnTo>
                    <a:pt x="3954" y="2056"/>
                  </a:lnTo>
                  <a:cubicBezTo>
                    <a:pt x="3954" y="2940"/>
                    <a:pt x="3329" y="3686"/>
                    <a:pt x="2466" y="3827"/>
                  </a:cubicBezTo>
                  <a:cubicBezTo>
                    <a:pt x="2140" y="3880"/>
                    <a:pt x="1833" y="3988"/>
                    <a:pt x="1530" y="4158"/>
                  </a:cubicBezTo>
                  <a:cubicBezTo>
                    <a:pt x="585" y="4686"/>
                    <a:pt x="0" y="5683"/>
                    <a:pt x="0" y="6761"/>
                  </a:cubicBezTo>
                  <a:cubicBezTo>
                    <a:pt x="0" y="7750"/>
                    <a:pt x="491" y="8673"/>
                    <a:pt x="1314" y="9230"/>
                  </a:cubicBezTo>
                  <a:cubicBezTo>
                    <a:pt x="1674" y="9472"/>
                    <a:pt x="2048" y="9625"/>
                    <a:pt x="2459" y="9692"/>
                  </a:cubicBezTo>
                  <a:cubicBezTo>
                    <a:pt x="3326" y="9835"/>
                    <a:pt x="3954" y="10580"/>
                    <a:pt x="3954" y="11463"/>
                  </a:cubicBezTo>
                  <a:lnTo>
                    <a:pt x="3954" y="13490"/>
                  </a:lnTo>
                  <a:cubicBezTo>
                    <a:pt x="4023" y="13458"/>
                    <a:pt x="4094" y="13422"/>
                    <a:pt x="4165" y="13387"/>
                  </a:cubicBezTo>
                  <a:lnTo>
                    <a:pt x="4165" y="11463"/>
                  </a:lnTo>
                  <a:cubicBezTo>
                    <a:pt x="4164" y="10477"/>
                    <a:pt x="3462" y="9645"/>
                    <a:pt x="2493" y="9484"/>
                  </a:cubicBezTo>
                  <a:cubicBezTo>
                    <a:pt x="2113" y="9422"/>
                    <a:pt x="1765" y="9281"/>
                    <a:pt x="1432" y="9056"/>
                  </a:cubicBezTo>
                  <a:cubicBezTo>
                    <a:pt x="667" y="8537"/>
                    <a:pt x="210" y="7680"/>
                    <a:pt x="210" y="6761"/>
                  </a:cubicBezTo>
                  <a:cubicBezTo>
                    <a:pt x="210" y="5760"/>
                    <a:pt x="755" y="4833"/>
                    <a:pt x="1632" y="4343"/>
                  </a:cubicBezTo>
                  <a:cubicBezTo>
                    <a:pt x="1915" y="4185"/>
                    <a:pt x="2199" y="4083"/>
                    <a:pt x="2501" y="4033"/>
                  </a:cubicBezTo>
                  <a:cubicBezTo>
                    <a:pt x="3464" y="3876"/>
                    <a:pt x="4165" y="3044"/>
                    <a:pt x="4165" y="2056"/>
                  </a:cubicBezTo>
                  <a:lnTo>
                    <a:pt x="4165" y="103"/>
                  </a:lnTo>
                  <a:cubicBezTo>
                    <a:pt x="4094" y="66"/>
                    <a:pt x="4025" y="32"/>
                    <a:pt x="39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41" name="Google Shape;141;p15"/>
            <p:cNvSpPr/>
            <p:nvPr/>
          </p:nvSpPr>
          <p:spPr>
            <a:xfrm rot="-1893000">
              <a:off x="8341200" y="1182240"/>
              <a:ext cx="738000" cy="839520"/>
            </a:xfrm>
            <a:custGeom>
              <a:avLst/>
              <a:gdLst/>
              <a:ahLst/>
              <a:cxnLst/>
              <a:rect l="l" t="t" r="r" b="b"/>
              <a:pathLst>
                <a:path w="3561" h="4051" extrusionOk="0">
                  <a:moveTo>
                    <a:pt x="232" y="0"/>
                  </a:moveTo>
                  <a:cubicBezTo>
                    <a:pt x="188" y="0"/>
                    <a:pt x="147" y="29"/>
                    <a:pt x="132" y="72"/>
                  </a:cubicBezTo>
                  <a:cubicBezTo>
                    <a:pt x="44" y="327"/>
                    <a:pt x="1" y="593"/>
                    <a:pt x="1" y="863"/>
                  </a:cubicBezTo>
                  <a:cubicBezTo>
                    <a:pt x="1" y="1677"/>
                    <a:pt x="404" y="2437"/>
                    <a:pt x="1083" y="2897"/>
                  </a:cubicBezTo>
                  <a:cubicBezTo>
                    <a:pt x="1378" y="3095"/>
                    <a:pt x="1684" y="3220"/>
                    <a:pt x="2020" y="3275"/>
                  </a:cubicBezTo>
                  <a:cubicBezTo>
                    <a:pt x="2540" y="3361"/>
                    <a:pt x="3018" y="3623"/>
                    <a:pt x="3366" y="4015"/>
                  </a:cubicBezTo>
                  <a:cubicBezTo>
                    <a:pt x="3386" y="4038"/>
                    <a:pt x="3415" y="4050"/>
                    <a:pt x="3445" y="4050"/>
                  </a:cubicBezTo>
                  <a:cubicBezTo>
                    <a:pt x="3469" y="4050"/>
                    <a:pt x="3494" y="4043"/>
                    <a:pt x="3514" y="4024"/>
                  </a:cubicBezTo>
                  <a:cubicBezTo>
                    <a:pt x="3557" y="3986"/>
                    <a:pt x="3561" y="3919"/>
                    <a:pt x="3522" y="3875"/>
                  </a:cubicBezTo>
                  <a:cubicBezTo>
                    <a:pt x="3141" y="3448"/>
                    <a:pt x="2620" y="3162"/>
                    <a:pt x="2053" y="3068"/>
                  </a:cubicBezTo>
                  <a:cubicBezTo>
                    <a:pt x="1748" y="3017"/>
                    <a:pt x="1470" y="2904"/>
                    <a:pt x="1199" y="2722"/>
                  </a:cubicBezTo>
                  <a:cubicBezTo>
                    <a:pt x="580" y="2302"/>
                    <a:pt x="209" y="1608"/>
                    <a:pt x="209" y="863"/>
                  </a:cubicBezTo>
                  <a:cubicBezTo>
                    <a:pt x="209" y="616"/>
                    <a:pt x="249" y="374"/>
                    <a:pt x="330" y="140"/>
                  </a:cubicBezTo>
                  <a:cubicBezTo>
                    <a:pt x="349" y="84"/>
                    <a:pt x="321" y="24"/>
                    <a:pt x="266" y="6"/>
                  </a:cubicBezTo>
                  <a:cubicBezTo>
                    <a:pt x="255" y="2"/>
                    <a:pt x="243" y="0"/>
                    <a:pt x="2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42" name="Google Shape;142;p15"/>
            <p:cNvSpPr/>
            <p:nvPr/>
          </p:nvSpPr>
          <p:spPr>
            <a:xfrm rot="-1893000">
              <a:off x="9466200" y="1754280"/>
              <a:ext cx="90720" cy="589680"/>
            </a:xfrm>
            <a:custGeom>
              <a:avLst/>
              <a:gdLst/>
              <a:ahLst/>
              <a:cxnLst/>
              <a:rect l="l" t="t" r="r" b="b"/>
              <a:pathLst>
                <a:path w="439" h="2845" extrusionOk="0">
                  <a:moveTo>
                    <a:pt x="121" y="1"/>
                  </a:moveTo>
                  <a:cubicBezTo>
                    <a:pt x="106" y="1"/>
                    <a:pt x="92" y="4"/>
                    <a:pt x="77" y="11"/>
                  </a:cubicBezTo>
                  <a:cubicBezTo>
                    <a:pt x="25" y="34"/>
                    <a:pt x="0" y="97"/>
                    <a:pt x="25" y="150"/>
                  </a:cubicBezTo>
                  <a:cubicBezTo>
                    <a:pt x="158" y="450"/>
                    <a:pt x="228" y="772"/>
                    <a:pt x="228" y="1104"/>
                  </a:cubicBezTo>
                  <a:lnTo>
                    <a:pt x="228" y="2845"/>
                  </a:lnTo>
                  <a:cubicBezTo>
                    <a:pt x="299" y="2801"/>
                    <a:pt x="368" y="2753"/>
                    <a:pt x="438" y="2704"/>
                  </a:cubicBezTo>
                  <a:lnTo>
                    <a:pt x="438" y="1104"/>
                  </a:lnTo>
                  <a:cubicBezTo>
                    <a:pt x="438" y="741"/>
                    <a:pt x="365" y="391"/>
                    <a:pt x="218" y="64"/>
                  </a:cubicBezTo>
                  <a:cubicBezTo>
                    <a:pt x="201" y="25"/>
                    <a:pt x="162" y="1"/>
                    <a:pt x="12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43" name="Google Shape;143;p15"/>
            <p:cNvSpPr/>
            <p:nvPr/>
          </p:nvSpPr>
          <p:spPr>
            <a:xfrm rot="-1893000">
              <a:off x="8370720" y="-24840"/>
              <a:ext cx="101520" cy="619200"/>
            </a:xfrm>
            <a:custGeom>
              <a:avLst/>
              <a:gdLst/>
              <a:ahLst/>
              <a:cxnLst/>
              <a:rect l="l" t="t" r="r" b="b"/>
              <a:pathLst>
                <a:path w="491" h="2988" extrusionOk="0">
                  <a:moveTo>
                    <a:pt x="278" y="1"/>
                  </a:moveTo>
                  <a:lnTo>
                    <a:pt x="278" y="1770"/>
                  </a:lnTo>
                  <a:cubicBezTo>
                    <a:pt x="278" y="2139"/>
                    <a:pt x="191" y="2508"/>
                    <a:pt x="25" y="2834"/>
                  </a:cubicBezTo>
                  <a:cubicBezTo>
                    <a:pt x="1" y="2885"/>
                    <a:pt x="21" y="2950"/>
                    <a:pt x="73" y="2976"/>
                  </a:cubicBezTo>
                  <a:cubicBezTo>
                    <a:pt x="88" y="2984"/>
                    <a:pt x="104" y="2987"/>
                    <a:pt x="120" y="2987"/>
                  </a:cubicBezTo>
                  <a:cubicBezTo>
                    <a:pt x="159" y="2987"/>
                    <a:pt x="196" y="2966"/>
                    <a:pt x="215" y="2929"/>
                  </a:cubicBezTo>
                  <a:cubicBezTo>
                    <a:pt x="396" y="2574"/>
                    <a:pt x="490" y="2173"/>
                    <a:pt x="490" y="1770"/>
                  </a:cubicBezTo>
                  <a:lnTo>
                    <a:pt x="490" y="141"/>
                  </a:lnTo>
                  <a:cubicBezTo>
                    <a:pt x="420" y="92"/>
                    <a:pt x="350" y="44"/>
                    <a:pt x="27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44" name="Google Shape;144;p15"/>
            <p:cNvSpPr/>
            <p:nvPr/>
          </p:nvSpPr>
          <p:spPr>
            <a:xfrm rot="-1893000">
              <a:off x="8040960" y="752760"/>
              <a:ext cx="683280" cy="441000"/>
            </a:xfrm>
            <a:custGeom>
              <a:avLst/>
              <a:gdLst/>
              <a:ahLst/>
              <a:cxnLst/>
              <a:rect l="l" t="t" r="r" b="b"/>
              <a:pathLst>
                <a:path w="3296" h="2129" extrusionOk="0">
                  <a:moveTo>
                    <a:pt x="3177" y="0"/>
                  </a:moveTo>
                  <a:cubicBezTo>
                    <a:pt x="3145" y="0"/>
                    <a:pt x="3114" y="15"/>
                    <a:pt x="3093" y="41"/>
                  </a:cubicBezTo>
                  <a:cubicBezTo>
                    <a:pt x="2739" y="500"/>
                    <a:pt x="2227" y="803"/>
                    <a:pt x="1652" y="897"/>
                  </a:cubicBezTo>
                  <a:cubicBezTo>
                    <a:pt x="1388" y="941"/>
                    <a:pt x="1139" y="1029"/>
                    <a:pt x="888" y="1169"/>
                  </a:cubicBezTo>
                  <a:cubicBezTo>
                    <a:pt x="543" y="1361"/>
                    <a:pt x="247" y="1636"/>
                    <a:pt x="32" y="1964"/>
                  </a:cubicBezTo>
                  <a:cubicBezTo>
                    <a:pt x="0" y="2013"/>
                    <a:pt x="13" y="2078"/>
                    <a:pt x="62" y="2111"/>
                  </a:cubicBezTo>
                  <a:cubicBezTo>
                    <a:pt x="80" y="2123"/>
                    <a:pt x="100" y="2129"/>
                    <a:pt x="120" y="2129"/>
                  </a:cubicBezTo>
                  <a:cubicBezTo>
                    <a:pt x="154" y="2129"/>
                    <a:pt x="188" y="2112"/>
                    <a:pt x="208" y="2080"/>
                  </a:cubicBezTo>
                  <a:cubicBezTo>
                    <a:pt x="408" y="1780"/>
                    <a:pt x="678" y="1529"/>
                    <a:pt x="992" y="1353"/>
                  </a:cubicBezTo>
                  <a:cubicBezTo>
                    <a:pt x="1220" y="1225"/>
                    <a:pt x="1447" y="1145"/>
                    <a:pt x="1687" y="1104"/>
                  </a:cubicBezTo>
                  <a:cubicBezTo>
                    <a:pt x="2313" y="1001"/>
                    <a:pt x="2872" y="670"/>
                    <a:pt x="3260" y="171"/>
                  </a:cubicBezTo>
                  <a:cubicBezTo>
                    <a:pt x="3295" y="124"/>
                    <a:pt x="3287" y="58"/>
                    <a:pt x="3241" y="23"/>
                  </a:cubicBezTo>
                  <a:cubicBezTo>
                    <a:pt x="3222" y="8"/>
                    <a:pt x="3199" y="0"/>
                    <a:pt x="3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45" name="Google Shape;145;p15"/>
            <p:cNvSpPr/>
            <p:nvPr/>
          </p:nvSpPr>
          <p:spPr>
            <a:xfrm rot="-1893000">
              <a:off x="8297280" y="43560"/>
              <a:ext cx="863280" cy="2520360"/>
            </a:xfrm>
            <a:custGeom>
              <a:avLst/>
              <a:gdLst/>
              <a:ahLst/>
              <a:cxnLst/>
              <a:rect l="l" t="t" r="r" b="b"/>
              <a:pathLst>
                <a:path w="4165" h="12156" extrusionOk="0">
                  <a:moveTo>
                    <a:pt x="3954" y="0"/>
                  </a:moveTo>
                  <a:lnTo>
                    <a:pt x="3954" y="1388"/>
                  </a:lnTo>
                  <a:cubicBezTo>
                    <a:pt x="3954" y="2792"/>
                    <a:pt x="2957" y="3973"/>
                    <a:pt x="1582" y="4199"/>
                  </a:cubicBezTo>
                  <a:cubicBezTo>
                    <a:pt x="1379" y="4232"/>
                    <a:pt x="1185" y="4302"/>
                    <a:pt x="989" y="4410"/>
                  </a:cubicBezTo>
                  <a:cubicBezTo>
                    <a:pt x="378" y="4752"/>
                    <a:pt x="0" y="5395"/>
                    <a:pt x="0" y="6092"/>
                  </a:cubicBezTo>
                  <a:cubicBezTo>
                    <a:pt x="0" y="6731"/>
                    <a:pt x="318" y="7328"/>
                    <a:pt x="851" y="7688"/>
                  </a:cubicBezTo>
                  <a:cubicBezTo>
                    <a:pt x="1082" y="7845"/>
                    <a:pt x="1318" y="7940"/>
                    <a:pt x="1578" y="7984"/>
                  </a:cubicBezTo>
                  <a:cubicBezTo>
                    <a:pt x="2955" y="8213"/>
                    <a:pt x="3954" y="9396"/>
                    <a:pt x="3954" y="10796"/>
                  </a:cubicBezTo>
                  <a:lnTo>
                    <a:pt x="3954" y="12155"/>
                  </a:lnTo>
                  <a:cubicBezTo>
                    <a:pt x="4025" y="12096"/>
                    <a:pt x="4096" y="12034"/>
                    <a:pt x="4165" y="11972"/>
                  </a:cubicBezTo>
                  <a:lnTo>
                    <a:pt x="4165" y="10796"/>
                  </a:lnTo>
                  <a:cubicBezTo>
                    <a:pt x="4164" y="9291"/>
                    <a:pt x="3090" y="8021"/>
                    <a:pt x="1612" y="7777"/>
                  </a:cubicBezTo>
                  <a:cubicBezTo>
                    <a:pt x="1383" y="7738"/>
                    <a:pt x="1174" y="7653"/>
                    <a:pt x="970" y="7514"/>
                  </a:cubicBezTo>
                  <a:cubicBezTo>
                    <a:pt x="495" y="7193"/>
                    <a:pt x="211" y="6661"/>
                    <a:pt x="211" y="6093"/>
                  </a:cubicBezTo>
                  <a:cubicBezTo>
                    <a:pt x="211" y="5473"/>
                    <a:pt x="550" y="4900"/>
                    <a:pt x="1094" y="4596"/>
                  </a:cubicBezTo>
                  <a:cubicBezTo>
                    <a:pt x="1267" y="4498"/>
                    <a:pt x="1438" y="4438"/>
                    <a:pt x="1618" y="4407"/>
                  </a:cubicBezTo>
                  <a:cubicBezTo>
                    <a:pt x="3094" y="4166"/>
                    <a:pt x="4165" y="2896"/>
                    <a:pt x="4165" y="1389"/>
                  </a:cubicBezTo>
                  <a:lnTo>
                    <a:pt x="4165" y="183"/>
                  </a:lnTo>
                  <a:cubicBezTo>
                    <a:pt x="4096" y="119"/>
                    <a:pt x="4025" y="58"/>
                    <a:pt x="39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46" name="Google Shape;146;p15"/>
            <p:cNvSpPr/>
            <p:nvPr/>
          </p:nvSpPr>
          <p:spPr>
            <a:xfrm rot="-1893000">
              <a:off x="8502480" y="58680"/>
              <a:ext cx="303840" cy="761040"/>
            </a:xfrm>
            <a:custGeom>
              <a:avLst/>
              <a:gdLst/>
              <a:ahLst/>
              <a:cxnLst/>
              <a:rect l="l" t="t" r="r" b="b"/>
              <a:pathLst>
                <a:path w="1467" h="3671" extrusionOk="0">
                  <a:moveTo>
                    <a:pt x="1255" y="0"/>
                  </a:moveTo>
                  <a:lnTo>
                    <a:pt x="1255" y="887"/>
                  </a:lnTo>
                  <a:cubicBezTo>
                    <a:pt x="1257" y="1897"/>
                    <a:pt x="818" y="2844"/>
                    <a:pt x="51" y="3484"/>
                  </a:cubicBezTo>
                  <a:cubicBezTo>
                    <a:pt x="6" y="3521"/>
                    <a:pt x="1" y="3588"/>
                    <a:pt x="38" y="3632"/>
                  </a:cubicBezTo>
                  <a:cubicBezTo>
                    <a:pt x="58" y="3658"/>
                    <a:pt x="88" y="3671"/>
                    <a:pt x="119" y="3671"/>
                  </a:cubicBezTo>
                  <a:cubicBezTo>
                    <a:pt x="143" y="3671"/>
                    <a:pt x="167" y="3663"/>
                    <a:pt x="186" y="3646"/>
                  </a:cubicBezTo>
                  <a:cubicBezTo>
                    <a:pt x="1000" y="2966"/>
                    <a:pt x="1466" y="1959"/>
                    <a:pt x="1466" y="887"/>
                  </a:cubicBezTo>
                  <a:lnTo>
                    <a:pt x="1466" y="242"/>
                  </a:lnTo>
                  <a:cubicBezTo>
                    <a:pt x="1398" y="158"/>
                    <a:pt x="1327" y="78"/>
                    <a:pt x="125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47" name="Google Shape;147;p15"/>
            <p:cNvSpPr/>
            <p:nvPr/>
          </p:nvSpPr>
          <p:spPr>
            <a:xfrm rot="-1893000">
              <a:off x="8598240" y="826560"/>
              <a:ext cx="864000" cy="1517040"/>
            </a:xfrm>
            <a:custGeom>
              <a:avLst/>
              <a:gdLst/>
              <a:ahLst/>
              <a:cxnLst/>
              <a:rect l="l" t="t" r="r" b="b"/>
              <a:pathLst>
                <a:path w="4168" h="7317" extrusionOk="0">
                  <a:moveTo>
                    <a:pt x="2271" y="0"/>
                  </a:moveTo>
                  <a:cubicBezTo>
                    <a:pt x="2254" y="0"/>
                    <a:pt x="2237" y="5"/>
                    <a:pt x="2221" y="14"/>
                  </a:cubicBezTo>
                  <a:cubicBezTo>
                    <a:pt x="1886" y="197"/>
                    <a:pt x="1522" y="323"/>
                    <a:pt x="1141" y="385"/>
                  </a:cubicBezTo>
                  <a:cubicBezTo>
                    <a:pt x="999" y="409"/>
                    <a:pt x="862" y="458"/>
                    <a:pt x="721" y="536"/>
                  </a:cubicBezTo>
                  <a:cubicBezTo>
                    <a:pt x="277" y="784"/>
                    <a:pt x="1" y="1253"/>
                    <a:pt x="1" y="1758"/>
                  </a:cubicBezTo>
                  <a:cubicBezTo>
                    <a:pt x="1" y="2221"/>
                    <a:pt x="232" y="2654"/>
                    <a:pt x="620" y="2917"/>
                  </a:cubicBezTo>
                  <a:cubicBezTo>
                    <a:pt x="789" y="3031"/>
                    <a:pt x="954" y="3098"/>
                    <a:pt x="1138" y="3130"/>
                  </a:cubicBezTo>
                  <a:cubicBezTo>
                    <a:pt x="2770" y="3401"/>
                    <a:pt x="3956" y="4803"/>
                    <a:pt x="3956" y="6461"/>
                  </a:cubicBezTo>
                  <a:lnTo>
                    <a:pt x="3956" y="7317"/>
                  </a:lnTo>
                  <a:cubicBezTo>
                    <a:pt x="4027" y="7239"/>
                    <a:pt x="4098" y="7160"/>
                    <a:pt x="4167" y="7075"/>
                  </a:cubicBezTo>
                  <a:lnTo>
                    <a:pt x="4167" y="6460"/>
                  </a:lnTo>
                  <a:cubicBezTo>
                    <a:pt x="4165" y="4699"/>
                    <a:pt x="2907" y="3209"/>
                    <a:pt x="1173" y="2922"/>
                  </a:cubicBezTo>
                  <a:cubicBezTo>
                    <a:pt x="1019" y="2895"/>
                    <a:pt x="880" y="2839"/>
                    <a:pt x="738" y="2743"/>
                  </a:cubicBezTo>
                  <a:cubicBezTo>
                    <a:pt x="407" y="2519"/>
                    <a:pt x="211" y="2152"/>
                    <a:pt x="211" y="1759"/>
                  </a:cubicBezTo>
                  <a:cubicBezTo>
                    <a:pt x="211" y="1329"/>
                    <a:pt x="446" y="932"/>
                    <a:pt x="824" y="720"/>
                  </a:cubicBezTo>
                  <a:cubicBezTo>
                    <a:pt x="944" y="655"/>
                    <a:pt x="1059" y="613"/>
                    <a:pt x="1175" y="593"/>
                  </a:cubicBezTo>
                  <a:cubicBezTo>
                    <a:pt x="1580" y="527"/>
                    <a:pt x="1966" y="394"/>
                    <a:pt x="2321" y="197"/>
                  </a:cubicBezTo>
                  <a:cubicBezTo>
                    <a:pt x="2372" y="170"/>
                    <a:pt x="2392" y="105"/>
                    <a:pt x="2363" y="55"/>
                  </a:cubicBezTo>
                  <a:cubicBezTo>
                    <a:pt x="2343" y="20"/>
                    <a:pt x="2308" y="0"/>
                    <a:pt x="227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48" name="Google Shape;148;p15"/>
            <p:cNvSpPr/>
            <p:nvPr/>
          </p:nvSpPr>
          <p:spPr>
            <a:xfrm rot="-1893000">
              <a:off x="8483400" y="169920"/>
              <a:ext cx="862920" cy="2038320"/>
            </a:xfrm>
            <a:custGeom>
              <a:avLst/>
              <a:gdLst/>
              <a:ahLst/>
              <a:cxnLst/>
              <a:rect l="l" t="t" r="r" b="b"/>
              <a:pathLst>
                <a:path w="4163" h="9832" extrusionOk="0">
                  <a:moveTo>
                    <a:pt x="3955" y="1"/>
                  </a:moveTo>
                  <a:lnTo>
                    <a:pt x="3955" y="225"/>
                  </a:lnTo>
                  <a:cubicBezTo>
                    <a:pt x="3955" y="2148"/>
                    <a:pt x="2585" y="3768"/>
                    <a:pt x="699" y="4079"/>
                  </a:cubicBezTo>
                  <a:cubicBezTo>
                    <a:pt x="616" y="4092"/>
                    <a:pt x="539" y="4121"/>
                    <a:pt x="451" y="4170"/>
                  </a:cubicBezTo>
                  <a:cubicBezTo>
                    <a:pt x="172" y="4326"/>
                    <a:pt x="0" y="4617"/>
                    <a:pt x="0" y="4931"/>
                  </a:cubicBezTo>
                  <a:cubicBezTo>
                    <a:pt x="0" y="5219"/>
                    <a:pt x="145" y="5490"/>
                    <a:pt x="388" y="5654"/>
                  </a:cubicBezTo>
                  <a:cubicBezTo>
                    <a:pt x="494" y="5725"/>
                    <a:pt x="588" y="5764"/>
                    <a:pt x="697" y="5782"/>
                  </a:cubicBezTo>
                  <a:cubicBezTo>
                    <a:pt x="2584" y="6097"/>
                    <a:pt x="3954" y="7716"/>
                    <a:pt x="3954" y="9635"/>
                  </a:cubicBezTo>
                  <a:lnTo>
                    <a:pt x="3954" y="9831"/>
                  </a:lnTo>
                  <a:cubicBezTo>
                    <a:pt x="4024" y="9729"/>
                    <a:pt x="4093" y="9625"/>
                    <a:pt x="4159" y="9516"/>
                  </a:cubicBezTo>
                  <a:cubicBezTo>
                    <a:pt x="4104" y="7549"/>
                    <a:pt x="2682" y="5900"/>
                    <a:pt x="732" y="5576"/>
                  </a:cubicBezTo>
                  <a:cubicBezTo>
                    <a:pt x="653" y="5561"/>
                    <a:pt x="588" y="5534"/>
                    <a:pt x="507" y="5479"/>
                  </a:cubicBezTo>
                  <a:cubicBezTo>
                    <a:pt x="322" y="5354"/>
                    <a:pt x="213" y="5150"/>
                    <a:pt x="213" y="4931"/>
                  </a:cubicBezTo>
                  <a:cubicBezTo>
                    <a:pt x="213" y="4694"/>
                    <a:pt x="344" y="4471"/>
                    <a:pt x="555" y="4354"/>
                  </a:cubicBezTo>
                  <a:cubicBezTo>
                    <a:pt x="621" y="4317"/>
                    <a:pt x="677" y="4296"/>
                    <a:pt x="735" y="4287"/>
                  </a:cubicBezTo>
                  <a:cubicBezTo>
                    <a:pt x="2694" y="3966"/>
                    <a:pt x="4120" y="2304"/>
                    <a:pt x="4162" y="318"/>
                  </a:cubicBezTo>
                  <a:cubicBezTo>
                    <a:pt x="4096" y="208"/>
                    <a:pt x="4026" y="104"/>
                    <a:pt x="395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49" name="Google Shape;149;p15"/>
            <p:cNvSpPr/>
            <p:nvPr/>
          </p:nvSpPr>
          <p:spPr>
            <a:xfrm rot="-1893000">
              <a:off x="8461440" y="321120"/>
              <a:ext cx="843840" cy="1253880"/>
            </a:xfrm>
            <a:custGeom>
              <a:avLst/>
              <a:gdLst/>
              <a:ahLst/>
              <a:cxnLst/>
              <a:rect l="l" t="t" r="r" b="b"/>
              <a:pathLst>
                <a:path w="4071" h="6048" extrusionOk="0">
                  <a:moveTo>
                    <a:pt x="3912" y="0"/>
                  </a:moveTo>
                  <a:cubicBezTo>
                    <a:pt x="3658" y="1914"/>
                    <a:pt x="2204" y="3461"/>
                    <a:pt x="275" y="3777"/>
                  </a:cubicBezTo>
                  <a:cubicBezTo>
                    <a:pt x="258" y="3777"/>
                    <a:pt x="236" y="3780"/>
                    <a:pt x="182" y="3810"/>
                  </a:cubicBezTo>
                  <a:cubicBezTo>
                    <a:pt x="71" y="3873"/>
                    <a:pt x="1" y="3988"/>
                    <a:pt x="1" y="4112"/>
                  </a:cubicBezTo>
                  <a:cubicBezTo>
                    <a:pt x="1" y="4225"/>
                    <a:pt x="59" y="4332"/>
                    <a:pt x="157" y="4398"/>
                  </a:cubicBezTo>
                  <a:cubicBezTo>
                    <a:pt x="205" y="4430"/>
                    <a:pt x="228" y="4439"/>
                    <a:pt x="257" y="4443"/>
                  </a:cubicBezTo>
                  <a:cubicBezTo>
                    <a:pt x="1323" y="4620"/>
                    <a:pt x="2284" y="5177"/>
                    <a:pt x="2963" y="6008"/>
                  </a:cubicBezTo>
                  <a:cubicBezTo>
                    <a:pt x="2984" y="6034"/>
                    <a:pt x="3014" y="6048"/>
                    <a:pt x="3045" y="6048"/>
                  </a:cubicBezTo>
                  <a:cubicBezTo>
                    <a:pt x="3068" y="6048"/>
                    <a:pt x="3092" y="6040"/>
                    <a:pt x="3111" y="6024"/>
                  </a:cubicBezTo>
                  <a:cubicBezTo>
                    <a:pt x="3157" y="5988"/>
                    <a:pt x="3164" y="5922"/>
                    <a:pt x="3127" y="5876"/>
                  </a:cubicBezTo>
                  <a:cubicBezTo>
                    <a:pt x="2417" y="5003"/>
                    <a:pt x="1409" y="4420"/>
                    <a:pt x="298" y="4236"/>
                  </a:cubicBezTo>
                  <a:cubicBezTo>
                    <a:pt x="292" y="4234"/>
                    <a:pt x="286" y="4229"/>
                    <a:pt x="275" y="4223"/>
                  </a:cubicBezTo>
                  <a:cubicBezTo>
                    <a:pt x="235" y="4196"/>
                    <a:pt x="212" y="4154"/>
                    <a:pt x="212" y="4111"/>
                  </a:cubicBezTo>
                  <a:cubicBezTo>
                    <a:pt x="212" y="4065"/>
                    <a:pt x="240" y="4020"/>
                    <a:pt x="285" y="3995"/>
                  </a:cubicBezTo>
                  <a:cubicBezTo>
                    <a:pt x="295" y="3989"/>
                    <a:pt x="300" y="3987"/>
                    <a:pt x="296" y="3987"/>
                  </a:cubicBezTo>
                  <a:cubicBezTo>
                    <a:pt x="2226" y="3669"/>
                    <a:pt x="3698" y="2197"/>
                    <a:pt x="4071" y="337"/>
                  </a:cubicBezTo>
                  <a:cubicBezTo>
                    <a:pt x="4020" y="222"/>
                    <a:pt x="3967" y="110"/>
                    <a:pt x="39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50" name="Google Shape;150;p15"/>
            <p:cNvSpPr/>
            <p:nvPr/>
          </p:nvSpPr>
          <p:spPr>
            <a:xfrm rot="-1893000">
              <a:off x="9559440" y="1335240"/>
              <a:ext cx="157320" cy="374400"/>
            </a:xfrm>
            <a:custGeom>
              <a:avLst/>
              <a:gdLst/>
              <a:ahLst/>
              <a:cxnLst/>
              <a:rect l="l" t="t" r="r" b="b"/>
              <a:pathLst>
                <a:path w="761" h="1808" extrusionOk="0">
                  <a:moveTo>
                    <a:pt x="121" y="0"/>
                  </a:moveTo>
                  <a:cubicBezTo>
                    <a:pt x="103" y="0"/>
                    <a:pt x="84" y="5"/>
                    <a:pt x="67" y="15"/>
                  </a:cubicBezTo>
                  <a:cubicBezTo>
                    <a:pt x="17" y="46"/>
                    <a:pt x="0" y="111"/>
                    <a:pt x="30" y="160"/>
                  </a:cubicBezTo>
                  <a:cubicBezTo>
                    <a:pt x="329" y="664"/>
                    <a:pt x="524" y="1225"/>
                    <a:pt x="605" y="1807"/>
                  </a:cubicBezTo>
                  <a:cubicBezTo>
                    <a:pt x="660" y="1699"/>
                    <a:pt x="712" y="1589"/>
                    <a:pt x="760" y="1476"/>
                  </a:cubicBezTo>
                  <a:cubicBezTo>
                    <a:pt x="656" y="975"/>
                    <a:pt x="473" y="494"/>
                    <a:pt x="211" y="52"/>
                  </a:cubicBezTo>
                  <a:cubicBezTo>
                    <a:pt x="192" y="19"/>
                    <a:pt x="157" y="0"/>
                    <a:pt x="12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51" name="Google Shape;151;p15"/>
            <p:cNvSpPr/>
            <p:nvPr/>
          </p:nvSpPr>
          <p:spPr>
            <a:xfrm rot="-1893000">
              <a:off x="8651880" y="424800"/>
              <a:ext cx="640440" cy="698400"/>
            </a:xfrm>
            <a:custGeom>
              <a:avLst/>
              <a:gdLst/>
              <a:ahLst/>
              <a:cxnLst/>
              <a:rect l="l" t="t" r="r" b="b"/>
              <a:pathLst>
                <a:path w="3090" h="3370" extrusionOk="0">
                  <a:moveTo>
                    <a:pt x="2980" y="1"/>
                  </a:moveTo>
                  <a:cubicBezTo>
                    <a:pt x="2555" y="1425"/>
                    <a:pt x="1510" y="2598"/>
                    <a:pt x="82" y="3166"/>
                  </a:cubicBezTo>
                  <a:cubicBezTo>
                    <a:pt x="28" y="3188"/>
                    <a:pt x="1" y="3249"/>
                    <a:pt x="23" y="3303"/>
                  </a:cubicBezTo>
                  <a:cubicBezTo>
                    <a:pt x="39" y="3345"/>
                    <a:pt x="79" y="3370"/>
                    <a:pt x="121" y="3370"/>
                  </a:cubicBezTo>
                  <a:cubicBezTo>
                    <a:pt x="134" y="3370"/>
                    <a:pt x="147" y="3368"/>
                    <a:pt x="160" y="3363"/>
                  </a:cubicBezTo>
                  <a:cubicBezTo>
                    <a:pt x="1556" y="2809"/>
                    <a:pt x="2600" y="1694"/>
                    <a:pt x="3089" y="333"/>
                  </a:cubicBezTo>
                  <a:cubicBezTo>
                    <a:pt x="3055" y="220"/>
                    <a:pt x="3018" y="108"/>
                    <a:pt x="29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52" name="Google Shape;152;p15"/>
            <p:cNvSpPr/>
            <p:nvPr/>
          </p:nvSpPr>
          <p:spPr>
            <a:xfrm rot="-1893000">
              <a:off x="9159840" y="1015200"/>
              <a:ext cx="482040" cy="616680"/>
            </a:xfrm>
            <a:custGeom>
              <a:avLst/>
              <a:gdLst/>
              <a:ahLst/>
              <a:cxnLst/>
              <a:rect l="l" t="t" r="r" b="b"/>
              <a:pathLst>
                <a:path w="2327" h="2976" extrusionOk="0">
                  <a:moveTo>
                    <a:pt x="122" y="0"/>
                  </a:moveTo>
                  <a:cubicBezTo>
                    <a:pt x="86" y="0"/>
                    <a:pt x="51" y="18"/>
                    <a:pt x="31" y="52"/>
                  </a:cubicBezTo>
                  <a:cubicBezTo>
                    <a:pt x="1" y="101"/>
                    <a:pt x="16" y="167"/>
                    <a:pt x="66" y="196"/>
                  </a:cubicBezTo>
                  <a:cubicBezTo>
                    <a:pt x="1120" y="841"/>
                    <a:pt x="1871" y="1830"/>
                    <a:pt x="2216" y="2976"/>
                  </a:cubicBezTo>
                  <a:cubicBezTo>
                    <a:pt x="2256" y="2866"/>
                    <a:pt x="2293" y="2755"/>
                    <a:pt x="2327" y="2641"/>
                  </a:cubicBezTo>
                  <a:cubicBezTo>
                    <a:pt x="1935" y="1562"/>
                    <a:pt x="1191" y="635"/>
                    <a:pt x="176" y="15"/>
                  </a:cubicBezTo>
                  <a:cubicBezTo>
                    <a:pt x="159" y="5"/>
                    <a:pt x="140" y="0"/>
                    <a:pt x="12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53" name="Google Shape;153;p15"/>
            <p:cNvSpPr/>
            <p:nvPr/>
          </p:nvSpPr>
          <p:spPr>
            <a:xfrm rot="-1893000">
              <a:off x="9122760" y="452160"/>
              <a:ext cx="139680" cy="237600"/>
            </a:xfrm>
            <a:custGeom>
              <a:avLst/>
              <a:gdLst/>
              <a:ahLst/>
              <a:cxnLst/>
              <a:rect l="l" t="t" r="r" b="b"/>
              <a:pathLst>
                <a:path w="676" h="1147" extrusionOk="0">
                  <a:moveTo>
                    <a:pt x="601" y="1"/>
                  </a:moveTo>
                  <a:cubicBezTo>
                    <a:pt x="446" y="343"/>
                    <a:pt x="259" y="671"/>
                    <a:pt x="35" y="978"/>
                  </a:cubicBezTo>
                  <a:cubicBezTo>
                    <a:pt x="1" y="1026"/>
                    <a:pt x="12" y="1092"/>
                    <a:pt x="58" y="1126"/>
                  </a:cubicBezTo>
                  <a:cubicBezTo>
                    <a:pt x="77" y="1140"/>
                    <a:pt x="99" y="1146"/>
                    <a:pt x="121" y="1146"/>
                  </a:cubicBezTo>
                  <a:cubicBezTo>
                    <a:pt x="153" y="1146"/>
                    <a:pt x="184" y="1132"/>
                    <a:pt x="205" y="1103"/>
                  </a:cubicBezTo>
                  <a:cubicBezTo>
                    <a:pt x="383" y="861"/>
                    <a:pt x="539" y="605"/>
                    <a:pt x="675" y="341"/>
                  </a:cubicBezTo>
                  <a:cubicBezTo>
                    <a:pt x="652" y="226"/>
                    <a:pt x="627" y="111"/>
                    <a:pt x="60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54" name="Google Shape;154;p15"/>
            <p:cNvSpPr/>
            <p:nvPr/>
          </p:nvSpPr>
          <p:spPr>
            <a:xfrm rot="-1893000">
              <a:off x="9111600" y="718920"/>
              <a:ext cx="441720" cy="740880"/>
            </a:xfrm>
            <a:custGeom>
              <a:avLst/>
              <a:gdLst/>
              <a:ahLst/>
              <a:cxnLst/>
              <a:rect l="l" t="t" r="r" b="b"/>
              <a:pathLst>
                <a:path w="2132" h="3575" extrusionOk="0">
                  <a:moveTo>
                    <a:pt x="1318" y="1"/>
                  </a:moveTo>
                  <a:cubicBezTo>
                    <a:pt x="1288" y="1"/>
                    <a:pt x="1259" y="13"/>
                    <a:pt x="1238" y="37"/>
                  </a:cubicBezTo>
                  <a:cubicBezTo>
                    <a:pt x="894" y="437"/>
                    <a:pt x="494" y="786"/>
                    <a:pt x="49" y="1071"/>
                  </a:cubicBezTo>
                  <a:cubicBezTo>
                    <a:pt x="19" y="1090"/>
                    <a:pt x="1" y="1124"/>
                    <a:pt x="1" y="1160"/>
                  </a:cubicBezTo>
                  <a:cubicBezTo>
                    <a:pt x="1" y="1195"/>
                    <a:pt x="19" y="1230"/>
                    <a:pt x="49" y="1249"/>
                  </a:cubicBezTo>
                  <a:cubicBezTo>
                    <a:pt x="944" y="1824"/>
                    <a:pt x="1633" y="2634"/>
                    <a:pt x="2059" y="3574"/>
                  </a:cubicBezTo>
                  <a:cubicBezTo>
                    <a:pt x="2084" y="3465"/>
                    <a:pt x="2110" y="3354"/>
                    <a:pt x="2132" y="3241"/>
                  </a:cubicBezTo>
                  <a:cubicBezTo>
                    <a:pt x="1709" y="2415"/>
                    <a:pt x="1085" y="1698"/>
                    <a:pt x="297" y="1160"/>
                  </a:cubicBezTo>
                  <a:cubicBezTo>
                    <a:pt x="706" y="882"/>
                    <a:pt x="1075" y="550"/>
                    <a:pt x="1398" y="175"/>
                  </a:cubicBezTo>
                  <a:cubicBezTo>
                    <a:pt x="1436" y="131"/>
                    <a:pt x="1431" y="64"/>
                    <a:pt x="1387" y="26"/>
                  </a:cubicBezTo>
                  <a:cubicBezTo>
                    <a:pt x="1367" y="9"/>
                    <a:pt x="1342" y="1"/>
                    <a:pt x="131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55" name="Google Shape;155;p15"/>
            <p:cNvSpPr/>
            <p:nvPr/>
          </p:nvSpPr>
          <p:spPr>
            <a:xfrm rot="-1893000">
              <a:off x="9212400" y="594360"/>
              <a:ext cx="284040" cy="656640"/>
            </a:xfrm>
            <a:custGeom>
              <a:avLst/>
              <a:gdLst/>
              <a:ahLst/>
              <a:cxnLst/>
              <a:rect l="l" t="t" r="r" b="b"/>
              <a:pathLst>
                <a:path w="1372" h="3169" extrusionOk="0">
                  <a:moveTo>
                    <a:pt x="1329" y="0"/>
                  </a:moveTo>
                  <a:cubicBezTo>
                    <a:pt x="989" y="565"/>
                    <a:pt x="556" y="1077"/>
                    <a:pt x="39" y="1507"/>
                  </a:cubicBezTo>
                  <a:cubicBezTo>
                    <a:pt x="14" y="1528"/>
                    <a:pt x="0" y="1556"/>
                    <a:pt x="0" y="1588"/>
                  </a:cubicBezTo>
                  <a:cubicBezTo>
                    <a:pt x="0" y="1620"/>
                    <a:pt x="13" y="1650"/>
                    <a:pt x="39" y="1669"/>
                  </a:cubicBezTo>
                  <a:cubicBezTo>
                    <a:pt x="554" y="2098"/>
                    <a:pt x="987" y="2605"/>
                    <a:pt x="1325" y="3169"/>
                  </a:cubicBezTo>
                  <a:cubicBezTo>
                    <a:pt x="1340" y="3060"/>
                    <a:pt x="1356" y="2950"/>
                    <a:pt x="1368" y="2840"/>
                  </a:cubicBezTo>
                  <a:cubicBezTo>
                    <a:pt x="1062" y="2378"/>
                    <a:pt x="694" y="1956"/>
                    <a:pt x="269" y="1587"/>
                  </a:cubicBezTo>
                  <a:cubicBezTo>
                    <a:pt x="697" y="1216"/>
                    <a:pt x="1065" y="793"/>
                    <a:pt x="1371" y="331"/>
                  </a:cubicBezTo>
                  <a:cubicBezTo>
                    <a:pt x="1358" y="218"/>
                    <a:pt x="1345" y="109"/>
                    <a:pt x="132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56" name="Google Shape;156;p15"/>
            <p:cNvSpPr/>
            <p:nvPr/>
          </p:nvSpPr>
          <p:spPr>
            <a:xfrm rot="-1893000">
              <a:off x="9361440" y="720000"/>
              <a:ext cx="132840" cy="315360"/>
            </a:xfrm>
            <a:custGeom>
              <a:avLst/>
              <a:gdLst/>
              <a:ahLst/>
              <a:cxnLst/>
              <a:rect l="l" t="t" r="r" b="b"/>
              <a:pathLst>
                <a:path w="642" h="1523" extrusionOk="0">
                  <a:moveTo>
                    <a:pt x="629" y="1"/>
                  </a:moveTo>
                  <a:cubicBezTo>
                    <a:pt x="445" y="242"/>
                    <a:pt x="247" y="472"/>
                    <a:pt x="31" y="688"/>
                  </a:cubicBezTo>
                  <a:cubicBezTo>
                    <a:pt x="11" y="708"/>
                    <a:pt x="0" y="736"/>
                    <a:pt x="0" y="763"/>
                  </a:cubicBezTo>
                  <a:cubicBezTo>
                    <a:pt x="0" y="790"/>
                    <a:pt x="11" y="818"/>
                    <a:pt x="31" y="836"/>
                  </a:cubicBezTo>
                  <a:cubicBezTo>
                    <a:pt x="247" y="1054"/>
                    <a:pt x="444" y="1282"/>
                    <a:pt x="625" y="1522"/>
                  </a:cubicBezTo>
                  <a:cubicBezTo>
                    <a:pt x="632" y="1415"/>
                    <a:pt x="636" y="1308"/>
                    <a:pt x="641" y="1198"/>
                  </a:cubicBezTo>
                  <a:cubicBezTo>
                    <a:pt x="519" y="1047"/>
                    <a:pt x="389" y="901"/>
                    <a:pt x="252" y="761"/>
                  </a:cubicBezTo>
                  <a:cubicBezTo>
                    <a:pt x="391" y="623"/>
                    <a:pt x="520" y="476"/>
                    <a:pt x="642" y="325"/>
                  </a:cubicBezTo>
                  <a:cubicBezTo>
                    <a:pt x="640" y="216"/>
                    <a:pt x="635" y="107"/>
                    <a:pt x="6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57" name="Google Shape;157;p15"/>
            <p:cNvSpPr/>
            <p:nvPr/>
          </p:nvSpPr>
          <p:spPr>
            <a:xfrm rot="-1893000">
              <a:off x="8042400" y="1629360"/>
              <a:ext cx="1068120" cy="1374120"/>
            </a:xfrm>
            <a:custGeom>
              <a:avLst/>
              <a:gdLst/>
              <a:ahLst/>
              <a:cxnLst/>
              <a:rect l="l" t="t" r="r" b="b"/>
              <a:pathLst>
                <a:path w="5153" h="6629" extrusionOk="0">
                  <a:moveTo>
                    <a:pt x="1" y="1"/>
                  </a:moveTo>
                  <a:cubicBezTo>
                    <a:pt x="3" y="72"/>
                    <a:pt x="6" y="142"/>
                    <a:pt x="8" y="212"/>
                  </a:cubicBezTo>
                  <a:lnTo>
                    <a:pt x="479" y="212"/>
                  </a:lnTo>
                  <a:cubicBezTo>
                    <a:pt x="787" y="212"/>
                    <a:pt x="1059" y="422"/>
                    <a:pt x="1137" y="722"/>
                  </a:cubicBezTo>
                  <a:cubicBezTo>
                    <a:pt x="1564" y="2349"/>
                    <a:pt x="2839" y="3615"/>
                    <a:pt x="4470" y="4027"/>
                  </a:cubicBezTo>
                  <a:cubicBezTo>
                    <a:pt x="4747" y="4097"/>
                    <a:pt x="4940" y="4347"/>
                    <a:pt x="4940" y="4636"/>
                  </a:cubicBezTo>
                  <a:lnTo>
                    <a:pt x="4940" y="6627"/>
                  </a:lnTo>
                  <a:cubicBezTo>
                    <a:pt x="4962" y="6627"/>
                    <a:pt x="4982" y="6629"/>
                    <a:pt x="5004" y="6629"/>
                  </a:cubicBezTo>
                  <a:lnTo>
                    <a:pt x="5024" y="6629"/>
                  </a:lnTo>
                  <a:cubicBezTo>
                    <a:pt x="5066" y="6629"/>
                    <a:pt x="5109" y="6627"/>
                    <a:pt x="5152" y="6625"/>
                  </a:cubicBezTo>
                  <a:lnTo>
                    <a:pt x="5152" y="4635"/>
                  </a:lnTo>
                  <a:cubicBezTo>
                    <a:pt x="5151" y="4250"/>
                    <a:pt x="4892" y="3915"/>
                    <a:pt x="4522" y="3822"/>
                  </a:cubicBezTo>
                  <a:cubicBezTo>
                    <a:pt x="2968" y="3428"/>
                    <a:pt x="1748" y="2220"/>
                    <a:pt x="1341" y="668"/>
                  </a:cubicBezTo>
                  <a:cubicBezTo>
                    <a:pt x="1238" y="276"/>
                    <a:pt x="884" y="1"/>
                    <a:pt x="4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58" name="Google Shape;158;p15"/>
            <p:cNvSpPr/>
            <p:nvPr/>
          </p:nvSpPr>
          <p:spPr>
            <a:xfrm rot="-1893000">
              <a:off x="7985520" y="1785240"/>
              <a:ext cx="952920" cy="887760"/>
            </a:xfrm>
            <a:custGeom>
              <a:avLst/>
              <a:gdLst/>
              <a:ahLst/>
              <a:cxnLst/>
              <a:rect l="l" t="t" r="r" b="b"/>
              <a:pathLst>
                <a:path w="4597" h="4282" extrusionOk="0">
                  <a:moveTo>
                    <a:pt x="0" y="1"/>
                  </a:moveTo>
                  <a:cubicBezTo>
                    <a:pt x="6" y="72"/>
                    <a:pt x="13" y="142"/>
                    <a:pt x="20" y="213"/>
                  </a:cubicBezTo>
                  <a:lnTo>
                    <a:pt x="451" y="213"/>
                  </a:lnTo>
                  <a:cubicBezTo>
                    <a:pt x="521" y="213"/>
                    <a:pt x="581" y="260"/>
                    <a:pt x="600" y="329"/>
                  </a:cubicBezTo>
                  <a:cubicBezTo>
                    <a:pt x="1075" y="2141"/>
                    <a:pt x="2498" y="3552"/>
                    <a:pt x="4314" y="4011"/>
                  </a:cubicBezTo>
                  <a:cubicBezTo>
                    <a:pt x="4357" y="4022"/>
                    <a:pt x="4385" y="4062"/>
                    <a:pt x="4385" y="4109"/>
                  </a:cubicBezTo>
                  <a:lnTo>
                    <a:pt x="4385" y="4175"/>
                  </a:lnTo>
                  <a:cubicBezTo>
                    <a:pt x="4385" y="4234"/>
                    <a:pt x="4432" y="4282"/>
                    <a:pt x="4490" y="4282"/>
                  </a:cubicBezTo>
                  <a:cubicBezTo>
                    <a:pt x="4549" y="4282"/>
                    <a:pt x="4597" y="4235"/>
                    <a:pt x="4597" y="4175"/>
                  </a:cubicBezTo>
                  <a:lnTo>
                    <a:pt x="4597" y="4109"/>
                  </a:lnTo>
                  <a:cubicBezTo>
                    <a:pt x="4596" y="3965"/>
                    <a:pt x="4500" y="3842"/>
                    <a:pt x="4365" y="3807"/>
                  </a:cubicBezTo>
                  <a:cubicBezTo>
                    <a:pt x="2624" y="3367"/>
                    <a:pt x="1259" y="2014"/>
                    <a:pt x="803" y="275"/>
                  </a:cubicBezTo>
                  <a:cubicBezTo>
                    <a:pt x="760" y="114"/>
                    <a:pt x="615" y="1"/>
                    <a:pt x="45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59" name="Google Shape;159;p15"/>
            <p:cNvSpPr/>
            <p:nvPr/>
          </p:nvSpPr>
          <p:spPr>
            <a:xfrm rot="-1893000">
              <a:off x="9173880" y="2399040"/>
              <a:ext cx="43560" cy="311400"/>
            </a:xfrm>
            <a:custGeom>
              <a:avLst/>
              <a:gdLst/>
              <a:ahLst/>
              <a:cxnLst/>
              <a:rect l="l" t="t" r="r" b="b"/>
              <a:pathLst>
                <a:path w="212" h="1503" extrusionOk="0">
                  <a:moveTo>
                    <a:pt x="107" y="0"/>
                  </a:moveTo>
                  <a:cubicBezTo>
                    <a:pt x="48" y="0"/>
                    <a:pt x="0" y="46"/>
                    <a:pt x="0" y="105"/>
                  </a:cubicBezTo>
                  <a:lnTo>
                    <a:pt x="0" y="1474"/>
                  </a:lnTo>
                  <a:cubicBezTo>
                    <a:pt x="70" y="1486"/>
                    <a:pt x="142" y="1496"/>
                    <a:pt x="212" y="1503"/>
                  </a:cubicBezTo>
                  <a:lnTo>
                    <a:pt x="212" y="105"/>
                  </a:lnTo>
                  <a:cubicBezTo>
                    <a:pt x="211" y="48"/>
                    <a:pt x="164" y="0"/>
                    <a:pt x="10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60" name="Google Shape;160;p15"/>
            <p:cNvSpPr/>
            <p:nvPr/>
          </p:nvSpPr>
          <p:spPr>
            <a:xfrm rot="-1893000">
              <a:off x="7994160" y="2070360"/>
              <a:ext cx="309960" cy="481680"/>
            </a:xfrm>
            <a:custGeom>
              <a:avLst/>
              <a:gdLst/>
              <a:ahLst/>
              <a:cxnLst/>
              <a:rect l="l" t="t" r="r" b="b"/>
              <a:pathLst>
                <a:path w="1497" h="2325" extrusionOk="0">
                  <a:moveTo>
                    <a:pt x="0" y="0"/>
                  </a:moveTo>
                  <a:cubicBezTo>
                    <a:pt x="10" y="71"/>
                    <a:pt x="18" y="142"/>
                    <a:pt x="29" y="212"/>
                  </a:cubicBezTo>
                  <a:lnTo>
                    <a:pt x="113" y="212"/>
                  </a:lnTo>
                  <a:cubicBezTo>
                    <a:pt x="355" y="976"/>
                    <a:pt x="766" y="1693"/>
                    <a:pt x="1301" y="2288"/>
                  </a:cubicBezTo>
                  <a:cubicBezTo>
                    <a:pt x="1322" y="2313"/>
                    <a:pt x="1351" y="2325"/>
                    <a:pt x="1380" y="2325"/>
                  </a:cubicBezTo>
                  <a:cubicBezTo>
                    <a:pt x="1405" y="2325"/>
                    <a:pt x="1430" y="2316"/>
                    <a:pt x="1449" y="2297"/>
                  </a:cubicBezTo>
                  <a:cubicBezTo>
                    <a:pt x="1493" y="2259"/>
                    <a:pt x="1496" y="2192"/>
                    <a:pt x="1458" y="2148"/>
                  </a:cubicBezTo>
                  <a:cubicBezTo>
                    <a:pt x="925" y="1556"/>
                    <a:pt x="521" y="840"/>
                    <a:pt x="291" y="76"/>
                  </a:cubicBezTo>
                  <a:cubicBezTo>
                    <a:pt x="278" y="32"/>
                    <a:pt x="236" y="0"/>
                    <a:pt x="19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61" name="Google Shape;161;p15"/>
            <p:cNvSpPr/>
            <p:nvPr/>
          </p:nvSpPr>
          <p:spPr>
            <a:xfrm rot="-1893000">
              <a:off x="8595720" y="2285640"/>
              <a:ext cx="474840" cy="599040"/>
            </a:xfrm>
            <a:custGeom>
              <a:avLst/>
              <a:gdLst/>
              <a:ahLst/>
              <a:cxnLst/>
              <a:rect l="l" t="t" r="r" b="b"/>
              <a:pathLst>
                <a:path w="2291" h="2891" extrusionOk="0">
                  <a:moveTo>
                    <a:pt x="117" y="1"/>
                  </a:moveTo>
                  <a:cubicBezTo>
                    <a:pt x="88" y="1"/>
                    <a:pt x="60" y="13"/>
                    <a:pt x="39" y="36"/>
                  </a:cubicBezTo>
                  <a:cubicBezTo>
                    <a:pt x="0" y="80"/>
                    <a:pt x="5" y="146"/>
                    <a:pt x="48" y="184"/>
                  </a:cubicBezTo>
                  <a:cubicBezTo>
                    <a:pt x="643" y="709"/>
                    <a:pt x="1326" y="1094"/>
                    <a:pt x="2077" y="1333"/>
                  </a:cubicBezTo>
                  <a:lnTo>
                    <a:pt x="2077" y="2828"/>
                  </a:lnTo>
                  <a:cubicBezTo>
                    <a:pt x="2148" y="2852"/>
                    <a:pt x="2217" y="2871"/>
                    <a:pt x="2288" y="2890"/>
                  </a:cubicBezTo>
                  <a:lnTo>
                    <a:pt x="2288" y="1256"/>
                  </a:lnTo>
                  <a:cubicBezTo>
                    <a:pt x="2290" y="1209"/>
                    <a:pt x="2260" y="1168"/>
                    <a:pt x="2215" y="1154"/>
                  </a:cubicBezTo>
                  <a:cubicBezTo>
                    <a:pt x="1462" y="926"/>
                    <a:pt x="779" y="549"/>
                    <a:pt x="188" y="28"/>
                  </a:cubicBezTo>
                  <a:cubicBezTo>
                    <a:pt x="167" y="10"/>
                    <a:pt x="142" y="1"/>
                    <a:pt x="1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62" name="Google Shape;162;p15"/>
            <p:cNvSpPr/>
            <p:nvPr/>
          </p:nvSpPr>
          <p:spPr>
            <a:xfrm rot="-1893000">
              <a:off x="8268840" y="2185920"/>
              <a:ext cx="653400" cy="784800"/>
            </a:xfrm>
            <a:custGeom>
              <a:avLst/>
              <a:gdLst/>
              <a:ahLst/>
              <a:cxnLst/>
              <a:rect l="l" t="t" r="r" b="b"/>
              <a:pathLst>
                <a:path w="3152" h="3786" extrusionOk="0">
                  <a:moveTo>
                    <a:pt x="0" y="0"/>
                  </a:moveTo>
                  <a:lnTo>
                    <a:pt x="0" y="0"/>
                  </a:lnTo>
                  <a:cubicBezTo>
                    <a:pt x="97" y="305"/>
                    <a:pt x="210" y="592"/>
                    <a:pt x="335" y="864"/>
                  </a:cubicBezTo>
                  <a:cubicBezTo>
                    <a:pt x="1012" y="1716"/>
                    <a:pt x="1907" y="2384"/>
                    <a:pt x="2941" y="2784"/>
                  </a:cubicBezTo>
                  <a:lnTo>
                    <a:pt x="2941" y="3691"/>
                  </a:lnTo>
                  <a:cubicBezTo>
                    <a:pt x="3011" y="3726"/>
                    <a:pt x="3080" y="3757"/>
                    <a:pt x="3152" y="3785"/>
                  </a:cubicBezTo>
                  <a:lnTo>
                    <a:pt x="3152" y="2711"/>
                  </a:lnTo>
                  <a:cubicBezTo>
                    <a:pt x="3152" y="2668"/>
                    <a:pt x="3124" y="2627"/>
                    <a:pt x="3084" y="2613"/>
                  </a:cubicBezTo>
                  <a:cubicBezTo>
                    <a:pt x="1773" y="2122"/>
                    <a:pt x="688" y="1195"/>
                    <a:pt x="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63" name="Google Shape;163;p15"/>
            <p:cNvSpPr/>
            <p:nvPr/>
          </p:nvSpPr>
          <p:spPr>
            <a:xfrm rot="-1893000">
              <a:off x="8557560" y="2545200"/>
              <a:ext cx="341640" cy="320400"/>
            </a:xfrm>
            <a:custGeom>
              <a:avLst/>
              <a:gdLst/>
              <a:ahLst/>
              <a:cxnLst/>
              <a:rect l="l" t="t" r="r" b="b"/>
              <a:pathLst>
                <a:path w="1650" h="1546" extrusionOk="0">
                  <a:moveTo>
                    <a:pt x="1" y="1"/>
                  </a:moveTo>
                  <a:cubicBezTo>
                    <a:pt x="176" y="247"/>
                    <a:pt x="363" y="471"/>
                    <a:pt x="559" y="675"/>
                  </a:cubicBezTo>
                  <a:cubicBezTo>
                    <a:pt x="839" y="855"/>
                    <a:pt x="1131" y="1017"/>
                    <a:pt x="1438" y="1156"/>
                  </a:cubicBezTo>
                  <a:lnTo>
                    <a:pt x="1438" y="1414"/>
                  </a:lnTo>
                  <a:cubicBezTo>
                    <a:pt x="1508" y="1460"/>
                    <a:pt x="1578" y="1504"/>
                    <a:pt x="1649" y="1545"/>
                  </a:cubicBezTo>
                  <a:lnTo>
                    <a:pt x="1649" y="1087"/>
                  </a:lnTo>
                  <a:cubicBezTo>
                    <a:pt x="1647" y="1045"/>
                    <a:pt x="1623" y="1008"/>
                    <a:pt x="1585" y="990"/>
                  </a:cubicBezTo>
                  <a:cubicBezTo>
                    <a:pt x="1005" y="736"/>
                    <a:pt x="474" y="401"/>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64" name="Google Shape;164;p15"/>
            <p:cNvSpPr/>
            <p:nvPr/>
          </p:nvSpPr>
          <p:spPr>
            <a:xfrm rot="-1893000">
              <a:off x="7223760" y="294480"/>
              <a:ext cx="1068480" cy="1380600"/>
            </a:xfrm>
            <a:custGeom>
              <a:avLst/>
              <a:gdLst/>
              <a:ahLst/>
              <a:cxnLst/>
              <a:rect l="l" t="t" r="r" b="b"/>
              <a:pathLst>
                <a:path w="5155" h="6659" extrusionOk="0">
                  <a:moveTo>
                    <a:pt x="5049" y="0"/>
                  </a:moveTo>
                  <a:cubicBezTo>
                    <a:pt x="5041" y="0"/>
                    <a:pt x="5033" y="1"/>
                    <a:pt x="5025" y="1"/>
                  </a:cubicBezTo>
                  <a:lnTo>
                    <a:pt x="5006" y="1"/>
                  </a:lnTo>
                  <a:cubicBezTo>
                    <a:pt x="4984" y="1"/>
                    <a:pt x="4963" y="2"/>
                    <a:pt x="4942" y="2"/>
                  </a:cubicBezTo>
                  <a:lnTo>
                    <a:pt x="4942" y="2024"/>
                  </a:lnTo>
                  <a:cubicBezTo>
                    <a:pt x="4942" y="2312"/>
                    <a:pt x="4748" y="2563"/>
                    <a:pt x="4471" y="2633"/>
                  </a:cubicBezTo>
                  <a:cubicBezTo>
                    <a:pt x="2841" y="3044"/>
                    <a:pt x="1564" y="4311"/>
                    <a:pt x="1139" y="5937"/>
                  </a:cubicBezTo>
                  <a:cubicBezTo>
                    <a:pt x="1060" y="6237"/>
                    <a:pt x="789" y="6447"/>
                    <a:pt x="481" y="6447"/>
                  </a:cubicBezTo>
                  <a:lnTo>
                    <a:pt x="7" y="6447"/>
                  </a:lnTo>
                  <a:cubicBezTo>
                    <a:pt x="5" y="6517"/>
                    <a:pt x="1" y="6587"/>
                    <a:pt x="0" y="6658"/>
                  </a:cubicBezTo>
                  <a:lnTo>
                    <a:pt x="481" y="6658"/>
                  </a:lnTo>
                  <a:cubicBezTo>
                    <a:pt x="887" y="6658"/>
                    <a:pt x="1241" y="6384"/>
                    <a:pt x="1344" y="5990"/>
                  </a:cubicBezTo>
                  <a:cubicBezTo>
                    <a:pt x="1751" y="4438"/>
                    <a:pt x="2971" y="3230"/>
                    <a:pt x="4525" y="2837"/>
                  </a:cubicBezTo>
                  <a:cubicBezTo>
                    <a:pt x="4895" y="2744"/>
                    <a:pt x="5154" y="2409"/>
                    <a:pt x="5154" y="2024"/>
                  </a:cubicBezTo>
                  <a:lnTo>
                    <a:pt x="5154" y="3"/>
                  </a:lnTo>
                  <a:cubicBezTo>
                    <a:pt x="5120" y="2"/>
                    <a:pt x="5084" y="0"/>
                    <a:pt x="50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65" name="Google Shape;165;p15"/>
            <p:cNvSpPr/>
            <p:nvPr/>
          </p:nvSpPr>
          <p:spPr>
            <a:xfrm rot="-1893000">
              <a:off x="7498440" y="529200"/>
              <a:ext cx="580680" cy="496080"/>
            </a:xfrm>
            <a:custGeom>
              <a:avLst/>
              <a:gdLst/>
              <a:ahLst/>
              <a:cxnLst/>
              <a:rect l="l" t="t" r="r" b="b"/>
              <a:pathLst>
                <a:path w="2802" h="2394" extrusionOk="0">
                  <a:moveTo>
                    <a:pt x="2697" y="1"/>
                  </a:moveTo>
                  <a:cubicBezTo>
                    <a:pt x="2638" y="1"/>
                    <a:pt x="2590" y="47"/>
                    <a:pt x="2590" y="106"/>
                  </a:cubicBezTo>
                  <a:lnTo>
                    <a:pt x="2590" y="665"/>
                  </a:lnTo>
                  <a:cubicBezTo>
                    <a:pt x="2590" y="711"/>
                    <a:pt x="2561" y="752"/>
                    <a:pt x="2519" y="763"/>
                  </a:cubicBezTo>
                  <a:cubicBezTo>
                    <a:pt x="1570" y="1002"/>
                    <a:pt x="714" y="1504"/>
                    <a:pt x="42" y="2216"/>
                  </a:cubicBezTo>
                  <a:cubicBezTo>
                    <a:pt x="1" y="2260"/>
                    <a:pt x="2" y="2326"/>
                    <a:pt x="44" y="2365"/>
                  </a:cubicBezTo>
                  <a:cubicBezTo>
                    <a:pt x="65" y="2384"/>
                    <a:pt x="92" y="2394"/>
                    <a:pt x="117" y="2394"/>
                  </a:cubicBezTo>
                  <a:cubicBezTo>
                    <a:pt x="144" y="2394"/>
                    <a:pt x="174" y="2383"/>
                    <a:pt x="194" y="2361"/>
                  </a:cubicBezTo>
                  <a:cubicBezTo>
                    <a:pt x="839" y="1679"/>
                    <a:pt x="1660" y="1197"/>
                    <a:pt x="2570" y="967"/>
                  </a:cubicBezTo>
                  <a:cubicBezTo>
                    <a:pt x="2705" y="933"/>
                    <a:pt x="2802" y="809"/>
                    <a:pt x="2802" y="665"/>
                  </a:cubicBezTo>
                  <a:lnTo>
                    <a:pt x="2802" y="106"/>
                  </a:lnTo>
                  <a:cubicBezTo>
                    <a:pt x="2802" y="48"/>
                    <a:pt x="2755" y="1"/>
                    <a:pt x="26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66" name="Google Shape;166;p15"/>
            <p:cNvSpPr/>
            <p:nvPr/>
          </p:nvSpPr>
          <p:spPr>
            <a:xfrm rot="-1893000">
              <a:off x="7472520" y="1263960"/>
              <a:ext cx="338400" cy="436320"/>
            </a:xfrm>
            <a:custGeom>
              <a:avLst/>
              <a:gdLst/>
              <a:ahLst/>
              <a:cxnLst/>
              <a:rect l="l" t="t" r="r" b="b"/>
              <a:pathLst>
                <a:path w="1633" h="2106" extrusionOk="0">
                  <a:moveTo>
                    <a:pt x="1513" y="1"/>
                  </a:moveTo>
                  <a:cubicBezTo>
                    <a:pt x="1481" y="1"/>
                    <a:pt x="1448" y="16"/>
                    <a:pt x="1427" y="44"/>
                  </a:cubicBezTo>
                  <a:cubicBezTo>
                    <a:pt x="1044" y="567"/>
                    <a:pt x="767" y="1151"/>
                    <a:pt x="603" y="1777"/>
                  </a:cubicBezTo>
                  <a:cubicBezTo>
                    <a:pt x="584" y="1846"/>
                    <a:pt x="523" y="1893"/>
                    <a:pt x="455" y="1893"/>
                  </a:cubicBezTo>
                  <a:lnTo>
                    <a:pt x="22" y="1893"/>
                  </a:lnTo>
                  <a:cubicBezTo>
                    <a:pt x="14" y="1964"/>
                    <a:pt x="6" y="2034"/>
                    <a:pt x="1" y="2105"/>
                  </a:cubicBezTo>
                  <a:lnTo>
                    <a:pt x="455" y="2105"/>
                  </a:lnTo>
                  <a:cubicBezTo>
                    <a:pt x="620" y="2103"/>
                    <a:pt x="764" y="1990"/>
                    <a:pt x="807" y="1830"/>
                  </a:cubicBezTo>
                  <a:cubicBezTo>
                    <a:pt x="965" y="1228"/>
                    <a:pt x="1230" y="668"/>
                    <a:pt x="1598" y="168"/>
                  </a:cubicBezTo>
                  <a:cubicBezTo>
                    <a:pt x="1633" y="121"/>
                    <a:pt x="1623" y="55"/>
                    <a:pt x="1575" y="21"/>
                  </a:cubicBezTo>
                  <a:cubicBezTo>
                    <a:pt x="1556" y="8"/>
                    <a:pt x="1535" y="1"/>
                    <a:pt x="151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67" name="Google Shape;167;p15"/>
            <p:cNvSpPr/>
            <p:nvPr/>
          </p:nvSpPr>
          <p:spPr>
            <a:xfrm rot="-1893000">
              <a:off x="7781760" y="171720"/>
              <a:ext cx="43560" cy="233640"/>
            </a:xfrm>
            <a:custGeom>
              <a:avLst/>
              <a:gdLst/>
              <a:ahLst/>
              <a:cxnLst/>
              <a:rect l="l" t="t" r="r" b="b"/>
              <a:pathLst>
                <a:path w="212" h="1129" extrusionOk="0">
                  <a:moveTo>
                    <a:pt x="212" y="1"/>
                  </a:moveTo>
                  <a:cubicBezTo>
                    <a:pt x="142" y="7"/>
                    <a:pt x="71" y="18"/>
                    <a:pt x="0" y="29"/>
                  </a:cubicBezTo>
                  <a:lnTo>
                    <a:pt x="0" y="1023"/>
                  </a:lnTo>
                  <a:cubicBezTo>
                    <a:pt x="0" y="1081"/>
                    <a:pt x="47" y="1128"/>
                    <a:pt x="107" y="1128"/>
                  </a:cubicBezTo>
                  <a:cubicBezTo>
                    <a:pt x="164" y="1128"/>
                    <a:pt x="212" y="1082"/>
                    <a:pt x="212" y="1023"/>
                  </a:cubicBezTo>
                  <a:lnTo>
                    <a:pt x="21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68" name="Google Shape;168;p15"/>
            <p:cNvSpPr/>
            <p:nvPr/>
          </p:nvSpPr>
          <p:spPr>
            <a:xfrm rot="-1893000">
              <a:off x="7205040" y="385200"/>
              <a:ext cx="832680" cy="1137960"/>
            </a:xfrm>
            <a:custGeom>
              <a:avLst/>
              <a:gdLst/>
              <a:ahLst/>
              <a:cxnLst/>
              <a:rect l="l" t="t" r="r" b="b"/>
              <a:pathLst>
                <a:path w="4018" h="5489" extrusionOk="0">
                  <a:moveTo>
                    <a:pt x="4017" y="1"/>
                  </a:moveTo>
                  <a:cubicBezTo>
                    <a:pt x="3947" y="18"/>
                    <a:pt x="3876" y="39"/>
                    <a:pt x="3806" y="62"/>
                  </a:cubicBezTo>
                  <a:lnTo>
                    <a:pt x="3806" y="1588"/>
                  </a:lnTo>
                  <a:cubicBezTo>
                    <a:pt x="2045" y="2146"/>
                    <a:pt x="675" y="3517"/>
                    <a:pt x="118" y="5278"/>
                  </a:cubicBezTo>
                  <a:lnTo>
                    <a:pt x="30" y="5278"/>
                  </a:lnTo>
                  <a:cubicBezTo>
                    <a:pt x="19" y="5348"/>
                    <a:pt x="11" y="5418"/>
                    <a:pt x="1" y="5488"/>
                  </a:cubicBezTo>
                  <a:lnTo>
                    <a:pt x="196" y="5488"/>
                  </a:lnTo>
                  <a:cubicBezTo>
                    <a:pt x="242" y="5488"/>
                    <a:pt x="284" y="5459"/>
                    <a:pt x="296" y="5414"/>
                  </a:cubicBezTo>
                  <a:cubicBezTo>
                    <a:pt x="826" y="3660"/>
                    <a:pt x="2188" y="2295"/>
                    <a:pt x="3942" y="1767"/>
                  </a:cubicBezTo>
                  <a:cubicBezTo>
                    <a:pt x="3985" y="1753"/>
                    <a:pt x="4017" y="1712"/>
                    <a:pt x="4017" y="1665"/>
                  </a:cubicBezTo>
                  <a:lnTo>
                    <a:pt x="401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69" name="Google Shape;169;p15"/>
            <p:cNvSpPr/>
            <p:nvPr/>
          </p:nvSpPr>
          <p:spPr>
            <a:xfrm rot="-1893000">
              <a:off x="7204680" y="453960"/>
              <a:ext cx="657720" cy="798480"/>
            </a:xfrm>
            <a:custGeom>
              <a:avLst/>
              <a:gdLst/>
              <a:ahLst/>
              <a:cxnLst/>
              <a:rect l="l" t="t" r="r" b="b"/>
              <a:pathLst>
                <a:path w="3173" h="3853" extrusionOk="0">
                  <a:moveTo>
                    <a:pt x="3173" y="1"/>
                  </a:moveTo>
                  <a:cubicBezTo>
                    <a:pt x="3104" y="29"/>
                    <a:pt x="3032" y="62"/>
                    <a:pt x="2962" y="95"/>
                  </a:cubicBezTo>
                  <a:lnTo>
                    <a:pt x="2962" y="1034"/>
                  </a:lnTo>
                  <a:cubicBezTo>
                    <a:pt x="1909" y="1443"/>
                    <a:pt x="1001" y="2125"/>
                    <a:pt x="320" y="3000"/>
                  </a:cubicBezTo>
                  <a:cubicBezTo>
                    <a:pt x="199" y="3269"/>
                    <a:pt x="93" y="3555"/>
                    <a:pt x="1" y="3853"/>
                  </a:cubicBezTo>
                  <a:cubicBezTo>
                    <a:pt x="688" y="2643"/>
                    <a:pt x="1782" y="1701"/>
                    <a:pt x="3105" y="1206"/>
                  </a:cubicBezTo>
                  <a:cubicBezTo>
                    <a:pt x="3145" y="1191"/>
                    <a:pt x="3173" y="1151"/>
                    <a:pt x="3173" y="1108"/>
                  </a:cubicBezTo>
                  <a:lnTo>
                    <a:pt x="317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70" name="Google Shape;170;p15"/>
            <p:cNvSpPr/>
            <p:nvPr/>
          </p:nvSpPr>
          <p:spPr>
            <a:xfrm rot="-1893000">
              <a:off x="7301160" y="511920"/>
              <a:ext cx="353160" cy="335880"/>
            </a:xfrm>
            <a:custGeom>
              <a:avLst/>
              <a:gdLst/>
              <a:ahLst/>
              <a:cxnLst/>
              <a:rect l="l" t="t" r="r" b="b"/>
              <a:pathLst>
                <a:path w="1704" h="1621" extrusionOk="0">
                  <a:moveTo>
                    <a:pt x="1703" y="0"/>
                  </a:moveTo>
                  <a:cubicBezTo>
                    <a:pt x="1632" y="41"/>
                    <a:pt x="1563" y="85"/>
                    <a:pt x="1493" y="132"/>
                  </a:cubicBezTo>
                  <a:lnTo>
                    <a:pt x="1493" y="419"/>
                  </a:lnTo>
                  <a:cubicBezTo>
                    <a:pt x="1158" y="570"/>
                    <a:pt x="841" y="747"/>
                    <a:pt x="539" y="948"/>
                  </a:cubicBezTo>
                  <a:cubicBezTo>
                    <a:pt x="351" y="1152"/>
                    <a:pt x="170" y="1377"/>
                    <a:pt x="1" y="1620"/>
                  </a:cubicBezTo>
                  <a:cubicBezTo>
                    <a:pt x="488" y="1200"/>
                    <a:pt x="1037" y="850"/>
                    <a:pt x="1640" y="586"/>
                  </a:cubicBezTo>
                  <a:cubicBezTo>
                    <a:pt x="1679" y="567"/>
                    <a:pt x="1703" y="531"/>
                    <a:pt x="1703" y="488"/>
                  </a:cubicBezTo>
                  <a:lnTo>
                    <a:pt x="170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grpSp>
      <p:grpSp>
        <p:nvGrpSpPr>
          <p:cNvPr id="171" name="Google Shape;171;p15"/>
          <p:cNvGrpSpPr/>
          <p:nvPr/>
        </p:nvGrpSpPr>
        <p:grpSpPr>
          <a:xfrm>
            <a:off x="0" y="0"/>
            <a:ext cx="8605440" cy="4861440"/>
            <a:chOff x="0" y="0"/>
            <a:chExt cx="8605440" cy="4861440"/>
          </a:xfrm>
        </p:grpSpPr>
        <p:grpSp>
          <p:nvGrpSpPr>
            <p:cNvPr id="172" name="Google Shape;172;p15"/>
            <p:cNvGrpSpPr/>
            <p:nvPr/>
          </p:nvGrpSpPr>
          <p:grpSpPr>
            <a:xfrm>
              <a:off x="408240" y="114480"/>
              <a:ext cx="965160" cy="1151280"/>
              <a:chOff x="408240" y="114480"/>
              <a:chExt cx="965160" cy="1151280"/>
            </a:xfrm>
          </p:grpSpPr>
          <p:sp>
            <p:nvSpPr>
              <p:cNvPr id="173" name="Google Shape;173;p15"/>
              <p:cNvSpPr/>
              <p:nvPr/>
            </p:nvSpPr>
            <p:spPr>
              <a:xfrm>
                <a:off x="408240" y="126720"/>
                <a:ext cx="939960" cy="1139040"/>
              </a:xfrm>
              <a:custGeom>
                <a:avLst/>
                <a:gdLst/>
                <a:ahLst/>
                <a:cxnLst/>
                <a:rect l="l" t="t" r="r" b="b"/>
                <a:pathLst>
                  <a:path w="23218" h="28138" extrusionOk="0">
                    <a:moveTo>
                      <a:pt x="13996" y="4120"/>
                    </a:moveTo>
                    <a:cubicBezTo>
                      <a:pt x="14482" y="4120"/>
                      <a:pt x="14987" y="4314"/>
                      <a:pt x="15486" y="4804"/>
                    </a:cubicBezTo>
                    <a:cubicBezTo>
                      <a:pt x="19709" y="8952"/>
                      <a:pt x="10531" y="14617"/>
                      <a:pt x="10531" y="14617"/>
                    </a:cubicBezTo>
                    <a:cubicBezTo>
                      <a:pt x="10531" y="14617"/>
                      <a:pt x="1354" y="8952"/>
                      <a:pt x="5576" y="4804"/>
                    </a:cubicBezTo>
                    <a:cubicBezTo>
                      <a:pt x="6075" y="4314"/>
                      <a:pt x="6580" y="4120"/>
                      <a:pt x="7066" y="4120"/>
                    </a:cubicBezTo>
                    <a:cubicBezTo>
                      <a:pt x="8932" y="4120"/>
                      <a:pt x="10531" y="6982"/>
                      <a:pt x="10531" y="6982"/>
                    </a:cubicBezTo>
                    <a:cubicBezTo>
                      <a:pt x="10531" y="6982"/>
                      <a:pt x="12129" y="4120"/>
                      <a:pt x="13996" y="4120"/>
                    </a:cubicBezTo>
                    <a:close/>
                    <a:moveTo>
                      <a:pt x="11563" y="1"/>
                    </a:moveTo>
                    <a:cubicBezTo>
                      <a:pt x="11037" y="1"/>
                      <a:pt x="10507" y="30"/>
                      <a:pt x="9974" y="83"/>
                    </a:cubicBezTo>
                    <a:cubicBezTo>
                      <a:pt x="6208" y="450"/>
                      <a:pt x="2735" y="2631"/>
                      <a:pt x="1139" y="6126"/>
                    </a:cubicBezTo>
                    <a:cubicBezTo>
                      <a:pt x="201" y="8180"/>
                      <a:pt x="0" y="10546"/>
                      <a:pt x="506" y="12741"/>
                    </a:cubicBezTo>
                    <a:cubicBezTo>
                      <a:pt x="1047" y="15082"/>
                      <a:pt x="2379" y="16847"/>
                      <a:pt x="3795" y="18722"/>
                    </a:cubicBezTo>
                    <a:cubicBezTo>
                      <a:pt x="4570" y="19746"/>
                      <a:pt x="4958" y="20900"/>
                      <a:pt x="4701" y="22157"/>
                    </a:cubicBezTo>
                    <a:cubicBezTo>
                      <a:pt x="4348" y="23895"/>
                      <a:pt x="3881" y="25610"/>
                      <a:pt x="3461" y="27333"/>
                    </a:cubicBezTo>
                    <a:cubicBezTo>
                      <a:pt x="3399" y="27584"/>
                      <a:pt x="3339" y="27837"/>
                      <a:pt x="3279" y="28089"/>
                    </a:cubicBezTo>
                    <a:lnTo>
                      <a:pt x="15392" y="28137"/>
                    </a:lnTo>
                    <a:cubicBezTo>
                      <a:pt x="14976" y="26895"/>
                      <a:pt x="14821" y="25574"/>
                      <a:pt x="14939" y="24272"/>
                    </a:cubicBezTo>
                    <a:cubicBezTo>
                      <a:pt x="15050" y="23054"/>
                      <a:pt x="16042" y="22713"/>
                      <a:pt x="17057" y="22713"/>
                    </a:cubicBezTo>
                    <a:cubicBezTo>
                      <a:pt x="17349" y="22713"/>
                      <a:pt x="17643" y="22741"/>
                      <a:pt x="17918" y="22785"/>
                    </a:cubicBezTo>
                    <a:cubicBezTo>
                      <a:pt x="18347" y="22852"/>
                      <a:pt x="18871" y="22966"/>
                      <a:pt x="19369" y="22966"/>
                    </a:cubicBezTo>
                    <a:cubicBezTo>
                      <a:pt x="19776" y="22966"/>
                      <a:pt x="20167" y="22890"/>
                      <a:pt x="20477" y="22651"/>
                    </a:cubicBezTo>
                    <a:cubicBezTo>
                      <a:pt x="20811" y="22392"/>
                      <a:pt x="20981" y="21964"/>
                      <a:pt x="21018" y="21542"/>
                    </a:cubicBezTo>
                    <a:cubicBezTo>
                      <a:pt x="21071" y="20942"/>
                      <a:pt x="20692" y="19925"/>
                      <a:pt x="21244" y="19439"/>
                    </a:cubicBezTo>
                    <a:cubicBezTo>
                      <a:pt x="21399" y="19303"/>
                      <a:pt x="21559" y="19130"/>
                      <a:pt x="21607" y="18924"/>
                    </a:cubicBezTo>
                    <a:cubicBezTo>
                      <a:pt x="21661" y="18689"/>
                      <a:pt x="21449" y="18658"/>
                      <a:pt x="21439" y="18463"/>
                    </a:cubicBezTo>
                    <a:cubicBezTo>
                      <a:pt x="21436" y="18417"/>
                      <a:pt x="21464" y="18375"/>
                      <a:pt x="21497" y="18345"/>
                    </a:cubicBezTo>
                    <a:cubicBezTo>
                      <a:pt x="21530" y="18315"/>
                      <a:pt x="21570" y="18291"/>
                      <a:pt x="21605" y="18262"/>
                    </a:cubicBezTo>
                    <a:cubicBezTo>
                      <a:pt x="21705" y="18179"/>
                      <a:pt x="21754" y="18047"/>
                      <a:pt x="21765" y="17916"/>
                    </a:cubicBezTo>
                    <a:cubicBezTo>
                      <a:pt x="21788" y="17627"/>
                      <a:pt x="21679" y="17355"/>
                      <a:pt x="21572" y="17095"/>
                    </a:cubicBezTo>
                    <a:cubicBezTo>
                      <a:pt x="21497" y="16914"/>
                      <a:pt x="21344" y="16640"/>
                      <a:pt x="21443" y="16443"/>
                    </a:cubicBezTo>
                    <a:cubicBezTo>
                      <a:pt x="21605" y="16119"/>
                      <a:pt x="22160" y="15991"/>
                      <a:pt x="22550" y="15784"/>
                    </a:cubicBezTo>
                    <a:cubicBezTo>
                      <a:pt x="23117" y="15480"/>
                      <a:pt x="23218" y="15217"/>
                      <a:pt x="22925" y="14659"/>
                    </a:cubicBezTo>
                    <a:cubicBezTo>
                      <a:pt x="22755" y="14335"/>
                      <a:pt x="22540" y="14034"/>
                      <a:pt x="22341" y="13725"/>
                    </a:cubicBezTo>
                    <a:cubicBezTo>
                      <a:pt x="21871" y="12991"/>
                      <a:pt x="21384" y="12266"/>
                      <a:pt x="20932" y="11521"/>
                    </a:cubicBezTo>
                    <a:cubicBezTo>
                      <a:pt x="20884" y="11443"/>
                      <a:pt x="20840" y="11361"/>
                      <a:pt x="20805" y="11276"/>
                    </a:cubicBezTo>
                    <a:cubicBezTo>
                      <a:pt x="20575" y="10750"/>
                      <a:pt x="20740" y="10369"/>
                      <a:pt x="20879" y="9867"/>
                    </a:cubicBezTo>
                    <a:cubicBezTo>
                      <a:pt x="21015" y="9387"/>
                      <a:pt x="20983" y="8806"/>
                      <a:pt x="20960" y="8310"/>
                    </a:cubicBezTo>
                    <a:cubicBezTo>
                      <a:pt x="20911" y="7270"/>
                      <a:pt x="20670" y="6237"/>
                      <a:pt x="20248" y="5285"/>
                    </a:cubicBezTo>
                    <a:cubicBezTo>
                      <a:pt x="19322" y="3191"/>
                      <a:pt x="17380" y="1288"/>
                      <a:pt x="15194" y="559"/>
                    </a:cubicBezTo>
                    <a:cubicBezTo>
                      <a:pt x="13999" y="160"/>
                      <a:pt x="12790" y="1"/>
                      <a:pt x="1156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74" name="Google Shape;174;p15"/>
              <p:cNvSpPr/>
              <p:nvPr/>
            </p:nvSpPr>
            <p:spPr>
              <a:xfrm>
                <a:off x="733680" y="415800"/>
                <a:ext cx="208800" cy="208800"/>
              </a:xfrm>
              <a:custGeom>
                <a:avLst/>
                <a:gdLst/>
                <a:ahLst/>
                <a:cxnLst/>
                <a:rect l="l" t="t" r="r" b="b"/>
                <a:pathLst>
                  <a:path w="5164" h="5166" extrusionOk="0">
                    <a:moveTo>
                      <a:pt x="1872" y="1"/>
                    </a:moveTo>
                    <a:lnTo>
                      <a:pt x="1872" y="1874"/>
                    </a:lnTo>
                    <a:lnTo>
                      <a:pt x="0" y="1874"/>
                    </a:lnTo>
                    <a:lnTo>
                      <a:pt x="0" y="3293"/>
                    </a:lnTo>
                    <a:lnTo>
                      <a:pt x="1872" y="3293"/>
                    </a:lnTo>
                    <a:lnTo>
                      <a:pt x="1872" y="5166"/>
                    </a:lnTo>
                    <a:lnTo>
                      <a:pt x="3292" y="5166"/>
                    </a:lnTo>
                    <a:lnTo>
                      <a:pt x="3292" y="3293"/>
                    </a:lnTo>
                    <a:lnTo>
                      <a:pt x="5164" y="3293"/>
                    </a:lnTo>
                    <a:lnTo>
                      <a:pt x="5164" y="1874"/>
                    </a:lnTo>
                    <a:lnTo>
                      <a:pt x="3292" y="1874"/>
                    </a:lnTo>
                    <a:lnTo>
                      <a:pt x="3292"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75" name="Google Shape;175;p15"/>
              <p:cNvSpPr/>
              <p:nvPr/>
            </p:nvSpPr>
            <p:spPr>
              <a:xfrm>
                <a:off x="424800" y="114480"/>
                <a:ext cx="948600" cy="1146600"/>
              </a:xfrm>
              <a:custGeom>
                <a:avLst/>
                <a:gdLst/>
                <a:ahLst/>
                <a:cxnLst/>
                <a:rect l="l" t="t" r="r" b="b"/>
                <a:pathLst>
                  <a:path w="23434" h="28331" extrusionOk="0">
                    <a:moveTo>
                      <a:pt x="11687" y="0"/>
                    </a:moveTo>
                    <a:cubicBezTo>
                      <a:pt x="11173" y="0"/>
                      <a:pt x="10637" y="28"/>
                      <a:pt x="10074" y="83"/>
                    </a:cubicBezTo>
                    <a:cubicBezTo>
                      <a:pt x="6118" y="469"/>
                      <a:pt x="2703" y="2805"/>
                      <a:pt x="1161" y="6182"/>
                    </a:cubicBezTo>
                    <a:cubicBezTo>
                      <a:pt x="227" y="8225"/>
                      <a:pt x="0" y="10597"/>
                      <a:pt x="521" y="12859"/>
                    </a:cubicBezTo>
                    <a:cubicBezTo>
                      <a:pt x="1067" y="15227"/>
                      <a:pt x="2410" y="16999"/>
                      <a:pt x="3828" y="18877"/>
                    </a:cubicBezTo>
                    <a:cubicBezTo>
                      <a:pt x="4651" y="19964"/>
                      <a:pt x="4950" y="21092"/>
                      <a:pt x="4716" y="22234"/>
                    </a:cubicBezTo>
                    <a:cubicBezTo>
                      <a:pt x="4470" y="23447"/>
                      <a:pt x="4161" y="24672"/>
                      <a:pt x="3863" y="25855"/>
                    </a:cubicBezTo>
                    <a:cubicBezTo>
                      <a:pt x="3733" y="26370"/>
                      <a:pt x="3602" y="26888"/>
                      <a:pt x="3476" y="27406"/>
                    </a:cubicBezTo>
                    <a:lnTo>
                      <a:pt x="3294" y="28161"/>
                    </a:lnTo>
                    <a:cubicBezTo>
                      <a:pt x="3280" y="28213"/>
                      <a:pt x="3313" y="28267"/>
                      <a:pt x="3365" y="28279"/>
                    </a:cubicBezTo>
                    <a:cubicBezTo>
                      <a:pt x="3373" y="28281"/>
                      <a:pt x="3382" y="28282"/>
                      <a:pt x="3390" y="28282"/>
                    </a:cubicBezTo>
                    <a:cubicBezTo>
                      <a:pt x="3433" y="28282"/>
                      <a:pt x="3472" y="28252"/>
                      <a:pt x="3483" y="28208"/>
                    </a:cubicBezTo>
                    <a:lnTo>
                      <a:pt x="3666" y="27453"/>
                    </a:lnTo>
                    <a:cubicBezTo>
                      <a:pt x="3790" y="26935"/>
                      <a:pt x="3920" y="26419"/>
                      <a:pt x="4051" y="25903"/>
                    </a:cubicBezTo>
                    <a:cubicBezTo>
                      <a:pt x="4349" y="24717"/>
                      <a:pt x="4658" y="23491"/>
                      <a:pt x="4906" y="22273"/>
                    </a:cubicBezTo>
                    <a:cubicBezTo>
                      <a:pt x="5150" y="21075"/>
                      <a:pt x="4839" y="19893"/>
                      <a:pt x="3982" y="18758"/>
                    </a:cubicBezTo>
                    <a:cubicBezTo>
                      <a:pt x="2575" y="16898"/>
                      <a:pt x="1245" y="15142"/>
                      <a:pt x="710" y="12816"/>
                    </a:cubicBezTo>
                    <a:cubicBezTo>
                      <a:pt x="196" y="10595"/>
                      <a:pt x="419" y="8267"/>
                      <a:pt x="1335" y="6262"/>
                    </a:cubicBezTo>
                    <a:cubicBezTo>
                      <a:pt x="2849" y="2948"/>
                      <a:pt x="6203" y="654"/>
                      <a:pt x="10091" y="275"/>
                    </a:cubicBezTo>
                    <a:cubicBezTo>
                      <a:pt x="10646" y="221"/>
                      <a:pt x="11175" y="194"/>
                      <a:pt x="11682" y="194"/>
                    </a:cubicBezTo>
                    <a:cubicBezTo>
                      <a:pt x="12991" y="194"/>
                      <a:pt x="14156" y="375"/>
                      <a:pt x="15271" y="747"/>
                    </a:cubicBezTo>
                    <a:cubicBezTo>
                      <a:pt x="17356" y="1442"/>
                      <a:pt x="19318" y="3276"/>
                      <a:pt x="20267" y="5419"/>
                    </a:cubicBezTo>
                    <a:cubicBezTo>
                      <a:pt x="20684" y="6362"/>
                      <a:pt x="20921" y="7368"/>
                      <a:pt x="20970" y="8410"/>
                    </a:cubicBezTo>
                    <a:lnTo>
                      <a:pt x="20971" y="8437"/>
                    </a:lnTo>
                    <a:cubicBezTo>
                      <a:pt x="20995" y="8925"/>
                      <a:pt x="21021" y="9479"/>
                      <a:pt x="20892" y="9937"/>
                    </a:cubicBezTo>
                    <a:cubicBezTo>
                      <a:pt x="20876" y="9994"/>
                      <a:pt x="20859" y="10050"/>
                      <a:pt x="20843" y="10105"/>
                    </a:cubicBezTo>
                    <a:cubicBezTo>
                      <a:pt x="20716" y="10538"/>
                      <a:pt x="20606" y="10913"/>
                      <a:pt x="20821" y="11409"/>
                    </a:cubicBezTo>
                    <a:cubicBezTo>
                      <a:pt x="20858" y="11494"/>
                      <a:pt x="20903" y="11580"/>
                      <a:pt x="20955" y="11665"/>
                    </a:cubicBezTo>
                    <a:cubicBezTo>
                      <a:pt x="21264" y="12171"/>
                      <a:pt x="21591" y="12674"/>
                      <a:pt x="21908" y="13162"/>
                    </a:cubicBezTo>
                    <a:cubicBezTo>
                      <a:pt x="22061" y="13398"/>
                      <a:pt x="22214" y="13633"/>
                      <a:pt x="22366" y="13870"/>
                    </a:cubicBezTo>
                    <a:cubicBezTo>
                      <a:pt x="22419" y="13952"/>
                      <a:pt x="22474" y="14036"/>
                      <a:pt x="22529" y="14118"/>
                    </a:cubicBezTo>
                    <a:cubicBezTo>
                      <a:pt x="22675" y="14337"/>
                      <a:pt x="22824" y="14563"/>
                      <a:pt x="22945" y="14797"/>
                    </a:cubicBezTo>
                    <a:cubicBezTo>
                      <a:pt x="23211" y="15301"/>
                      <a:pt x="23142" y="15504"/>
                      <a:pt x="22611" y="15788"/>
                    </a:cubicBezTo>
                    <a:cubicBezTo>
                      <a:pt x="22500" y="15846"/>
                      <a:pt x="22373" y="15901"/>
                      <a:pt x="22248" y="15954"/>
                    </a:cubicBezTo>
                    <a:cubicBezTo>
                      <a:pt x="21925" y="16090"/>
                      <a:pt x="21594" y="16229"/>
                      <a:pt x="21464" y="16490"/>
                    </a:cubicBezTo>
                    <a:cubicBezTo>
                      <a:pt x="21358" y="16701"/>
                      <a:pt x="21472" y="16957"/>
                      <a:pt x="21555" y="17144"/>
                    </a:cubicBezTo>
                    <a:cubicBezTo>
                      <a:pt x="21567" y="17171"/>
                      <a:pt x="21578" y="17199"/>
                      <a:pt x="21589" y="17223"/>
                    </a:cubicBezTo>
                    <a:cubicBezTo>
                      <a:pt x="21686" y="17459"/>
                      <a:pt x="21797" y="17725"/>
                      <a:pt x="21775" y="17998"/>
                    </a:cubicBezTo>
                    <a:cubicBezTo>
                      <a:pt x="21765" y="18117"/>
                      <a:pt x="21719" y="18219"/>
                      <a:pt x="21649" y="18278"/>
                    </a:cubicBezTo>
                    <a:cubicBezTo>
                      <a:pt x="21635" y="18289"/>
                      <a:pt x="21620" y="18300"/>
                      <a:pt x="21606" y="18309"/>
                    </a:cubicBezTo>
                    <a:cubicBezTo>
                      <a:pt x="21583" y="18327"/>
                      <a:pt x="21558" y="18344"/>
                      <a:pt x="21536" y="18364"/>
                    </a:cubicBezTo>
                    <a:cubicBezTo>
                      <a:pt x="21475" y="18422"/>
                      <a:pt x="21443" y="18490"/>
                      <a:pt x="21447" y="18560"/>
                    </a:cubicBezTo>
                    <a:cubicBezTo>
                      <a:pt x="21453" y="18678"/>
                      <a:pt x="21512" y="18751"/>
                      <a:pt x="21558" y="18810"/>
                    </a:cubicBezTo>
                    <a:cubicBezTo>
                      <a:pt x="21610" y="18874"/>
                      <a:pt x="21637" y="18909"/>
                      <a:pt x="21617" y="18994"/>
                    </a:cubicBezTo>
                    <a:cubicBezTo>
                      <a:pt x="21573" y="19188"/>
                      <a:pt x="21407" y="19353"/>
                      <a:pt x="21284" y="19459"/>
                    </a:cubicBezTo>
                    <a:cubicBezTo>
                      <a:pt x="20864" y="19830"/>
                      <a:pt x="20931" y="20453"/>
                      <a:pt x="20991" y="21004"/>
                    </a:cubicBezTo>
                    <a:cubicBezTo>
                      <a:pt x="21017" y="21234"/>
                      <a:pt x="21040" y="21453"/>
                      <a:pt x="21025" y="21627"/>
                    </a:cubicBezTo>
                    <a:cubicBezTo>
                      <a:pt x="20987" y="22071"/>
                      <a:pt x="20803" y="22449"/>
                      <a:pt x="20521" y="22667"/>
                    </a:cubicBezTo>
                    <a:cubicBezTo>
                      <a:pt x="20233" y="22891"/>
                      <a:pt x="19862" y="22962"/>
                      <a:pt x="19472" y="22962"/>
                    </a:cubicBezTo>
                    <a:cubicBezTo>
                      <a:pt x="19088" y="22962"/>
                      <a:pt x="18686" y="22893"/>
                      <a:pt x="18328" y="22831"/>
                    </a:cubicBezTo>
                    <a:cubicBezTo>
                      <a:pt x="18228" y="22814"/>
                      <a:pt x="18130" y="22798"/>
                      <a:pt x="18039" y="22783"/>
                    </a:cubicBezTo>
                    <a:cubicBezTo>
                      <a:pt x="17771" y="22741"/>
                      <a:pt x="17468" y="22709"/>
                      <a:pt x="17157" y="22709"/>
                    </a:cubicBezTo>
                    <a:cubicBezTo>
                      <a:pt x="16587" y="22709"/>
                      <a:pt x="15994" y="22815"/>
                      <a:pt x="15557" y="23156"/>
                    </a:cubicBezTo>
                    <a:cubicBezTo>
                      <a:pt x="15200" y="23434"/>
                      <a:pt x="14994" y="23839"/>
                      <a:pt x="14947" y="24358"/>
                    </a:cubicBezTo>
                    <a:cubicBezTo>
                      <a:pt x="14829" y="25665"/>
                      <a:pt x="14987" y="27015"/>
                      <a:pt x="15404" y="28262"/>
                    </a:cubicBezTo>
                    <a:cubicBezTo>
                      <a:pt x="15418" y="28304"/>
                      <a:pt x="15454" y="28330"/>
                      <a:pt x="15496" y="28330"/>
                    </a:cubicBezTo>
                    <a:cubicBezTo>
                      <a:pt x="15507" y="28330"/>
                      <a:pt x="15517" y="28328"/>
                      <a:pt x="15534" y="28323"/>
                    </a:cubicBezTo>
                    <a:cubicBezTo>
                      <a:pt x="15585" y="28306"/>
                      <a:pt x="15612" y="28250"/>
                      <a:pt x="15596" y="28200"/>
                    </a:cubicBezTo>
                    <a:cubicBezTo>
                      <a:pt x="15188" y="26978"/>
                      <a:pt x="15032" y="25655"/>
                      <a:pt x="15149" y="24374"/>
                    </a:cubicBezTo>
                    <a:cubicBezTo>
                      <a:pt x="15191" y="23911"/>
                      <a:pt x="15371" y="23552"/>
                      <a:pt x="15685" y="23308"/>
                    </a:cubicBezTo>
                    <a:cubicBezTo>
                      <a:pt x="16087" y="22994"/>
                      <a:pt x="16658" y="22905"/>
                      <a:pt x="17174" y="22905"/>
                    </a:cubicBezTo>
                    <a:cubicBezTo>
                      <a:pt x="17492" y="22905"/>
                      <a:pt x="17790" y="22939"/>
                      <a:pt x="18015" y="22975"/>
                    </a:cubicBezTo>
                    <a:cubicBezTo>
                      <a:pt x="18107" y="22988"/>
                      <a:pt x="18204" y="23006"/>
                      <a:pt x="18303" y="23023"/>
                    </a:cubicBezTo>
                    <a:cubicBezTo>
                      <a:pt x="18670" y="23087"/>
                      <a:pt x="19082" y="23158"/>
                      <a:pt x="19481" y="23158"/>
                    </a:cubicBezTo>
                    <a:cubicBezTo>
                      <a:pt x="19907" y="23158"/>
                      <a:pt x="20318" y="23077"/>
                      <a:pt x="20648" y="22822"/>
                    </a:cubicBezTo>
                    <a:cubicBezTo>
                      <a:pt x="20971" y="22571"/>
                      <a:pt x="21183" y="22142"/>
                      <a:pt x="21227" y="21644"/>
                    </a:cubicBezTo>
                    <a:cubicBezTo>
                      <a:pt x="21243" y="21450"/>
                      <a:pt x="21218" y="21224"/>
                      <a:pt x="21193" y="20983"/>
                    </a:cubicBezTo>
                    <a:cubicBezTo>
                      <a:pt x="21135" y="20454"/>
                      <a:pt x="21075" y="19909"/>
                      <a:pt x="21420" y="19606"/>
                    </a:cubicBezTo>
                    <a:cubicBezTo>
                      <a:pt x="21561" y="19481"/>
                      <a:pt x="21758" y="19286"/>
                      <a:pt x="21814" y="19038"/>
                    </a:cubicBezTo>
                    <a:cubicBezTo>
                      <a:pt x="21853" y="18862"/>
                      <a:pt x="21774" y="18762"/>
                      <a:pt x="21716" y="18688"/>
                    </a:cubicBezTo>
                    <a:cubicBezTo>
                      <a:pt x="21673" y="18636"/>
                      <a:pt x="21649" y="18603"/>
                      <a:pt x="21646" y="18550"/>
                    </a:cubicBezTo>
                    <a:cubicBezTo>
                      <a:pt x="21646" y="18545"/>
                      <a:pt x="21653" y="18528"/>
                      <a:pt x="21673" y="18509"/>
                    </a:cubicBezTo>
                    <a:cubicBezTo>
                      <a:pt x="21689" y="18495"/>
                      <a:pt x="21706" y="18483"/>
                      <a:pt x="21725" y="18471"/>
                    </a:cubicBezTo>
                    <a:cubicBezTo>
                      <a:pt x="21743" y="18457"/>
                      <a:pt x="21761" y="18445"/>
                      <a:pt x="21780" y="18429"/>
                    </a:cubicBezTo>
                    <a:cubicBezTo>
                      <a:pt x="21891" y="18336"/>
                      <a:pt x="21962" y="18189"/>
                      <a:pt x="21975" y="18017"/>
                    </a:cubicBezTo>
                    <a:cubicBezTo>
                      <a:pt x="22001" y="17698"/>
                      <a:pt x="21875" y="17394"/>
                      <a:pt x="21774" y="17152"/>
                    </a:cubicBezTo>
                    <a:cubicBezTo>
                      <a:pt x="21763" y="17124"/>
                      <a:pt x="21750" y="17097"/>
                      <a:pt x="21737" y="17067"/>
                    </a:cubicBezTo>
                    <a:cubicBezTo>
                      <a:pt x="21665" y="16906"/>
                      <a:pt x="21578" y="16707"/>
                      <a:pt x="21642" y="16579"/>
                    </a:cubicBezTo>
                    <a:cubicBezTo>
                      <a:pt x="21741" y="16383"/>
                      <a:pt x="22038" y="16257"/>
                      <a:pt x="22328" y="16135"/>
                    </a:cubicBezTo>
                    <a:cubicBezTo>
                      <a:pt x="22455" y="16081"/>
                      <a:pt x="22588" y="16025"/>
                      <a:pt x="22706" y="15962"/>
                    </a:cubicBezTo>
                    <a:cubicBezTo>
                      <a:pt x="23324" y="15631"/>
                      <a:pt x="23434" y="15303"/>
                      <a:pt x="23121" y="14709"/>
                    </a:cubicBezTo>
                    <a:cubicBezTo>
                      <a:pt x="22995" y="14468"/>
                      <a:pt x="22841" y="14237"/>
                      <a:pt x="22695" y="14014"/>
                    </a:cubicBezTo>
                    <a:cubicBezTo>
                      <a:pt x="22641" y="13931"/>
                      <a:pt x="22587" y="13849"/>
                      <a:pt x="22533" y="13767"/>
                    </a:cubicBezTo>
                    <a:cubicBezTo>
                      <a:pt x="22381" y="13530"/>
                      <a:pt x="22227" y="13294"/>
                      <a:pt x="22073" y="13058"/>
                    </a:cubicBezTo>
                    <a:cubicBezTo>
                      <a:pt x="21759" y="12572"/>
                      <a:pt x="21431" y="12069"/>
                      <a:pt x="21125" y="11567"/>
                    </a:cubicBezTo>
                    <a:cubicBezTo>
                      <a:pt x="21078" y="11488"/>
                      <a:pt x="21036" y="11410"/>
                      <a:pt x="21003" y="11333"/>
                    </a:cubicBezTo>
                    <a:cubicBezTo>
                      <a:pt x="20815" y="10903"/>
                      <a:pt x="20911" y="10576"/>
                      <a:pt x="21034" y="10163"/>
                    </a:cubicBezTo>
                    <a:cubicBezTo>
                      <a:pt x="21050" y="10106"/>
                      <a:pt x="21067" y="10050"/>
                      <a:pt x="21083" y="9990"/>
                    </a:cubicBezTo>
                    <a:cubicBezTo>
                      <a:pt x="21220" y="9502"/>
                      <a:pt x="21194" y="8932"/>
                      <a:pt x="21169" y="8430"/>
                    </a:cubicBezTo>
                    <a:lnTo>
                      <a:pt x="21168" y="8402"/>
                    </a:lnTo>
                    <a:cubicBezTo>
                      <a:pt x="21117" y="7336"/>
                      <a:pt x="20876" y="6307"/>
                      <a:pt x="20448" y="5342"/>
                    </a:cubicBezTo>
                    <a:cubicBezTo>
                      <a:pt x="19478" y="3151"/>
                      <a:pt x="17471" y="1275"/>
                      <a:pt x="15336" y="563"/>
                    </a:cubicBezTo>
                    <a:cubicBezTo>
                      <a:pt x="14202" y="185"/>
                      <a:pt x="13016" y="0"/>
                      <a:pt x="11687"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6" name="Google Shape;176;p15"/>
              <p:cNvSpPr/>
              <p:nvPr/>
            </p:nvSpPr>
            <p:spPr>
              <a:xfrm>
                <a:off x="601920" y="254160"/>
                <a:ext cx="506880" cy="432720"/>
              </a:xfrm>
              <a:custGeom>
                <a:avLst/>
                <a:gdLst/>
                <a:ahLst/>
                <a:cxnLst/>
                <a:rect l="l" t="t" r="r" b="b"/>
                <a:pathLst>
                  <a:path w="12523" h="10694" extrusionOk="0">
                    <a:moveTo>
                      <a:pt x="9723" y="196"/>
                    </a:moveTo>
                    <a:cubicBezTo>
                      <a:pt x="10225" y="196"/>
                      <a:pt x="10703" y="417"/>
                      <a:pt x="11148" y="853"/>
                    </a:cubicBezTo>
                    <a:cubicBezTo>
                      <a:pt x="11966" y="1657"/>
                      <a:pt x="12323" y="2578"/>
                      <a:pt x="12209" y="3592"/>
                    </a:cubicBezTo>
                    <a:cubicBezTo>
                      <a:pt x="11846" y="6834"/>
                      <a:pt x="6827" y="10120"/>
                      <a:pt x="6262" y="10481"/>
                    </a:cubicBezTo>
                    <a:cubicBezTo>
                      <a:pt x="5697" y="10120"/>
                      <a:pt x="677" y="6834"/>
                      <a:pt x="314" y="3592"/>
                    </a:cubicBezTo>
                    <a:cubicBezTo>
                      <a:pt x="200" y="2578"/>
                      <a:pt x="559" y="1657"/>
                      <a:pt x="1376" y="853"/>
                    </a:cubicBezTo>
                    <a:cubicBezTo>
                      <a:pt x="1820" y="417"/>
                      <a:pt x="2298" y="197"/>
                      <a:pt x="2799" y="197"/>
                    </a:cubicBezTo>
                    <a:cubicBezTo>
                      <a:pt x="2882" y="197"/>
                      <a:pt x="2967" y="204"/>
                      <a:pt x="3052" y="215"/>
                    </a:cubicBezTo>
                    <a:cubicBezTo>
                      <a:pt x="4732" y="456"/>
                      <a:pt x="6163" y="2983"/>
                      <a:pt x="6176" y="3008"/>
                    </a:cubicBezTo>
                    <a:cubicBezTo>
                      <a:pt x="6193" y="3039"/>
                      <a:pt x="6227" y="3055"/>
                      <a:pt x="6261" y="3055"/>
                    </a:cubicBezTo>
                    <a:cubicBezTo>
                      <a:pt x="6295" y="3055"/>
                      <a:pt x="6329" y="3039"/>
                      <a:pt x="6346" y="3008"/>
                    </a:cubicBezTo>
                    <a:cubicBezTo>
                      <a:pt x="6361" y="2983"/>
                      <a:pt x="7790" y="456"/>
                      <a:pt x="9471" y="215"/>
                    </a:cubicBezTo>
                    <a:cubicBezTo>
                      <a:pt x="9556" y="202"/>
                      <a:pt x="9640" y="196"/>
                      <a:pt x="9723" y="196"/>
                    </a:cubicBezTo>
                    <a:close/>
                    <a:moveTo>
                      <a:pt x="2795" y="1"/>
                    </a:moveTo>
                    <a:cubicBezTo>
                      <a:pt x="2242" y="1"/>
                      <a:pt x="1719" y="240"/>
                      <a:pt x="1239" y="714"/>
                    </a:cubicBezTo>
                    <a:cubicBezTo>
                      <a:pt x="375" y="1560"/>
                      <a:pt x="0" y="2536"/>
                      <a:pt x="121" y="3614"/>
                    </a:cubicBezTo>
                    <a:cubicBezTo>
                      <a:pt x="516" y="7126"/>
                      <a:pt x="5978" y="10534"/>
                      <a:pt x="6210" y="10678"/>
                    </a:cubicBezTo>
                    <a:cubicBezTo>
                      <a:pt x="6226" y="10688"/>
                      <a:pt x="6243" y="10694"/>
                      <a:pt x="6262" y="10694"/>
                    </a:cubicBezTo>
                    <a:cubicBezTo>
                      <a:pt x="6279" y="10694"/>
                      <a:pt x="6297" y="10689"/>
                      <a:pt x="6312" y="10677"/>
                    </a:cubicBezTo>
                    <a:cubicBezTo>
                      <a:pt x="6545" y="10534"/>
                      <a:pt x="12008" y="7124"/>
                      <a:pt x="12402" y="3611"/>
                    </a:cubicBezTo>
                    <a:cubicBezTo>
                      <a:pt x="12523" y="2535"/>
                      <a:pt x="12147" y="1560"/>
                      <a:pt x="11284" y="714"/>
                    </a:cubicBezTo>
                    <a:cubicBezTo>
                      <a:pt x="10803" y="240"/>
                      <a:pt x="10281" y="1"/>
                      <a:pt x="9728" y="1"/>
                    </a:cubicBezTo>
                    <a:cubicBezTo>
                      <a:pt x="9634" y="1"/>
                      <a:pt x="9539" y="8"/>
                      <a:pt x="9444" y="21"/>
                    </a:cubicBezTo>
                    <a:cubicBezTo>
                      <a:pt x="7890" y="243"/>
                      <a:pt x="6600" y="2206"/>
                      <a:pt x="6261" y="2767"/>
                    </a:cubicBezTo>
                    <a:cubicBezTo>
                      <a:pt x="5923" y="2207"/>
                      <a:pt x="4632" y="243"/>
                      <a:pt x="3079" y="21"/>
                    </a:cubicBezTo>
                    <a:cubicBezTo>
                      <a:pt x="2983" y="8"/>
                      <a:pt x="2889" y="1"/>
                      <a:pt x="2795"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7" name="Google Shape;177;p15"/>
              <p:cNvSpPr/>
              <p:nvPr/>
            </p:nvSpPr>
            <p:spPr>
              <a:xfrm>
                <a:off x="747000" y="395280"/>
                <a:ext cx="216720" cy="216720"/>
              </a:xfrm>
              <a:custGeom>
                <a:avLst/>
                <a:gdLst/>
                <a:ahLst/>
                <a:cxnLst/>
                <a:rect l="l" t="t" r="r" b="b"/>
                <a:pathLst>
                  <a:path w="5360" h="5360" extrusionOk="0">
                    <a:moveTo>
                      <a:pt x="3293" y="195"/>
                    </a:moveTo>
                    <a:lnTo>
                      <a:pt x="3293" y="1970"/>
                    </a:lnTo>
                    <a:cubicBezTo>
                      <a:pt x="3293" y="2024"/>
                      <a:pt x="3337" y="2068"/>
                      <a:pt x="3391" y="2068"/>
                    </a:cubicBezTo>
                    <a:lnTo>
                      <a:pt x="5166" y="2068"/>
                    </a:lnTo>
                    <a:lnTo>
                      <a:pt x="5166" y="3292"/>
                    </a:lnTo>
                    <a:lnTo>
                      <a:pt x="3391" y="3292"/>
                    </a:lnTo>
                    <a:cubicBezTo>
                      <a:pt x="3337" y="3292"/>
                      <a:pt x="3293" y="3336"/>
                      <a:pt x="3293" y="3390"/>
                    </a:cubicBezTo>
                    <a:lnTo>
                      <a:pt x="3293" y="5165"/>
                    </a:lnTo>
                    <a:lnTo>
                      <a:pt x="2069" y="5165"/>
                    </a:lnTo>
                    <a:lnTo>
                      <a:pt x="2069" y="3390"/>
                    </a:lnTo>
                    <a:cubicBezTo>
                      <a:pt x="2069" y="3336"/>
                      <a:pt x="2025" y="3292"/>
                      <a:pt x="1971" y="3292"/>
                    </a:cubicBezTo>
                    <a:lnTo>
                      <a:pt x="197" y="3292"/>
                    </a:lnTo>
                    <a:lnTo>
                      <a:pt x="197" y="2068"/>
                    </a:lnTo>
                    <a:lnTo>
                      <a:pt x="1971" y="2068"/>
                    </a:lnTo>
                    <a:cubicBezTo>
                      <a:pt x="2025" y="2068"/>
                      <a:pt x="2069" y="2024"/>
                      <a:pt x="2069" y="1970"/>
                    </a:cubicBezTo>
                    <a:lnTo>
                      <a:pt x="2069" y="195"/>
                    </a:lnTo>
                    <a:close/>
                    <a:moveTo>
                      <a:pt x="1970" y="1"/>
                    </a:moveTo>
                    <a:cubicBezTo>
                      <a:pt x="1916" y="1"/>
                      <a:pt x="1873" y="44"/>
                      <a:pt x="1873" y="98"/>
                    </a:cubicBezTo>
                    <a:lnTo>
                      <a:pt x="1873" y="1873"/>
                    </a:lnTo>
                    <a:lnTo>
                      <a:pt x="98" y="1873"/>
                    </a:lnTo>
                    <a:cubicBezTo>
                      <a:pt x="44" y="1873"/>
                      <a:pt x="0" y="1917"/>
                      <a:pt x="0" y="1970"/>
                    </a:cubicBezTo>
                    <a:lnTo>
                      <a:pt x="0" y="3390"/>
                    </a:lnTo>
                    <a:cubicBezTo>
                      <a:pt x="0" y="3443"/>
                      <a:pt x="44" y="3487"/>
                      <a:pt x="98" y="3487"/>
                    </a:cubicBezTo>
                    <a:lnTo>
                      <a:pt x="1873" y="3487"/>
                    </a:lnTo>
                    <a:lnTo>
                      <a:pt x="1873" y="5262"/>
                    </a:lnTo>
                    <a:cubicBezTo>
                      <a:pt x="1873" y="5316"/>
                      <a:pt x="1916" y="5360"/>
                      <a:pt x="1970" y="5360"/>
                    </a:cubicBezTo>
                    <a:lnTo>
                      <a:pt x="3389" y="5360"/>
                    </a:lnTo>
                    <a:cubicBezTo>
                      <a:pt x="3444" y="5360"/>
                      <a:pt x="3487" y="5316"/>
                      <a:pt x="3487" y="5262"/>
                    </a:cubicBezTo>
                    <a:lnTo>
                      <a:pt x="3487" y="3487"/>
                    </a:lnTo>
                    <a:lnTo>
                      <a:pt x="5262" y="3487"/>
                    </a:lnTo>
                    <a:cubicBezTo>
                      <a:pt x="5315" y="3487"/>
                      <a:pt x="5359" y="3443"/>
                      <a:pt x="5359" y="3390"/>
                    </a:cubicBezTo>
                    <a:lnTo>
                      <a:pt x="5359" y="1970"/>
                    </a:lnTo>
                    <a:cubicBezTo>
                      <a:pt x="5359" y="1917"/>
                      <a:pt x="5315" y="1873"/>
                      <a:pt x="5262" y="1873"/>
                    </a:cubicBezTo>
                    <a:lnTo>
                      <a:pt x="3487" y="1873"/>
                    </a:lnTo>
                    <a:lnTo>
                      <a:pt x="3487" y="98"/>
                    </a:lnTo>
                    <a:cubicBezTo>
                      <a:pt x="3487" y="44"/>
                      <a:pt x="3443" y="1"/>
                      <a:pt x="3389"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grpSp>
          <p:nvGrpSpPr>
            <p:cNvPr id="178" name="Google Shape;178;p15"/>
            <p:cNvGrpSpPr/>
            <p:nvPr/>
          </p:nvGrpSpPr>
          <p:grpSpPr>
            <a:xfrm>
              <a:off x="7640280" y="3690360"/>
              <a:ext cx="965160" cy="1167120"/>
              <a:chOff x="7640280" y="3690360"/>
              <a:chExt cx="965160" cy="1167120"/>
            </a:xfrm>
          </p:grpSpPr>
          <p:sp>
            <p:nvSpPr>
              <p:cNvPr id="179" name="Google Shape;179;p15"/>
              <p:cNvSpPr/>
              <p:nvPr/>
            </p:nvSpPr>
            <p:spPr>
              <a:xfrm flipH="1">
                <a:off x="7890840" y="3790440"/>
                <a:ext cx="368280" cy="368280"/>
              </a:xfrm>
              <a:custGeom>
                <a:avLst/>
                <a:gdLst/>
                <a:ahLst/>
                <a:cxnLst/>
                <a:rect l="l" t="t" r="r" b="b"/>
                <a:pathLst>
                  <a:path w="8946" h="8946" extrusionOk="0">
                    <a:moveTo>
                      <a:pt x="4472" y="2382"/>
                    </a:moveTo>
                    <a:cubicBezTo>
                      <a:pt x="5627" y="2382"/>
                      <a:pt x="6564" y="3318"/>
                      <a:pt x="6564" y="4472"/>
                    </a:cubicBezTo>
                    <a:cubicBezTo>
                      <a:pt x="6562" y="5628"/>
                      <a:pt x="5627" y="6564"/>
                      <a:pt x="4472" y="6564"/>
                    </a:cubicBezTo>
                    <a:cubicBezTo>
                      <a:pt x="3319" y="6564"/>
                      <a:pt x="2382" y="5627"/>
                      <a:pt x="2382" y="4472"/>
                    </a:cubicBezTo>
                    <a:cubicBezTo>
                      <a:pt x="2382" y="3318"/>
                      <a:pt x="3319" y="2382"/>
                      <a:pt x="4472" y="2382"/>
                    </a:cubicBezTo>
                    <a:close/>
                    <a:moveTo>
                      <a:pt x="3852" y="1"/>
                    </a:moveTo>
                    <a:lnTo>
                      <a:pt x="3852" y="984"/>
                    </a:lnTo>
                    <a:cubicBezTo>
                      <a:pt x="3361" y="1071"/>
                      <a:pt x="2904" y="1256"/>
                      <a:pt x="2507" y="1522"/>
                    </a:cubicBezTo>
                    <a:lnTo>
                      <a:pt x="1802" y="818"/>
                    </a:lnTo>
                    <a:lnTo>
                      <a:pt x="870" y="1748"/>
                    </a:lnTo>
                    <a:lnTo>
                      <a:pt x="1566" y="2443"/>
                    </a:lnTo>
                    <a:cubicBezTo>
                      <a:pt x="1291" y="2837"/>
                      <a:pt x="1093" y="3288"/>
                      <a:pt x="996" y="3776"/>
                    </a:cubicBezTo>
                    <a:lnTo>
                      <a:pt x="1" y="3776"/>
                    </a:lnTo>
                    <a:lnTo>
                      <a:pt x="1" y="5093"/>
                    </a:lnTo>
                    <a:lnTo>
                      <a:pt x="985" y="5093"/>
                    </a:lnTo>
                    <a:cubicBezTo>
                      <a:pt x="1071" y="5584"/>
                      <a:pt x="1257" y="6041"/>
                      <a:pt x="1522" y="6439"/>
                    </a:cubicBezTo>
                    <a:lnTo>
                      <a:pt x="818" y="7143"/>
                    </a:lnTo>
                    <a:lnTo>
                      <a:pt x="1748" y="8074"/>
                    </a:lnTo>
                    <a:lnTo>
                      <a:pt x="2443" y="7379"/>
                    </a:lnTo>
                    <a:cubicBezTo>
                      <a:pt x="2837" y="7654"/>
                      <a:pt x="3288" y="7852"/>
                      <a:pt x="3776" y="7949"/>
                    </a:cubicBezTo>
                    <a:lnTo>
                      <a:pt x="3776" y="8945"/>
                    </a:lnTo>
                    <a:lnTo>
                      <a:pt x="5094" y="8945"/>
                    </a:lnTo>
                    <a:lnTo>
                      <a:pt x="5094" y="7960"/>
                    </a:lnTo>
                    <a:cubicBezTo>
                      <a:pt x="5585" y="7873"/>
                      <a:pt x="6041" y="7689"/>
                      <a:pt x="6439" y="7423"/>
                    </a:cubicBezTo>
                    <a:lnTo>
                      <a:pt x="7143" y="8128"/>
                    </a:lnTo>
                    <a:lnTo>
                      <a:pt x="8074" y="7197"/>
                    </a:lnTo>
                    <a:lnTo>
                      <a:pt x="7379" y="6501"/>
                    </a:lnTo>
                    <a:cubicBezTo>
                      <a:pt x="7655" y="6109"/>
                      <a:pt x="7853" y="5657"/>
                      <a:pt x="7949" y="5169"/>
                    </a:cubicBezTo>
                    <a:lnTo>
                      <a:pt x="8945" y="5169"/>
                    </a:lnTo>
                    <a:lnTo>
                      <a:pt x="8945" y="3851"/>
                    </a:lnTo>
                    <a:lnTo>
                      <a:pt x="7960" y="3851"/>
                    </a:lnTo>
                    <a:cubicBezTo>
                      <a:pt x="7875" y="3360"/>
                      <a:pt x="7689" y="2904"/>
                      <a:pt x="7423" y="2507"/>
                    </a:cubicBezTo>
                    <a:lnTo>
                      <a:pt x="8128" y="1801"/>
                    </a:lnTo>
                    <a:lnTo>
                      <a:pt x="7197" y="871"/>
                    </a:lnTo>
                    <a:lnTo>
                      <a:pt x="6502" y="1566"/>
                    </a:lnTo>
                    <a:cubicBezTo>
                      <a:pt x="6108" y="1290"/>
                      <a:pt x="5657" y="1093"/>
                      <a:pt x="5169" y="995"/>
                    </a:cubicBezTo>
                    <a:lnTo>
                      <a:pt x="5169"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80" name="Google Shape;180;p15"/>
              <p:cNvSpPr/>
              <p:nvPr/>
            </p:nvSpPr>
            <p:spPr>
              <a:xfrm flipH="1">
                <a:off x="8217000" y="3971520"/>
                <a:ext cx="294840" cy="294840"/>
              </a:xfrm>
              <a:custGeom>
                <a:avLst/>
                <a:gdLst/>
                <a:ahLst/>
                <a:cxnLst/>
                <a:rect l="l" t="t" r="r" b="b"/>
                <a:pathLst>
                  <a:path w="7166" h="7166" extrusionOk="0">
                    <a:moveTo>
                      <a:pt x="3581" y="1921"/>
                    </a:moveTo>
                    <a:cubicBezTo>
                      <a:pt x="3673" y="1921"/>
                      <a:pt x="3767" y="1928"/>
                      <a:pt x="3861" y="1944"/>
                    </a:cubicBezTo>
                    <a:cubicBezTo>
                      <a:pt x="4765" y="2098"/>
                      <a:pt x="5374" y="2953"/>
                      <a:pt x="5220" y="3858"/>
                    </a:cubicBezTo>
                    <a:cubicBezTo>
                      <a:pt x="5082" y="4668"/>
                      <a:pt x="4380" y="5241"/>
                      <a:pt x="3586" y="5241"/>
                    </a:cubicBezTo>
                    <a:cubicBezTo>
                      <a:pt x="3494" y="5241"/>
                      <a:pt x="3400" y="5233"/>
                      <a:pt x="3306" y="5217"/>
                    </a:cubicBezTo>
                    <a:cubicBezTo>
                      <a:pt x="2402" y="5064"/>
                      <a:pt x="1794" y="4208"/>
                      <a:pt x="1947" y="3303"/>
                    </a:cubicBezTo>
                    <a:cubicBezTo>
                      <a:pt x="2085" y="2493"/>
                      <a:pt x="2786" y="1921"/>
                      <a:pt x="3581" y="1921"/>
                    </a:cubicBezTo>
                    <a:close/>
                    <a:moveTo>
                      <a:pt x="3690" y="1"/>
                    </a:moveTo>
                    <a:lnTo>
                      <a:pt x="3559" y="771"/>
                    </a:lnTo>
                    <a:cubicBezTo>
                      <a:pt x="3165" y="774"/>
                      <a:pt x="2783" y="858"/>
                      <a:pt x="2435" y="1014"/>
                    </a:cubicBezTo>
                    <a:lnTo>
                      <a:pt x="1978" y="369"/>
                    </a:lnTo>
                    <a:lnTo>
                      <a:pt x="1124" y="974"/>
                    </a:lnTo>
                    <a:lnTo>
                      <a:pt x="1577" y="1610"/>
                    </a:lnTo>
                    <a:cubicBezTo>
                      <a:pt x="1310" y="1882"/>
                      <a:pt x="1095" y="2208"/>
                      <a:pt x="953" y="2577"/>
                    </a:cubicBezTo>
                    <a:lnTo>
                      <a:pt x="175" y="2446"/>
                    </a:lnTo>
                    <a:lnTo>
                      <a:pt x="0" y="3477"/>
                    </a:lnTo>
                    <a:lnTo>
                      <a:pt x="771" y="3606"/>
                    </a:lnTo>
                    <a:cubicBezTo>
                      <a:pt x="773" y="4001"/>
                      <a:pt x="859" y="4384"/>
                      <a:pt x="1014" y="4730"/>
                    </a:cubicBezTo>
                    <a:lnTo>
                      <a:pt x="370" y="5189"/>
                    </a:lnTo>
                    <a:lnTo>
                      <a:pt x="974" y="6041"/>
                    </a:lnTo>
                    <a:lnTo>
                      <a:pt x="1610" y="5589"/>
                    </a:lnTo>
                    <a:cubicBezTo>
                      <a:pt x="1881" y="5856"/>
                      <a:pt x="2208" y="6072"/>
                      <a:pt x="2577" y="6212"/>
                    </a:cubicBezTo>
                    <a:lnTo>
                      <a:pt x="2445" y="6992"/>
                    </a:lnTo>
                    <a:lnTo>
                      <a:pt x="3476" y="7165"/>
                    </a:lnTo>
                    <a:lnTo>
                      <a:pt x="3607" y="6395"/>
                    </a:lnTo>
                    <a:cubicBezTo>
                      <a:pt x="4001" y="6392"/>
                      <a:pt x="4384" y="6307"/>
                      <a:pt x="4731" y="6153"/>
                    </a:cubicBezTo>
                    <a:lnTo>
                      <a:pt x="5188" y="6797"/>
                    </a:lnTo>
                    <a:lnTo>
                      <a:pt x="6041" y="6192"/>
                    </a:lnTo>
                    <a:lnTo>
                      <a:pt x="5588" y="5556"/>
                    </a:lnTo>
                    <a:cubicBezTo>
                      <a:pt x="5856" y="5284"/>
                      <a:pt x="6071" y="4958"/>
                      <a:pt x="6213" y="4590"/>
                    </a:cubicBezTo>
                    <a:lnTo>
                      <a:pt x="6991" y="4719"/>
                    </a:lnTo>
                    <a:lnTo>
                      <a:pt x="7166" y="3688"/>
                    </a:lnTo>
                    <a:lnTo>
                      <a:pt x="6395" y="3559"/>
                    </a:lnTo>
                    <a:cubicBezTo>
                      <a:pt x="6392" y="3164"/>
                      <a:pt x="6307" y="2781"/>
                      <a:pt x="6152" y="2435"/>
                    </a:cubicBezTo>
                    <a:lnTo>
                      <a:pt x="6797" y="1976"/>
                    </a:lnTo>
                    <a:lnTo>
                      <a:pt x="6192" y="1124"/>
                    </a:lnTo>
                    <a:lnTo>
                      <a:pt x="5556" y="1576"/>
                    </a:lnTo>
                    <a:cubicBezTo>
                      <a:pt x="5285" y="1308"/>
                      <a:pt x="4958" y="1093"/>
                      <a:pt x="4589" y="954"/>
                    </a:cubicBezTo>
                    <a:lnTo>
                      <a:pt x="4721" y="175"/>
                    </a:lnTo>
                    <a:lnTo>
                      <a:pt x="369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81" name="Google Shape;181;p15"/>
              <p:cNvSpPr/>
              <p:nvPr/>
            </p:nvSpPr>
            <p:spPr>
              <a:xfrm flipH="1">
                <a:off x="7640280" y="3690360"/>
                <a:ext cx="965160" cy="1167120"/>
              </a:xfrm>
              <a:custGeom>
                <a:avLst/>
                <a:gdLst/>
                <a:ahLst/>
                <a:cxnLst/>
                <a:rect l="l" t="t" r="r" b="b"/>
                <a:pathLst>
                  <a:path w="23434" h="28335" extrusionOk="0">
                    <a:moveTo>
                      <a:pt x="11686" y="0"/>
                    </a:moveTo>
                    <a:cubicBezTo>
                      <a:pt x="11173" y="0"/>
                      <a:pt x="10637" y="28"/>
                      <a:pt x="10075" y="82"/>
                    </a:cubicBezTo>
                    <a:cubicBezTo>
                      <a:pt x="6119" y="470"/>
                      <a:pt x="2704" y="2806"/>
                      <a:pt x="1162" y="6182"/>
                    </a:cubicBezTo>
                    <a:cubicBezTo>
                      <a:pt x="227" y="8225"/>
                      <a:pt x="0" y="10596"/>
                      <a:pt x="522" y="12859"/>
                    </a:cubicBezTo>
                    <a:cubicBezTo>
                      <a:pt x="1070" y="15225"/>
                      <a:pt x="2410" y="16999"/>
                      <a:pt x="3829" y="18875"/>
                    </a:cubicBezTo>
                    <a:cubicBezTo>
                      <a:pt x="4651" y="19961"/>
                      <a:pt x="4951" y="21091"/>
                      <a:pt x="4718" y="22233"/>
                    </a:cubicBezTo>
                    <a:cubicBezTo>
                      <a:pt x="4471" y="23446"/>
                      <a:pt x="4163" y="24668"/>
                      <a:pt x="3865" y="25851"/>
                    </a:cubicBezTo>
                    <a:cubicBezTo>
                      <a:pt x="3735" y="26368"/>
                      <a:pt x="3604" y="26886"/>
                      <a:pt x="3478" y="27404"/>
                    </a:cubicBezTo>
                    <a:lnTo>
                      <a:pt x="3296" y="28160"/>
                    </a:lnTo>
                    <a:cubicBezTo>
                      <a:pt x="3282" y="28211"/>
                      <a:pt x="3315" y="28265"/>
                      <a:pt x="3367" y="28277"/>
                    </a:cubicBezTo>
                    <a:cubicBezTo>
                      <a:pt x="3375" y="28279"/>
                      <a:pt x="3383" y="28280"/>
                      <a:pt x="3391" y="28280"/>
                    </a:cubicBezTo>
                    <a:cubicBezTo>
                      <a:pt x="3434" y="28280"/>
                      <a:pt x="3474" y="28250"/>
                      <a:pt x="3485" y="28206"/>
                    </a:cubicBezTo>
                    <a:lnTo>
                      <a:pt x="3668" y="27451"/>
                    </a:lnTo>
                    <a:cubicBezTo>
                      <a:pt x="3794" y="26932"/>
                      <a:pt x="3923" y="26416"/>
                      <a:pt x="4054" y="25899"/>
                    </a:cubicBezTo>
                    <a:cubicBezTo>
                      <a:pt x="4353" y="24713"/>
                      <a:pt x="4662" y="23488"/>
                      <a:pt x="4909" y="22271"/>
                    </a:cubicBezTo>
                    <a:cubicBezTo>
                      <a:pt x="5154" y="21073"/>
                      <a:pt x="4843" y="19891"/>
                      <a:pt x="3986" y="18757"/>
                    </a:cubicBezTo>
                    <a:cubicBezTo>
                      <a:pt x="2579" y="16897"/>
                      <a:pt x="1249" y="15141"/>
                      <a:pt x="713" y="12814"/>
                    </a:cubicBezTo>
                    <a:cubicBezTo>
                      <a:pt x="200" y="10594"/>
                      <a:pt x="422" y="8266"/>
                      <a:pt x="1338" y="6262"/>
                    </a:cubicBezTo>
                    <a:cubicBezTo>
                      <a:pt x="2852" y="2948"/>
                      <a:pt x="6207" y="653"/>
                      <a:pt x="10095" y="274"/>
                    </a:cubicBezTo>
                    <a:cubicBezTo>
                      <a:pt x="10650" y="220"/>
                      <a:pt x="11179" y="193"/>
                      <a:pt x="11686" y="193"/>
                    </a:cubicBezTo>
                    <a:cubicBezTo>
                      <a:pt x="12994" y="193"/>
                      <a:pt x="14160" y="374"/>
                      <a:pt x="15274" y="746"/>
                    </a:cubicBezTo>
                    <a:cubicBezTo>
                      <a:pt x="17359" y="1441"/>
                      <a:pt x="19322" y="3275"/>
                      <a:pt x="20270" y="5418"/>
                    </a:cubicBezTo>
                    <a:cubicBezTo>
                      <a:pt x="20687" y="6362"/>
                      <a:pt x="20924" y="7369"/>
                      <a:pt x="20973" y="8411"/>
                    </a:cubicBezTo>
                    <a:lnTo>
                      <a:pt x="20976" y="8438"/>
                    </a:lnTo>
                    <a:cubicBezTo>
                      <a:pt x="20999" y="8927"/>
                      <a:pt x="21025" y="9481"/>
                      <a:pt x="20895" y="9937"/>
                    </a:cubicBezTo>
                    <a:cubicBezTo>
                      <a:pt x="20879" y="9995"/>
                      <a:pt x="20863" y="10051"/>
                      <a:pt x="20846" y="10106"/>
                    </a:cubicBezTo>
                    <a:cubicBezTo>
                      <a:pt x="20718" y="10541"/>
                      <a:pt x="20608" y="10915"/>
                      <a:pt x="20823" y="11411"/>
                    </a:cubicBezTo>
                    <a:cubicBezTo>
                      <a:pt x="20860" y="11496"/>
                      <a:pt x="20905" y="11583"/>
                      <a:pt x="20957" y="11668"/>
                    </a:cubicBezTo>
                    <a:cubicBezTo>
                      <a:pt x="21266" y="12174"/>
                      <a:pt x="21593" y="12677"/>
                      <a:pt x="21910" y="13165"/>
                    </a:cubicBezTo>
                    <a:cubicBezTo>
                      <a:pt x="22064" y="13401"/>
                      <a:pt x="22216" y="13637"/>
                      <a:pt x="22369" y="13873"/>
                    </a:cubicBezTo>
                    <a:cubicBezTo>
                      <a:pt x="22421" y="13956"/>
                      <a:pt x="22476" y="14039"/>
                      <a:pt x="22531" y="14122"/>
                    </a:cubicBezTo>
                    <a:cubicBezTo>
                      <a:pt x="22677" y="14341"/>
                      <a:pt x="22826" y="14567"/>
                      <a:pt x="22948" y="14801"/>
                    </a:cubicBezTo>
                    <a:cubicBezTo>
                      <a:pt x="23213" y="15304"/>
                      <a:pt x="23144" y="15508"/>
                      <a:pt x="22613" y="15792"/>
                    </a:cubicBezTo>
                    <a:cubicBezTo>
                      <a:pt x="22503" y="15850"/>
                      <a:pt x="22375" y="15905"/>
                      <a:pt x="22250" y="15958"/>
                    </a:cubicBezTo>
                    <a:cubicBezTo>
                      <a:pt x="21928" y="16094"/>
                      <a:pt x="21596" y="16233"/>
                      <a:pt x="21466" y="16494"/>
                    </a:cubicBezTo>
                    <a:cubicBezTo>
                      <a:pt x="21361" y="16706"/>
                      <a:pt x="21475" y="16961"/>
                      <a:pt x="21557" y="17148"/>
                    </a:cubicBezTo>
                    <a:cubicBezTo>
                      <a:pt x="21570" y="17176"/>
                      <a:pt x="21581" y="17204"/>
                      <a:pt x="21592" y="17229"/>
                    </a:cubicBezTo>
                    <a:cubicBezTo>
                      <a:pt x="21690" y="17465"/>
                      <a:pt x="21800" y="17731"/>
                      <a:pt x="21778" y="18003"/>
                    </a:cubicBezTo>
                    <a:cubicBezTo>
                      <a:pt x="21769" y="18123"/>
                      <a:pt x="21722" y="18224"/>
                      <a:pt x="21652" y="18283"/>
                    </a:cubicBezTo>
                    <a:cubicBezTo>
                      <a:pt x="21639" y="18294"/>
                      <a:pt x="21624" y="18305"/>
                      <a:pt x="21610" y="18315"/>
                    </a:cubicBezTo>
                    <a:cubicBezTo>
                      <a:pt x="21585" y="18332"/>
                      <a:pt x="21562" y="18349"/>
                      <a:pt x="21540" y="18370"/>
                    </a:cubicBezTo>
                    <a:cubicBezTo>
                      <a:pt x="21478" y="18426"/>
                      <a:pt x="21445" y="18496"/>
                      <a:pt x="21449" y="18565"/>
                    </a:cubicBezTo>
                    <a:cubicBezTo>
                      <a:pt x="21455" y="18683"/>
                      <a:pt x="21514" y="18756"/>
                      <a:pt x="21560" y="18815"/>
                    </a:cubicBezTo>
                    <a:cubicBezTo>
                      <a:pt x="21611" y="18877"/>
                      <a:pt x="21638" y="18914"/>
                      <a:pt x="21619" y="19000"/>
                    </a:cubicBezTo>
                    <a:cubicBezTo>
                      <a:pt x="21576" y="19193"/>
                      <a:pt x="21409" y="19358"/>
                      <a:pt x="21286" y="19464"/>
                    </a:cubicBezTo>
                    <a:cubicBezTo>
                      <a:pt x="20867" y="19835"/>
                      <a:pt x="20934" y="20459"/>
                      <a:pt x="20994" y="21009"/>
                    </a:cubicBezTo>
                    <a:cubicBezTo>
                      <a:pt x="21021" y="21240"/>
                      <a:pt x="21044" y="21458"/>
                      <a:pt x="21028" y="21633"/>
                    </a:cubicBezTo>
                    <a:cubicBezTo>
                      <a:pt x="20990" y="22077"/>
                      <a:pt x="20807" y="22456"/>
                      <a:pt x="20526" y="22672"/>
                    </a:cubicBezTo>
                    <a:cubicBezTo>
                      <a:pt x="20237" y="22896"/>
                      <a:pt x="19865" y="22967"/>
                      <a:pt x="19476" y="22967"/>
                    </a:cubicBezTo>
                    <a:cubicBezTo>
                      <a:pt x="19092" y="22967"/>
                      <a:pt x="18690" y="22898"/>
                      <a:pt x="18332" y="22836"/>
                    </a:cubicBezTo>
                    <a:cubicBezTo>
                      <a:pt x="18231" y="22818"/>
                      <a:pt x="18136" y="22802"/>
                      <a:pt x="18043" y="22787"/>
                    </a:cubicBezTo>
                    <a:cubicBezTo>
                      <a:pt x="17775" y="22744"/>
                      <a:pt x="17471" y="22713"/>
                      <a:pt x="17161" y="22713"/>
                    </a:cubicBezTo>
                    <a:cubicBezTo>
                      <a:pt x="16591" y="22713"/>
                      <a:pt x="15998" y="22819"/>
                      <a:pt x="15561" y="23159"/>
                    </a:cubicBezTo>
                    <a:cubicBezTo>
                      <a:pt x="15203" y="23438"/>
                      <a:pt x="14998" y="23843"/>
                      <a:pt x="14951" y="24362"/>
                    </a:cubicBezTo>
                    <a:cubicBezTo>
                      <a:pt x="14833" y="25669"/>
                      <a:pt x="14990" y="27019"/>
                      <a:pt x="15407" y="28266"/>
                    </a:cubicBezTo>
                    <a:cubicBezTo>
                      <a:pt x="15421" y="28308"/>
                      <a:pt x="15459" y="28334"/>
                      <a:pt x="15499" y="28334"/>
                    </a:cubicBezTo>
                    <a:cubicBezTo>
                      <a:pt x="15509" y="28334"/>
                      <a:pt x="15520" y="28332"/>
                      <a:pt x="15532" y="28325"/>
                    </a:cubicBezTo>
                    <a:cubicBezTo>
                      <a:pt x="15583" y="28308"/>
                      <a:pt x="15610" y="28253"/>
                      <a:pt x="15594" y="28203"/>
                    </a:cubicBezTo>
                    <a:cubicBezTo>
                      <a:pt x="15185" y="26981"/>
                      <a:pt x="15031" y="25658"/>
                      <a:pt x="15147" y="24377"/>
                    </a:cubicBezTo>
                    <a:cubicBezTo>
                      <a:pt x="15190" y="23914"/>
                      <a:pt x="15369" y="23554"/>
                      <a:pt x="15683" y="23311"/>
                    </a:cubicBezTo>
                    <a:cubicBezTo>
                      <a:pt x="16086" y="22997"/>
                      <a:pt x="16656" y="22908"/>
                      <a:pt x="17172" y="22908"/>
                    </a:cubicBezTo>
                    <a:cubicBezTo>
                      <a:pt x="17490" y="22908"/>
                      <a:pt x="17789" y="22942"/>
                      <a:pt x="18014" y="22977"/>
                    </a:cubicBezTo>
                    <a:cubicBezTo>
                      <a:pt x="18105" y="22991"/>
                      <a:pt x="18202" y="23009"/>
                      <a:pt x="18300" y="23026"/>
                    </a:cubicBezTo>
                    <a:cubicBezTo>
                      <a:pt x="18668" y="23088"/>
                      <a:pt x="19080" y="23159"/>
                      <a:pt x="19479" y="23159"/>
                    </a:cubicBezTo>
                    <a:cubicBezTo>
                      <a:pt x="19905" y="23159"/>
                      <a:pt x="20316" y="23079"/>
                      <a:pt x="20647" y="22824"/>
                    </a:cubicBezTo>
                    <a:cubicBezTo>
                      <a:pt x="20970" y="22573"/>
                      <a:pt x="21181" y="22144"/>
                      <a:pt x="21225" y="21646"/>
                    </a:cubicBezTo>
                    <a:cubicBezTo>
                      <a:pt x="21241" y="21452"/>
                      <a:pt x="21217" y="21225"/>
                      <a:pt x="21191" y="20983"/>
                    </a:cubicBezTo>
                    <a:cubicBezTo>
                      <a:pt x="21132" y="20456"/>
                      <a:pt x="21072" y="19911"/>
                      <a:pt x="21418" y="19607"/>
                    </a:cubicBezTo>
                    <a:cubicBezTo>
                      <a:pt x="21559" y="19483"/>
                      <a:pt x="21755" y="19288"/>
                      <a:pt x="21811" y="19040"/>
                    </a:cubicBezTo>
                    <a:cubicBezTo>
                      <a:pt x="21851" y="18863"/>
                      <a:pt x="21772" y="18762"/>
                      <a:pt x="21714" y="18690"/>
                    </a:cubicBezTo>
                    <a:cubicBezTo>
                      <a:pt x="21672" y="18636"/>
                      <a:pt x="21647" y="18603"/>
                      <a:pt x="21645" y="18552"/>
                    </a:cubicBezTo>
                    <a:cubicBezTo>
                      <a:pt x="21645" y="18546"/>
                      <a:pt x="21651" y="18530"/>
                      <a:pt x="21672" y="18510"/>
                    </a:cubicBezTo>
                    <a:cubicBezTo>
                      <a:pt x="21686" y="18497"/>
                      <a:pt x="21705" y="18485"/>
                      <a:pt x="21722" y="18472"/>
                    </a:cubicBezTo>
                    <a:cubicBezTo>
                      <a:pt x="21741" y="18460"/>
                      <a:pt x="21760" y="18447"/>
                      <a:pt x="21777" y="18432"/>
                    </a:cubicBezTo>
                    <a:cubicBezTo>
                      <a:pt x="21889" y="18339"/>
                      <a:pt x="21959" y="18192"/>
                      <a:pt x="21974" y="18020"/>
                    </a:cubicBezTo>
                    <a:cubicBezTo>
                      <a:pt x="21999" y="17701"/>
                      <a:pt x="21873" y="17397"/>
                      <a:pt x="21772" y="17153"/>
                    </a:cubicBezTo>
                    <a:cubicBezTo>
                      <a:pt x="21761" y="17126"/>
                      <a:pt x="21749" y="17098"/>
                      <a:pt x="21735" y="17068"/>
                    </a:cubicBezTo>
                    <a:cubicBezTo>
                      <a:pt x="21663" y="16908"/>
                      <a:pt x="21576" y="16709"/>
                      <a:pt x="21640" y="16580"/>
                    </a:cubicBezTo>
                    <a:cubicBezTo>
                      <a:pt x="21739" y="16384"/>
                      <a:pt x="22037" y="16259"/>
                      <a:pt x="22326" y="16138"/>
                    </a:cubicBezTo>
                    <a:cubicBezTo>
                      <a:pt x="22454" y="16084"/>
                      <a:pt x="22588" y="16028"/>
                      <a:pt x="22705" y="15964"/>
                    </a:cubicBezTo>
                    <a:cubicBezTo>
                      <a:pt x="23324" y="15634"/>
                      <a:pt x="23434" y="15306"/>
                      <a:pt x="23121" y="14712"/>
                    </a:cubicBezTo>
                    <a:cubicBezTo>
                      <a:pt x="22994" y="14470"/>
                      <a:pt x="22841" y="14238"/>
                      <a:pt x="22694" y="14016"/>
                    </a:cubicBezTo>
                    <a:cubicBezTo>
                      <a:pt x="22639" y="13934"/>
                      <a:pt x="22586" y="13852"/>
                      <a:pt x="22533" y="13770"/>
                    </a:cubicBezTo>
                    <a:cubicBezTo>
                      <a:pt x="22382" y="13533"/>
                      <a:pt x="22228" y="13297"/>
                      <a:pt x="22075" y="13061"/>
                    </a:cubicBezTo>
                    <a:cubicBezTo>
                      <a:pt x="21758" y="12574"/>
                      <a:pt x="21431" y="12071"/>
                      <a:pt x="21125" y="11567"/>
                    </a:cubicBezTo>
                    <a:cubicBezTo>
                      <a:pt x="21078" y="11490"/>
                      <a:pt x="21037" y="11413"/>
                      <a:pt x="21003" y="11335"/>
                    </a:cubicBezTo>
                    <a:cubicBezTo>
                      <a:pt x="20817" y="10903"/>
                      <a:pt x="20912" y="10577"/>
                      <a:pt x="21034" y="10162"/>
                    </a:cubicBezTo>
                    <a:cubicBezTo>
                      <a:pt x="21050" y="10107"/>
                      <a:pt x="21067" y="10050"/>
                      <a:pt x="21083" y="9992"/>
                    </a:cubicBezTo>
                    <a:cubicBezTo>
                      <a:pt x="21220" y="9505"/>
                      <a:pt x="21195" y="8934"/>
                      <a:pt x="21170" y="8430"/>
                    </a:cubicBezTo>
                    <a:lnTo>
                      <a:pt x="21169" y="8403"/>
                    </a:lnTo>
                    <a:cubicBezTo>
                      <a:pt x="21118" y="7337"/>
                      <a:pt x="20877" y="6307"/>
                      <a:pt x="20449" y="5343"/>
                    </a:cubicBezTo>
                    <a:cubicBezTo>
                      <a:pt x="19480" y="3151"/>
                      <a:pt x="17472" y="1276"/>
                      <a:pt x="15336" y="564"/>
                    </a:cubicBezTo>
                    <a:cubicBezTo>
                      <a:pt x="14201" y="185"/>
                      <a:pt x="13015" y="0"/>
                      <a:pt x="11686"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2" name="Google Shape;182;p15"/>
              <p:cNvSpPr/>
              <p:nvPr/>
            </p:nvSpPr>
            <p:spPr>
              <a:xfrm flipH="1">
                <a:off x="8082360" y="3812400"/>
                <a:ext cx="63720" cy="29880"/>
              </a:xfrm>
              <a:custGeom>
                <a:avLst/>
                <a:gdLst/>
                <a:ahLst/>
                <a:cxnLst/>
                <a:rect l="l" t="t" r="r" b="b"/>
                <a:pathLst>
                  <a:path w="1554" h="734" extrusionOk="0">
                    <a:moveTo>
                      <a:pt x="1449" y="1"/>
                    </a:moveTo>
                    <a:cubicBezTo>
                      <a:pt x="1443" y="1"/>
                      <a:pt x="1438" y="1"/>
                      <a:pt x="1432" y="2"/>
                    </a:cubicBezTo>
                    <a:cubicBezTo>
                      <a:pt x="940" y="90"/>
                      <a:pt x="477" y="274"/>
                      <a:pt x="59" y="554"/>
                    </a:cubicBezTo>
                    <a:cubicBezTo>
                      <a:pt x="13" y="585"/>
                      <a:pt x="1" y="645"/>
                      <a:pt x="32" y="690"/>
                    </a:cubicBezTo>
                    <a:cubicBezTo>
                      <a:pt x="49" y="719"/>
                      <a:pt x="81" y="734"/>
                      <a:pt x="112" y="734"/>
                    </a:cubicBezTo>
                    <a:cubicBezTo>
                      <a:pt x="131" y="734"/>
                      <a:pt x="149" y="728"/>
                      <a:pt x="165" y="716"/>
                    </a:cubicBezTo>
                    <a:cubicBezTo>
                      <a:pt x="560" y="453"/>
                      <a:pt x="999" y="277"/>
                      <a:pt x="1465" y="194"/>
                    </a:cubicBezTo>
                    <a:cubicBezTo>
                      <a:pt x="1519" y="184"/>
                      <a:pt x="1554" y="135"/>
                      <a:pt x="1545" y="81"/>
                    </a:cubicBezTo>
                    <a:cubicBezTo>
                      <a:pt x="1537" y="33"/>
                      <a:pt x="1496" y="1"/>
                      <a:pt x="1449"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15100" rIns="91425" bIns="151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3" name="Google Shape;183;p15"/>
              <p:cNvSpPr/>
              <p:nvPr/>
            </p:nvSpPr>
            <p:spPr>
              <a:xfrm flipH="1">
                <a:off x="8175960" y="3872520"/>
                <a:ext cx="32040" cy="62280"/>
              </a:xfrm>
              <a:custGeom>
                <a:avLst/>
                <a:gdLst/>
                <a:ahLst/>
                <a:cxnLst/>
                <a:rect l="l" t="t" r="r" b="b"/>
                <a:pathLst>
                  <a:path w="783" h="1521" extrusionOk="0">
                    <a:moveTo>
                      <a:pt x="672" y="0"/>
                    </a:moveTo>
                    <a:cubicBezTo>
                      <a:pt x="641" y="0"/>
                      <a:pt x="610" y="15"/>
                      <a:pt x="591" y="42"/>
                    </a:cubicBezTo>
                    <a:cubicBezTo>
                      <a:pt x="304" y="453"/>
                      <a:pt x="108" y="913"/>
                      <a:pt x="10" y="1404"/>
                    </a:cubicBezTo>
                    <a:cubicBezTo>
                      <a:pt x="0" y="1457"/>
                      <a:pt x="33" y="1507"/>
                      <a:pt x="87" y="1518"/>
                    </a:cubicBezTo>
                    <a:cubicBezTo>
                      <a:pt x="94" y="1520"/>
                      <a:pt x="99" y="1520"/>
                      <a:pt x="107" y="1520"/>
                    </a:cubicBezTo>
                    <a:cubicBezTo>
                      <a:pt x="152" y="1520"/>
                      <a:pt x="192" y="1487"/>
                      <a:pt x="202" y="1441"/>
                    </a:cubicBezTo>
                    <a:cubicBezTo>
                      <a:pt x="294" y="977"/>
                      <a:pt x="479" y="544"/>
                      <a:pt x="752" y="153"/>
                    </a:cubicBezTo>
                    <a:cubicBezTo>
                      <a:pt x="782" y="109"/>
                      <a:pt x="771" y="47"/>
                      <a:pt x="727" y="18"/>
                    </a:cubicBezTo>
                    <a:cubicBezTo>
                      <a:pt x="711" y="6"/>
                      <a:pt x="691" y="0"/>
                      <a:pt x="672"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31300" rIns="91425" bIns="31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4" name="Google Shape;184;p15"/>
              <p:cNvSpPr/>
              <p:nvPr/>
            </p:nvSpPr>
            <p:spPr>
              <a:xfrm flipH="1">
                <a:off x="8177760" y="3981240"/>
                <a:ext cx="30600" cy="62640"/>
              </a:xfrm>
              <a:custGeom>
                <a:avLst/>
                <a:gdLst/>
                <a:ahLst/>
                <a:cxnLst/>
                <a:rect l="l" t="t" r="r" b="b"/>
                <a:pathLst>
                  <a:path w="754" h="1533" extrusionOk="0">
                    <a:moveTo>
                      <a:pt x="107" y="1"/>
                    </a:moveTo>
                    <a:cubicBezTo>
                      <a:pt x="101" y="1"/>
                      <a:pt x="95" y="1"/>
                      <a:pt x="89" y="3"/>
                    </a:cubicBezTo>
                    <a:cubicBezTo>
                      <a:pt x="35" y="12"/>
                      <a:pt x="0" y="62"/>
                      <a:pt x="10" y="114"/>
                    </a:cubicBezTo>
                    <a:cubicBezTo>
                      <a:pt x="98" y="608"/>
                      <a:pt x="284" y="1071"/>
                      <a:pt x="562" y="1489"/>
                    </a:cubicBezTo>
                    <a:cubicBezTo>
                      <a:pt x="581" y="1517"/>
                      <a:pt x="611" y="1533"/>
                      <a:pt x="643" y="1533"/>
                    </a:cubicBezTo>
                    <a:cubicBezTo>
                      <a:pt x="660" y="1533"/>
                      <a:pt x="680" y="1527"/>
                      <a:pt x="697" y="1517"/>
                    </a:cubicBezTo>
                    <a:cubicBezTo>
                      <a:pt x="742" y="1488"/>
                      <a:pt x="754" y="1427"/>
                      <a:pt x="724" y="1381"/>
                    </a:cubicBezTo>
                    <a:cubicBezTo>
                      <a:pt x="461" y="986"/>
                      <a:pt x="284" y="550"/>
                      <a:pt x="202" y="82"/>
                    </a:cubicBezTo>
                    <a:cubicBezTo>
                      <a:pt x="194" y="35"/>
                      <a:pt x="153" y="1"/>
                      <a:pt x="107"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31300" rIns="91425" bIns="31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5" name="Google Shape;185;p15"/>
              <p:cNvSpPr/>
              <p:nvPr/>
            </p:nvSpPr>
            <p:spPr>
              <a:xfrm flipH="1">
                <a:off x="8085240" y="4075200"/>
                <a:ext cx="63000" cy="30960"/>
              </a:xfrm>
              <a:custGeom>
                <a:avLst/>
                <a:gdLst/>
                <a:ahLst/>
                <a:cxnLst/>
                <a:rect l="l" t="t" r="r" b="b"/>
                <a:pathLst>
                  <a:path w="1542" h="761" extrusionOk="0">
                    <a:moveTo>
                      <a:pt x="111" y="0"/>
                    </a:moveTo>
                    <a:cubicBezTo>
                      <a:pt x="80" y="0"/>
                      <a:pt x="50" y="15"/>
                      <a:pt x="31" y="42"/>
                    </a:cubicBezTo>
                    <a:cubicBezTo>
                      <a:pt x="1" y="86"/>
                      <a:pt x="11" y="148"/>
                      <a:pt x="55" y="177"/>
                    </a:cubicBezTo>
                    <a:cubicBezTo>
                      <a:pt x="467" y="466"/>
                      <a:pt x="925" y="660"/>
                      <a:pt x="1416" y="758"/>
                    </a:cubicBezTo>
                    <a:cubicBezTo>
                      <a:pt x="1424" y="761"/>
                      <a:pt x="1430" y="761"/>
                      <a:pt x="1436" y="761"/>
                    </a:cubicBezTo>
                    <a:cubicBezTo>
                      <a:pt x="1481" y="761"/>
                      <a:pt x="1521" y="729"/>
                      <a:pt x="1532" y="683"/>
                    </a:cubicBezTo>
                    <a:cubicBezTo>
                      <a:pt x="1542" y="630"/>
                      <a:pt x="1508" y="580"/>
                      <a:pt x="1455" y="569"/>
                    </a:cubicBezTo>
                    <a:cubicBezTo>
                      <a:pt x="991" y="475"/>
                      <a:pt x="555" y="290"/>
                      <a:pt x="166" y="17"/>
                    </a:cubicBezTo>
                    <a:cubicBezTo>
                      <a:pt x="150" y="6"/>
                      <a:pt x="130" y="0"/>
                      <a:pt x="111"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15475" rIns="91425" bIns="154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6" name="Google Shape;186;p15"/>
              <p:cNvSpPr/>
              <p:nvPr/>
            </p:nvSpPr>
            <p:spPr>
              <a:xfrm flipH="1">
                <a:off x="7975800" y="4077000"/>
                <a:ext cx="63720" cy="29880"/>
              </a:xfrm>
              <a:custGeom>
                <a:avLst/>
                <a:gdLst/>
                <a:ahLst/>
                <a:cxnLst/>
                <a:rect l="l" t="t" r="r" b="b"/>
                <a:pathLst>
                  <a:path w="1555" h="733" extrusionOk="0">
                    <a:moveTo>
                      <a:pt x="1443" y="1"/>
                    </a:moveTo>
                    <a:cubicBezTo>
                      <a:pt x="1424" y="1"/>
                      <a:pt x="1405" y="6"/>
                      <a:pt x="1389" y="18"/>
                    </a:cubicBezTo>
                    <a:cubicBezTo>
                      <a:pt x="994" y="281"/>
                      <a:pt x="556" y="456"/>
                      <a:pt x="89" y="540"/>
                    </a:cubicBezTo>
                    <a:cubicBezTo>
                      <a:pt x="35" y="550"/>
                      <a:pt x="0" y="599"/>
                      <a:pt x="9" y="652"/>
                    </a:cubicBezTo>
                    <a:cubicBezTo>
                      <a:pt x="18" y="700"/>
                      <a:pt x="58" y="733"/>
                      <a:pt x="105" y="733"/>
                    </a:cubicBezTo>
                    <a:lnTo>
                      <a:pt x="123" y="733"/>
                    </a:lnTo>
                    <a:cubicBezTo>
                      <a:pt x="617" y="645"/>
                      <a:pt x="1078" y="459"/>
                      <a:pt x="1496" y="180"/>
                    </a:cubicBezTo>
                    <a:cubicBezTo>
                      <a:pt x="1542" y="150"/>
                      <a:pt x="1554" y="90"/>
                      <a:pt x="1524" y="45"/>
                    </a:cubicBezTo>
                    <a:cubicBezTo>
                      <a:pt x="1505" y="16"/>
                      <a:pt x="1474" y="1"/>
                      <a:pt x="1443"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15100" rIns="91425" bIns="151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7" name="Google Shape;187;p15"/>
              <p:cNvSpPr/>
              <p:nvPr/>
            </p:nvSpPr>
            <p:spPr>
              <a:xfrm flipH="1">
                <a:off x="7913880" y="3984120"/>
                <a:ext cx="32040" cy="62280"/>
              </a:xfrm>
              <a:custGeom>
                <a:avLst/>
                <a:gdLst/>
                <a:ahLst/>
                <a:cxnLst/>
                <a:rect l="l" t="t" r="r" b="b"/>
                <a:pathLst>
                  <a:path w="784" h="1523" extrusionOk="0">
                    <a:moveTo>
                      <a:pt x="677" y="1"/>
                    </a:moveTo>
                    <a:cubicBezTo>
                      <a:pt x="631" y="1"/>
                      <a:pt x="592" y="33"/>
                      <a:pt x="582" y="80"/>
                    </a:cubicBezTo>
                    <a:cubicBezTo>
                      <a:pt x="489" y="545"/>
                      <a:pt x="303" y="979"/>
                      <a:pt x="31" y="1368"/>
                    </a:cubicBezTo>
                    <a:cubicBezTo>
                      <a:pt x="1" y="1412"/>
                      <a:pt x="12" y="1474"/>
                      <a:pt x="56" y="1504"/>
                    </a:cubicBezTo>
                    <a:cubicBezTo>
                      <a:pt x="73" y="1517"/>
                      <a:pt x="93" y="1522"/>
                      <a:pt x="111" y="1522"/>
                    </a:cubicBezTo>
                    <a:cubicBezTo>
                      <a:pt x="142" y="1522"/>
                      <a:pt x="174" y="1509"/>
                      <a:pt x="193" y="1480"/>
                    </a:cubicBezTo>
                    <a:cubicBezTo>
                      <a:pt x="481" y="1068"/>
                      <a:pt x="675" y="611"/>
                      <a:pt x="774" y="118"/>
                    </a:cubicBezTo>
                    <a:cubicBezTo>
                      <a:pt x="784" y="64"/>
                      <a:pt x="750" y="14"/>
                      <a:pt x="697" y="3"/>
                    </a:cubicBezTo>
                    <a:cubicBezTo>
                      <a:pt x="690" y="2"/>
                      <a:pt x="684" y="1"/>
                      <a:pt x="677"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31300" rIns="91425" bIns="31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8" name="Google Shape;188;p15"/>
              <p:cNvSpPr/>
              <p:nvPr/>
            </p:nvSpPr>
            <p:spPr>
              <a:xfrm flipH="1">
                <a:off x="7913880" y="3874680"/>
                <a:ext cx="30960" cy="63000"/>
              </a:xfrm>
              <a:custGeom>
                <a:avLst/>
                <a:gdLst/>
                <a:ahLst/>
                <a:cxnLst/>
                <a:rect l="l" t="t" r="r" b="b"/>
                <a:pathLst>
                  <a:path w="757" h="1534" extrusionOk="0">
                    <a:moveTo>
                      <a:pt x="112" y="1"/>
                    </a:moveTo>
                    <a:cubicBezTo>
                      <a:pt x="93" y="1"/>
                      <a:pt x="74" y="6"/>
                      <a:pt x="58" y="18"/>
                    </a:cubicBezTo>
                    <a:cubicBezTo>
                      <a:pt x="13" y="48"/>
                      <a:pt x="0" y="108"/>
                      <a:pt x="30" y="153"/>
                    </a:cubicBezTo>
                    <a:cubicBezTo>
                      <a:pt x="293" y="548"/>
                      <a:pt x="471" y="985"/>
                      <a:pt x="553" y="1453"/>
                    </a:cubicBezTo>
                    <a:cubicBezTo>
                      <a:pt x="561" y="1501"/>
                      <a:pt x="603" y="1534"/>
                      <a:pt x="649" y="1534"/>
                    </a:cubicBezTo>
                    <a:cubicBezTo>
                      <a:pt x="654" y="1534"/>
                      <a:pt x="660" y="1534"/>
                      <a:pt x="666" y="1532"/>
                    </a:cubicBezTo>
                    <a:cubicBezTo>
                      <a:pt x="720" y="1522"/>
                      <a:pt x="756" y="1472"/>
                      <a:pt x="746" y="1419"/>
                    </a:cubicBezTo>
                    <a:cubicBezTo>
                      <a:pt x="659" y="925"/>
                      <a:pt x="472" y="463"/>
                      <a:pt x="194" y="45"/>
                    </a:cubicBezTo>
                    <a:cubicBezTo>
                      <a:pt x="175" y="16"/>
                      <a:pt x="143" y="1"/>
                      <a:pt x="112"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31675" rIns="91425" bIns="31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9" name="Google Shape;189;p15"/>
              <p:cNvSpPr/>
              <p:nvPr/>
            </p:nvSpPr>
            <p:spPr>
              <a:xfrm flipH="1">
                <a:off x="7974000" y="3812760"/>
                <a:ext cx="63360" cy="30960"/>
              </a:xfrm>
              <a:custGeom>
                <a:avLst/>
                <a:gdLst/>
                <a:ahLst/>
                <a:cxnLst/>
                <a:rect l="l" t="t" r="r" b="b"/>
                <a:pathLst>
                  <a:path w="1543" h="763" extrusionOk="0">
                    <a:moveTo>
                      <a:pt x="106" y="1"/>
                    </a:moveTo>
                    <a:cubicBezTo>
                      <a:pt x="59" y="1"/>
                      <a:pt x="20" y="33"/>
                      <a:pt x="10" y="79"/>
                    </a:cubicBezTo>
                    <a:cubicBezTo>
                      <a:pt x="1" y="133"/>
                      <a:pt x="35" y="184"/>
                      <a:pt x="87" y="195"/>
                    </a:cubicBezTo>
                    <a:cubicBezTo>
                      <a:pt x="551" y="287"/>
                      <a:pt x="984" y="472"/>
                      <a:pt x="1376" y="745"/>
                    </a:cubicBezTo>
                    <a:cubicBezTo>
                      <a:pt x="1394" y="757"/>
                      <a:pt x="1413" y="763"/>
                      <a:pt x="1432" y="763"/>
                    </a:cubicBezTo>
                    <a:cubicBezTo>
                      <a:pt x="1463" y="763"/>
                      <a:pt x="1493" y="747"/>
                      <a:pt x="1513" y="720"/>
                    </a:cubicBezTo>
                    <a:cubicBezTo>
                      <a:pt x="1543" y="676"/>
                      <a:pt x="1532" y="615"/>
                      <a:pt x="1488" y="584"/>
                    </a:cubicBezTo>
                    <a:cubicBezTo>
                      <a:pt x="1075" y="297"/>
                      <a:pt x="617" y="101"/>
                      <a:pt x="126" y="3"/>
                    </a:cubicBezTo>
                    <a:cubicBezTo>
                      <a:pt x="119" y="1"/>
                      <a:pt x="112" y="1"/>
                      <a:pt x="106"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15475" rIns="91425" bIns="154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90" name="Google Shape;190;p15"/>
              <p:cNvSpPr/>
              <p:nvPr/>
            </p:nvSpPr>
            <p:spPr>
              <a:xfrm flipH="1">
                <a:off x="7939440" y="3848040"/>
                <a:ext cx="244800" cy="222840"/>
              </a:xfrm>
              <a:custGeom>
                <a:avLst/>
                <a:gdLst/>
                <a:ahLst/>
                <a:cxnLst/>
                <a:rect l="l" t="t" r="r" b="b"/>
                <a:pathLst>
                  <a:path w="5949" h="5420" extrusionOk="0">
                    <a:moveTo>
                      <a:pt x="2976" y="195"/>
                    </a:moveTo>
                    <a:cubicBezTo>
                      <a:pt x="3620" y="195"/>
                      <a:pt x="4264" y="440"/>
                      <a:pt x="4755" y="930"/>
                    </a:cubicBezTo>
                    <a:cubicBezTo>
                      <a:pt x="5735" y="1910"/>
                      <a:pt x="5735" y="3507"/>
                      <a:pt x="4755" y="4488"/>
                    </a:cubicBezTo>
                    <a:cubicBezTo>
                      <a:pt x="4264" y="4978"/>
                      <a:pt x="3620" y="5223"/>
                      <a:pt x="2976" y="5223"/>
                    </a:cubicBezTo>
                    <a:cubicBezTo>
                      <a:pt x="2331" y="5223"/>
                      <a:pt x="1687" y="4978"/>
                      <a:pt x="1196" y="4488"/>
                    </a:cubicBezTo>
                    <a:cubicBezTo>
                      <a:pt x="216" y="3507"/>
                      <a:pt x="216" y="1910"/>
                      <a:pt x="1196" y="930"/>
                    </a:cubicBezTo>
                    <a:cubicBezTo>
                      <a:pt x="1687" y="440"/>
                      <a:pt x="2331" y="195"/>
                      <a:pt x="2976" y="195"/>
                    </a:cubicBezTo>
                    <a:close/>
                    <a:moveTo>
                      <a:pt x="2975" y="1"/>
                    </a:moveTo>
                    <a:cubicBezTo>
                      <a:pt x="2281" y="1"/>
                      <a:pt x="1587" y="265"/>
                      <a:pt x="1058" y="793"/>
                    </a:cubicBezTo>
                    <a:cubicBezTo>
                      <a:pt x="1" y="1850"/>
                      <a:pt x="1" y="3570"/>
                      <a:pt x="1058" y="4626"/>
                    </a:cubicBezTo>
                    <a:cubicBezTo>
                      <a:pt x="1586" y="5155"/>
                      <a:pt x="2281" y="5419"/>
                      <a:pt x="2974" y="5419"/>
                    </a:cubicBezTo>
                    <a:cubicBezTo>
                      <a:pt x="3670" y="5419"/>
                      <a:pt x="4364" y="5155"/>
                      <a:pt x="4892" y="4626"/>
                    </a:cubicBezTo>
                    <a:cubicBezTo>
                      <a:pt x="5949" y="3570"/>
                      <a:pt x="5949" y="1850"/>
                      <a:pt x="4892" y="793"/>
                    </a:cubicBezTo>
                    <a:cubicBezTo>
                      <a:pt x="4363" y="265"/>
                      <a:pt x="3669" y="1"/>
                      <a:pt x="2975"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91" name="Google Shape;191;p15"/>
              <p:cNvSpPr/>
              <p:nvPr/>
            </p:nvSpPr>
            <p:spPr>
              <a:xfrm flipH="1">
                <a:off x="8029080" y="3771360"/>
                <a:ext cx="61920" cy="49320"/>
              </a:xfrm>
              <a:custGeom>
                <a:avLst/>
                <a:gdLst/>
                <a:ahLst/>
                <a:cxnLst/>
                <a:rect l="l" t="t" r="r" b="b"/>
                <a:pathLst>
                  <a:path w="1513" h="1202" extrusionOk="0">
                    <a:moveTo>
                      <a:pt x="98" y="1"/>
                    </a:moveTo>
                    <a:cubicBezTo>
                      <a:pt x="44" y="1"/>
                      <a:pt x="0" y="45"/>
                      <a:pt x="0" y="97"/>
                    </a:cubicBezTo>
                    <a:lnTo>
                      <a:pt x="0" y="1090"/>
                    </a:lnTo>
                    <a:cubicBezTo>
                      <a:pt x="0" y="1144"/>
                      <a:pt x="44" y="1187"/>
                      <a:pt x="98" y="1187"/>
                    </a:cubicBezTo>
                    <a:cubicBezTo>
                      <a:pt x="151" y="1187"/>
                      <a:pt x="195" y="1144"/>
                      <a:pt x="195" y="1090"/>
                    </a:cubicBezTo>
                    <a:lnTo>
                      <a:pt x="195" y="195"/>
                    </a:lnTo>
                    <a:lnTo>
                      <a:pt x="1318" y="195"/>
                    </a:lnTo>
                    <a:lnTo>
                      <a:pt x="1318" y="1104"/>
                    </a:lnTo>
                    <a:cubicBezTo>
                      <a:pt x="1318" y="1158"/>
                      <a:pt x="1362" y="1202"/>
                      <a:pt x="1415" y="1202"/>
                    </a:cubicBezTo>
                    <a:cubicBezTo>
                      <a:pt x="1469" y="1202"/>
                      <a:pt x="1513" y="1158"/>
                      <a:pt x="1513" y="1104"/>
                    </a:cubicBezTo>
                    <a:lnTo>
                      <a:pt x="1513" y="97"/>
                    </a:lnTo>
                    <a:cubicBezTo>
                      <a:pt x="1513" y="45"/>
                      <a:pt x="1469" y="1"/>
                      <a:pt x="1415"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24825" rIns="91425" bIns="248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92" name="Google Shape;192;p15"/>
              <p:cNvSpPr/>
              <p:nvPr/>
            </p:nvSpPr>
            <p:spPr>
              <a:xfrm flipH="1">
                <a:off x="7906680" y="3807360"/>
                <a:ext cx="75240" cy="75240"/>
              </a:xfrm>
              <a:custGeom>
                <a:avLst/>
                <a:gdLst/>
                <a:ahLst/>
                <a:cxnLst/>
                <a:rect l="l" t="t" r="r" b="b"/>
                <a:pathLst>
                  <a:path w="1838" h="1836" extrusionOk="0">
                    <a:moveTo>
                      <a:pt x="809" y="0"/>
                    </a:moveTo>
                    <a:cubicBezTo>
                      <a:pt x="784" y="0"/>
                      <a:pt x="759" y="9"/>
                      <a:pt x="741" y="28"/>
                    </a:cubicBezTo>
                    <a:lnTo>
                      <a:pt x="38" y="730"/>
                    </a:lnTo>
                    <a:cubicBezTo>
                      <a:pt x="1" y="766"/>
                      <a:pt x="1" y="829"/>
                      <a:pt x="38" y="867"/>
                    </a:cubicBezTo>
                    <a:cubicBezTo>
                      <a:pt x="56" y="886"/>
                      <a:pt x="81" y="896"/>
                      <a:pt x="106" y="896"/>
                    </a:cubicBezTo>
                    <a:cubicBezTo>
                      <a:pt x="131" y="896"/>
                      <a:pt x="156" y="886"/>
                      <a:pt x="175" y="867"/>
                    </a:cubicBezTo>
                    <a:lnTo>
                      <a:pt x="809" y="233"/>
                    </a:lnTo>
                    <a:lnTo>
                      <a:pt x="1603" y="1027"/>
                    </a:lnTo>
                    <a:lnTo>
                      <a:pt x="960" y="1670"/>
                    </a:lnTo>
                    <a:cubicBezTo>
                      <a:pt x="922" y="1707"/>
                      <a:pt x="922" y="1769"/>
                      <a:pt x="960" y="1807"/>
                    </a:cubicBezTo>
                    <a:cubicBezTo>
                      <a:pt x="979" y="1827"/>
                      <a:pt x="1004" y="1836"/>
                      <a:pt x="1028" y="1836"/>
                    </a:cubicBezTo>
                    <a:cubicBezTo>
                      <a:pt x="1052" y="1836"/>
                      <a:pt x="1079" y="1827"/>
                      <a:pt x="1097" y="1807"/>
                    </a:cubicBezTo>
                    <a:lnTo>
                      <a:pt x="1808" y="1095"/>
                    </a:lnTo>
                    <a:cubicBezTo>
                      <a:pt x="1828" y="1078"/>
                      <a:pt x="1838" y="1054"/>
                      <a:pt x="1838" y="1027"/>
                    </a:cubicBezTo>
                    <a:cubicBezTo>
                      <a:pt x="1838" y="1001"/>
                      <a:pt x="1826" y="977"/>
                      <a:pt x="1808" y="958"/>
                    </a:cubicBezTo>
                    <a:lnTo>
                      <a:pt x="878" y="28"/>
                    </a:lnTo>
                    <a:cubicBezTo>
                      <a:pt x="860" y="9"/>
                      <a:pt x="835" y="0"/>
                      <a:pt x="809"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37800" rIns="91425" bIns="378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93" name="Google Shape;193;p15"/>
              <p:cNvSpPr/>
              <p:nvPr/>
            </p:nvSpPr>
            <p:spPr>
              <a:xfrm flipH="1">
                <a:off x="7872840" y="3930120"/>
                <a:ext cx="49320" cy="61920"/>
              </a:xfrm>
              <a:custGeom>
                <a:avLst/>
                <a:gdLst/>
                <a:ahLst/>
                <a:cxnLst/>
                <a:rect l="l" t="t" r="r" b="b"/>
                <a:pathLst>
                  <a:path w="1202" h="1513" extrusionOk="0">
                    <a:moveTo>
                      <a:pt x="111" y="0"/>
                    </a:moveTo>
                    <a:cubicBezTo>
                      <a:pt x="57" y="0"/>
                      <a:pt x="13" y="45"/>
                      <a:pt x="13" y="98"/>
                    </a:cubicBezTo>
                    <a:cubicBezTo>
                      <a:pt x="13" y="152"/>
                      <a:pt x="57" y="196"/>
                      <a:pt x="111" y="196"/>
                    </a:cubicBezTo>
                    <a:lnTo>
                      <a:pt x="1007" y="196"/>
                    </a:lnTo>
                    <a:lnTo>
                      <a:pt x="1007" y="1319"/>
                    </a:lnTo>
                    <a:lnTo>
                      <a:pt x="99" y="1319"/>
                    </a:lnTo>
                    <a:cubicBezTo>
                      <a:pt x="45" y="1319"/>
                      <a:pt x="1" y="1363"/>
                      <a:pt x="1" y="1416"/>
                    </a:cubicBezTo>
                    <a:cubicBezTo>
                      <a:pt x="1" y="1469"/>
                      <a:pt x="45" y="1513"/>
                      <a:pt x="99" y="1513"/>
                    </a:cubicBezTo>
                    <a:lnTo>
                      <a:pt x="1104" y="1513"/>
                    </a:lnTo>
                    <a:cubicBezTo>
                      <a:pt x="1159" y="1513"/>
                      <a:pt x="1202" y="1471"/>
                      <a:pt x="1202" y="1416"/>
                    </a:cubicBezTo>
                    <a:lnTo>
                      <a:pt x="1202" y="98"/>
                    </a:lnTo>
                    <a:cubicBezTo>
                      <a:pt x="1202" y="44"/>
                      <a:pt x="1158" y="0"/>
                      <a:pt x="1104"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30950" rIns="91425" bIns="3095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94" name="Google Shape;194;p15"/>
              <p:cNvSpPr/>
              <p:nvPr/>
            </p:nvSpPr>
            <p:spPr>
              <a:xfrm flipH="1">
                <a:off x="7909560" y="4038840"/>
                <a:ext cx="75600" cy="74880"/>
              </a:xfrm>
              <a:custGeom>
                <a:avLst/>
                <a:gdLst/>
                <a:ahLst/>
                <a:cxnLst/>
                <a:rect l="l" t="t" r="r" b="b"/>
                <a:pathLst>
                  <a:path w="1848" h="1829" extrusionOk="0">
                    <a:moveTo>
                      <a:pt x="1048" y="1"/>
                    </a:moveTo>
                    <a:cubicBezTo>
                      <a:pt x="1024" y="1"/>
                      <a:pt x="999" y="10"/>
                      <a:pt x="979" y="30"/>
                    </a:cubicBezTo>
                    <a:cubicBezTo>
                      <a:pt x="941" y="67"/>
                      <a:pt x="941" y="128"/>
                      <a:pt x="979" y="167"/>
                    </a:cubicBezTo>
                    <a:lnTo>
                      <a:pt x="1612" y="801"/>
                    </a:lnTo>
                    <a:lnTo>
                      <a:pt x="819" y="1594"/>
                    </a:lnTo>
                    <a:lnTo>
                      <a:pt x="176" y="951"/>
                    </a:lnTo>
                    <a:cubicBezTo>
                      <a:pt x="158" y="932"/>
                      <a:pt x="133" y="922"/>
                      <a:pt x="108" y="922"/>
                    </a:cubicBezTo>
                    <a:cubicBezTo>
                      <a:pt x="83" y="922"/>
                      <a:pt x="58" y="932"/>
                      <a:pt x="38" y="951"/>
                    </a:cubicBezTo>
                    <a:cubicBezTo>
                      <a:pt x="0" y="988"/>
                      <a:pt x="0" y="1050"/>
                      <a:pt x="38" y="1088"/>
                    </a:cubicBezTo>
                    <a:lnTo>
                      <a:pt x="750" y="1800"/>
                    </a:lnTo>
                    <a:cubicBezTo>
                      <a:pt x="768" y="1818"/>
                      <a:pt x="793" y="1828"/>
                      <a:pt x="819" y="1828"/>
                    </a:cubicBezTo>
                    <a:cubicBezTo>
                      <a:pt x="845" y="1828"/>
                      <a:pt x="870" y="1817"/>
                      <a:pt x="887" y="1800"/>
                    </a:cubicBezTo>
                    <a:lnTo>
                      <a:pt x="1819" y="869"/>
                    </a:lnTo>
                    <a:cubicBezTo>
                      <a:pt x="1836" y="851"/>
                      <a:pt x="1847" y="826"/>
                      <a:pt x="1847" y="801"/>
                    </a:cubicBezTo>
                    <a:cubicBezTo>
                      <a:pt x="1847" y="774"/>
                      <a:pt x="1836" y="749"/>
                      <a:pt x="1819" y="731"/>
                    </a:cubicBezTo>
                    <a:lnTo>
                      <a:pt x="1117" y="30"/>
                    </a:lnTo>
                    <a:cubicBezTo>
                      <a:pt x="1098" y="10"/>
                      <a:pt x="1073" y="1"/>
                      <a:pt x="1048"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37425" rIns="91425" bIns="37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95" name="Google Shape;195;p15"/>
              <p:cNvSpPr/>
              <p:nvPr/>
            </p:nvSpPr>
            <p:spPr>
              <a:xfrm flipH="1">
                <a:off x="8032320" y="4098600"/>
                <a:ext cx="61920" cy="49320"/>
              </a:xfrm>
              <a:custGeom>
                <a:avLst/>
                <a:gdLst/>
                <a:ahLst/>
                <a:cxnLst/>
                <a:rect l="l" t="t" r="r" b="b"/>
                <a:pathLst>
                  <a:path w="1514" h="1202" extrusionOk="0">
                    <a:moveTo>
                      <a:pt x="98" y="0"/>
                    </a:moveTo>
                    <a:cubicBezTo>
                      <a:pt x="44" y="0"/>
                      <a:pt x="1" y="44"/>
                      <a:pt x="1" y="98"/>
                    </a:cubicBezTo>
                    <a:lnTo>
                      <a:pt x="1" y="1104"/>
                    </a:lnTo>
                    <a:cubicBezTo>
                      <a:pt x="1" y="1158"/>
                      <a:pt x="44" y="1201"/>
                      <a:pt x="98" y="1201"/>
                    </a:cubicBezTo>
                    <a:lnTo>
                      <a:pt x="1415" y="1201"/>
                    </a:lnTo>
                    <a:cubicBezTo>
                      <a:pt x="1469" y="1201"/>
                      <a:pt x="1512" y="1159"/>
                      <a:pt x="1513" y="1104"/>
                    </a:cubicBezTo>
                    <a:lnTo>
                      <a:pt x="1513" y="111"/>
                    </a:lnTo>
                    <a:cubicBezTo>
                      <a:pt x="1513" y="59"/>
                      <a:pt x="1469" y="15"/>
                      <a:pt x="1415" y="15"/>
                    </a:cubicBezTo>
                    <a:cubicBezTo>
                      <a:pt x="1362" y="15"/>
                      <a:pt x="1318" y="59"/>
                      <a:pt x="1318" y="111"/>
                    </a:cubicBezTo>
                    <a:lnTo>
                      <a:pt x="1318" y="1007"/>
                    </a:lnTo>
                    <a:lnTo>
                      <a:pt x="195" y="1007"/>
                    </a:lnTo>
                    <a:lnTo>
                      <a:pt x="195" y="98"/>
                    </a:lnTo>
                    <a:cubicBezTo>
                      <a:pt x="195" y="44"/>
                      <a:pt x="151" y="0"/>
                      <a:pt x="98"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24825" rIns="91425" bIns="248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96" name="Google Shape;196;p15"/>
              <p:cNvSpPr/>
              <p:nvPr/>
            </p:nvSpPr>
            <p:spPr>
              <a:xfrm flipH="1">
                <a:off x="8140680" y="4036320"/>
                <a:ext cx="75600" cy="75240"/>
              </a:xfrm>
              <a:custGeom>
                <a:avLst/>
                <a:gdLst/>
                <a:ahLst/>
                <a:cxnLst/>
                <a:rect l="l" t="t" r="r" b="b"/>
                <a:pathLst>
                  <a:path w="1847" h="1837" extrusionOk="0">
                    <a:moveTo>
                      <a:pt x="819" y="0"/>
                    </a:moveTo>
                    <a:cubicBezTo>
                      <a:pt x="794" y="0"/>
                      <a:pt x="769" y="10"/>
                      <a:pt x="750" y="29"/>
                    </a:cubicBezTo>
                    <a:lnTo>
                      <a:pt x="39" y="740"/>
                    </a:lnTo>
                    <a:cubicBezTo>
                      <a:pt x="1" y="777"/>
                      <a:pt x="1" y="838"/>
                      <a:pt x="39" y="877"/>
                    </a:cubicBezTo>
                    <a:lnTo>
                      <a:pt x="969" y="1808"/>
                    </a:lnTo>
                    <a:cubicBezTo>
                      <a:pt x="989" y="1828"/>
                      <a:pt x="1013" y="1837"/>
                      <a:pt x="1038" y="1837"/>
                    </a:cubicBezTo>
                    <a:cubicBezTo>
                      <a:pt x="1064" y="1837"/>
                      <a:pt x="1089" y="1829"/>
                      <a:pt x="1106" y="1808"/>
                    </a:cubicBezTo>
                    <a:lnTo>
                      <a:pt x="1808" y="1106"/>
                    </a:lnTo>
                    <a:cubicBezTo>
                      <a:pt x="1846" y="1069"/>
                      <a:pt x="1846" y="1007"/>
                      <a:pt x="1808" y="969"/>
                    </a:cubicBezTo>
                    <a:cubicBezTo>
                      <a:pt x="1790" y="950"/>
                      <a:pt x="1765" y="940"/>
                      <a:pt x="1740" y="940"/>
                    </a:cubicBezTo>
                    <a:cubicBezTo>
                      <a:pt x="1715" y="940"/>
                      <a:pt x="1690" y="950"/>
                      <a:pt x="1671" y="969"/>
                    </a:cubicBezTo>
                    <a:lnTo>
                      <a:pt x="1038" y="1603"/>
                    </a:lnTo>
                    <a:lnTo>
                      <a:pt x="244" y="809"/>
                    </a:lnTo>
                    <a:lnTo>
                      <a:pt x="887" y="166"/>
                    </a:lnTo>
                    <a:cubicBezTo>
                      <a:pt x="925" y="129"/>
                      <a:pt x="924" y="67"/>
                      <a:pt x="887" y="29"/>
                    </a:cubicBezTo>
                    <a:cubicBezTo>
                      <a:pt x="869" y="10"/>
                      <a:pt x="844" y="0"/>
                      <a:pt x="819"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37800" rIns="91425" bIns="378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97" name="Google Shape;197;p15"/>
              <p:cNvSpPr/>
              <p:nvPr/>
            </p:nvSpPr>
            <p:spPr>
              <a:xfrm flipH="1">
                <a:off x="8199720" y="3926880"/>
                <a:ext cx="49320" cy="61920"/>
              </a:xfrm>
              <a:custGeom>
                <a:avLst/>
                <a:gdLst/>
                <a:ahLst/>
                <a:cxnLst/>
                <a:rect l="l" t="t" r="r" b="b"/>
                <a:pathLst>
                  <a:path w="1202" h="1514" extrusionOk="0">
                    <a:moveTo>
                      <a:pt x="98" y="1"/>
                    </a:moveTo>
                    <a:cubicBezTo>
                      <a:pt x="44" y="1"/>
                      <a:pt x="0" y="45"/>
                      <a:pt x="0" y="99"/>
                    </a:cubicBezTo>
                    <a:lnTo>
                      <a:pt x="0" y="1416"/>
                    </a:lnTo>
                    <a:cubicBezTo>
                      <a:pt x="0" y="1470"/>
                      <a:pt x="44" y="1513"/>
                      <a:pt x="98" y="1513"/>
                    </a:cubicBezTo>
                    <a:lnTo>
                      <a:pt x="1090" y="1513"/>
                    </a:lnTo>
                    <a:cubicBezTo>
                      <a:pt x="1144" y="1513"/>
                      <a:pt x="1188" y="1470"/>
                      <a:pt x="1188" y="1416"/>
                    </a:cubicBezTo>
                    <a:cubicBezTo>
                      <a:pt x="1188" y="1362"/>
                      <a:pt x="1144" y="1318"/>
                      <a:pt x="1090" y="1318"/>
                    </a:cubicBezTo>
                    <a:lnTo>
                      <a:pt x="195" y="1318"/>
                    </a:lnTo>
                    <a:lnTo>
                      <a:pt x="195" y="195"/>
                    </a:lnTo>
                    <a:lnTo>
                      <a:pt x="1105" y="195"/>
                    </a:lnTo>
                    <a:cubicBezTo>
                      <a:pt x="1157" y="195"/>
                      <a:pt x="1201" y="152"/>
                      <a:pt x="1201" y="99"/>
                    </a:cubicBezTo>
                    <a:cubicBezTo>
                      <a:pt x="1201" y="45"/>
                      <a:pt x="1157" y="1"/>
                      <a:pt x="1105"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30950" rIns="91425" bIns="3095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98" name="Google Shape;198;p15"/>
              <p:cNvSpPr/>
              <p:nvPr/>
            </p:nvSpPr>
            <p:spPr>
              <a:xfrm flipH="1">
                <a:off x="8138160" y="3805200"/>
                <a:ext cx="75600" cy="74880"/>
              </a:xfrm>
              <a:custGeom>
                <a:avLst/>
                <a:gdLst/>
                <a:ahLst/>
                <a:cxnLst/>
                <a:rect l="l" t="t" r="r" b="b"/>
                <a:pathLst>
                  <a:path w="1848" h="1829" extrusionOk="0">
                    <a:moveTo>
                      <a:pt x="1029" y="1"/>
                    </a:moveTo>
                    <a:cubicBezTo>
                      <a:pt x="1004" y="1"/>
                      <a:pt x="979" y="10"/>
                      <a:pt x="960" y="29"/>
                    </a:cubicBezTo>
                    <a:lnTo>
                      <a:pt x="29" y="961"/>
                    </a:lnTo>
                    <a:cubicBezTo>
                      <a:pt x="10" y="978"/>
                      <a:pt x="0" y="1003"/>
                      <a:pt x="0" y="1029"/>
                    </a:cubicBezTo>
                    <a:cubicBezTo>
                      <a:pt x="0" y="1055"/>
                      <a:pt x="11" y="1080"/>
                      <a:pt x="29" y="1098"/>
                    </a:cubicBezTo>
                    <a:lnTo>
                      <a:pt x="731" y="1800"/>
                    </a:lnTo>
                    <a:cubicBezTo>
                      <a:pt x="750" y="1818"/>
                      <a:pt x="774" y="1828"/>
                      <a:pt x="800" y="1828"/>
                    </a:cubicBezTo>
                    <a:cubicBezTo>
                      <a:pt x="824" y="1828"/>
                      <a:pt x="849" y="1818"/>
                      <a:pt x="868" y="1800"/>
                    </a:cubicBezTo>
                    <a:cubicBezTo>
                      <a:pt x="906" y="1762"/>
                      <a:pt x="906" y="1701"/>
                      <a:pt x="868" y="1663"/>
                    </a:cubicBezTo>
                    <a:lnTo>
                      <a:pt x="235" y="1029"/>
                    </a:lnTo>
                    <a:lnTo>
                      <a:pt x="1028" y="236"/>
                    </a:lnTo>
                    <a:lnTo>
                      <a:pt x="1672" y="878"/>
                    </a:lnTo>
                    <a:cubicBezTo>
                      <a:pt x="1690" y="898"/>
                      <a:pt x="1714" y="907"/>
                      <a:pt x="1739" y="907"/>
                    </a:cubicBezTo>
                    <a:cubicBezTo>
                      <a:pt x="1764" y="907"/>
                      <a:pt x="1790" y="898"/>
                      <a:pt x="1809" y="878"/>
                    </a:cubicBezTo>
                    <a:cubicBezTo>
                      <a:pt x="1847" y="841"/>
                      <a:pt x="1847" y="780"/>
                      <a:pt x="1809" y="741"/>
                    </a:cubicBezTo>
                    <a:lnTo>
                      <a:pt x="1097" y="29"/>
                    </a:lnTo>
                    <a:cubicBezTo>
                      <a:pt x="1078" y="10"/>
                      <a:pt x="1054" y="1"/>
                      <a:pt x="1029"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37425" rIns="91425" bIns="37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99" name="Google Shape;199;p15"/>
              <p:cNvSpPr/>
              <p:nvPr/>
            </p:nvSpPr>
            <p:spPr>
              <a:xfrm flipH="1">
                <a:off x="8083800" y="3813840"/>
                <a:ext cx="63720" cy="29880"/>
              </a:xfrm>
              <a:custGeom>
                <a:avLst/>
                <a:gdLst/>
                <a:ahLst/>
                <a:cxnLst/>
                <a:rect l="l" t="t" r="r" b="b"/>
                <a:pathLst>
                  <a:path w="1555" h="735" extrusionOk="0">
                    <a:moveTo>
                      <a:pt x="1448" y="0"/>
                    </a:moveTo>
                    <a:cubicBezTo>
                      <a:pt x="1443" y="0"/>
                      <a:pt x="1437" y="1"/>
                      <a:pt x="1432" y="2"/>
                    </a:cubicBezTo>
                    <a:cubicBezTo>
                      <a:pt x="939" y="89"/>
                      <a:pt x="477" y="275"/>
                      <a:pt x="59" y="554"/>
                    </a:cubicBezTo>
                    <a:cubicBezTo>
                      <a:pt x="14" y="585"/>
                      <a:pt x="1" y="645"/>
                      <a:pt x="31" y="690"/>
                    </a:cubicBezTo>
                    <a:cubicBezTo>
                      <a:pt x="50" y="719"/>
                      <a:pt x="81" y="734"/>
                      <a:pt x="111" y="734"/>
                    </a:cubicBezTo>
                    <a:cubicBezTo>
                      <a:pt x="130" y="734"/>
                      <a:pt x="149" y="729"/>
                      <a:pt x="165" y="717"/>
                    </a:cubicBezTo>
                    <a:cubicBezTo>
                      <a:pt x="560" y="453"/>
                      <a:pt x="998" y="276"/>
                      <a:pt x="1465" y="193"/>
                    </a:cubicBezTo>
                    <a:cubicBezTo>
                      <a:pt x="1519" y="185"/>
                      <a:pt x="1555" y="135"/>
                      <a:pt x="1545" y="82"/>
                    </a:cubicBezTo>
                    <a:cubicBezTo>
                      <a:pt x="1537" y="33"/>
                      <a:pt x="1496" y="0"/>
                      <a:pt x="1448"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15100" rIns="91425" bIns="151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00" name="Google Shape;200;p15"/>
              <p:cNvSpPr/>
              <p:nvPr/>
            </p:nvSpPr>
            <p:spPr>
              <a:xfrm flipH="1">
                <a:off x="8178120" y="3873960"/>
                <a:ext cx="31680" cy="62280"/>
              </a:xfrm>
              <a:custGeom>
                <a:avLst/>
                <a:gdLst/>
                <a:ahLst/>
                <a:cxnLst/>
                <a:rect l="l" t="t" r="r" b="b"/>
                <a:pathLst>
                  <a:path w="782" h="1522" extrusionOk="0">
                    <a:moveTo>
                      <a:pt x="671" y="0"/>
                    </a:moveTo>
                    <a:cubicBezTo>
                      <a:pt x="640" y="0"/>
                      <a:pt x="609" y="15"/>
                      <a:pt x="590" y="42"/>
                    </a:cubicBezTo>
                    <a:cubicBezTo>
                      <a:pt x="303" y="454"/>
                      <a:pt x="108" y="914"/>
                      <a:pt x="9" y="1404"/>
                    </a:cubicBezTo>
                    <a:cubicBezTo>
                      <a:pt x="0" y="1458"/>
                      <a:pt x="34" y="1508"/>
                      <a:pt x="86" y="1519"/>
                    </a:cubicBezTo>
                    <a:cubicBezTo>
                      <a:pt x="93" y="1522"/>
                      <a:pt x="99" y="1522"/>
                      <a:pt x="105" y="1522"/>
                    </a:cubicBezTo>
                    <a:cubicBezTo>
                      <a:pt x="150" y="1522"/>
                      <a:pt x="192" y="1489"/>
                      <a:pt x="201" y="1442"/>
                    </a:cubicBezTo>
                    <a:cubicBezTo>
                      <a:pt x="293" y="976"/>
                      <a:pt x="478" y="543"/>
                      <a:pt x="750" y="153"/>
                    </a:cubicBezTo>
                    <a:cubicBezTo>
                      <a:pt x="781" y="109"/>
                      <a:pt x="770" y="47"/>
                      <a:pt x="726" y="17"/>
                    </a:cubicBezTo>
                    <a:cubicBezTo>
                      <a:pt x="710" y="6"/>
                      <a:pt x="690" y="0"/>
                      <a:pt x="671"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31300" rIns="91425" bIns="31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01" name="Google Shape;201;p15"/>
              <p:cNvSpPr/>
              <p:nvPr/>
            </p:nvSpPr>
            <p:spPr>
              <a:xfrm flipH="1">
                <a:off x="8179920" y="3982680"/>
                <a:ext cx="30960" cy="62640"/>
              </a:xfrm>
              <a:custGeom>
                <a:avLst/>
                <a:gdLst/>
                <a:ahLst/>
                <a:cxnLst/>
                <a:rect l="l" t="t" r="r" b="b"/>
                <a:pathLst>
                  <a:path w="756" h="1532" extrusionOk="0">
                    <a:moveTo>
                      <a:pt x="107" y="0"/>
                    </a:moveTo>
                    <a:cubicBezTo>
                      <a:pt x="101" y="0"/>
                      <a:pt x="95" y="1"/>
                      <a:pt x="90" y="2"/>
                    </a:cubicBezTo>
                    <a:cubicBezTo>
                      <a:pt x="37" y="11"/>
                      <a:pt x="1" y="60"/>
                      <a:pt x="11" y="114"/>
                    </a:cubicBezTo>
                    <a:cubicBezTo>
                      <a:pt x="98" y="607"/>
                      <a:pt x="285" y="1069"/>
                      <a:pt x="564" y="1488"/>
                    </a:cubicBezTo>
                    <a:cubicBezTo>
                      <a:pt x="581" y="1517"/>
                      <a:pt x="613" y="1532"/>
                      <a:pt x="644" y="1532"/>
                    </a:cubicBezTo>
                    <a:cubicBezTo>
                      <a:pt x="662" y="1532"/>
                      <a:pt x="681" y="1526"/>
                      <a:pt x="697" y="1517"/>
                    </a:cubicBezTo>
                    <a:cubicBezTo>
                      <a:pt x="742" y="1486"/>
                      <a:pt x="755" y="1426"/>
                      <a:pt x="725" y="1381"/>
                    </a:cubicBezTo>
                    <a:cubicBezTo>
                      <a:pt x="462" y="986"/>
                      <a:pt x="285" y="548"/>
                      <a:pt x="203" y="81"/>
                    </a:cubicBezTo>
                    <a:cubicBezTo>
                      <a:pt x="195" y="33"/>
                      <a:pt x="154" y="0"/>
                      <a:pt x="107"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31300" rIns="91425" bIns="31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02" name="Google Shape;202;p15"/>
              <p:cNvSpPr/>
              <p:nvPr/>
            </p:nvSpPr>
            <p:spPr>
              <a:xfrm flipH="1">
                <a:off x="8087040" y="4076640"/>
                <a:ext cx="63000" cy="30960"/>
              </a:xfrm>
              <a:custGeom>
                <a:avLst/>
                <a:gdLst/>
                <a:ahLst/>
                <a:cxnLst/>
                <a:rect l="l" t="t" r="r" b="b"/>
                <a:pathLst>
                  <a:path w="1542" h="761" extrusionOk="0">
                    <a:moveTo>
                      <a:pt x="110" y="1"/>
                    </a:moveTo>
                    <a:cubicBezTo>
                      <a:pt x="79" y="1"/>
                      <a:pt x="49" y="15"/>
                      <a:pt x="31" y="42"/>
                    </a:cubicBezTo>
                    <a:cubicBezTo>
                      <a:pt x="0" y="86"/>
                      <a:pt x="11" y="149"/>
                      <a:pt x="55" y="178"/>
                    </a:cubicBezTo>
                    <a:cubicBezTo>
                      <a:pt x="467" y="467"/>
                      <a:pt x="927" y="661"/>
                      <a:pt x="1418" y="760"/>
                    </a:cubicBezTo>
                    <a:cubicBezTo>
                      <a:pt x="1425" y="761"/>
                      <a:pt x="1430" y="761"/>
                      <a:pt x="1437" y="761"/>
                    </a:cubicBezTo>
                    <a:cubicBezTo>
                      <a:pt x="1482" y="761"/>
                      <a:pt x="1522" y="730"/>
                      <a:pt x="1531" y="683"/>
                    </a:cubicBezTo>
                    <a:cubicBezTo>
                      <a:pt x="1541" y="629"/>
                      <a:pt x="1507" y="579"/>
                      <a:pt x="1454" y="568"/>
                    </a:cubicBezTo>
                    <a:cubicBezTo>
                      <a:pt x="991" y="476"/>
                      <a:pt x="557" y="291"/>
                      <a:pt x="166" y="18"/>
                    </a:cubicBezTo>
                    <a:cubicBezTo>
                      <a:pt x="148" y="6"/>
                      <a:pt x="129" y="1"/>
                      <a:pt x="110"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15475" rIns="91425" bIns="154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03" name="Google Shape;203;p15"/>
              <p:cNvSpPr/>
              <p:nvPr/>
            </p:nvSpPr>
            <p:spPr>
              <a:xfrm flipH="1">
                <a:off x="7977240" y="4078440"/>
                <a:ext cx="63720" cy="29880"/>
              </a:xfrm>
              <a:custGeom>
                <a:avLst/>
                <a:gdLst/>
                <a:ahLst/>
                <a:cxnLst/>
                <a:rect l="l" t="t" r="r" b="b"/>
                <a:pathLst>
                  <a:path w="1555" h="734" extrusionOk="0">
                    <a:moveTo>
                      <a:pt x="1443" y="1"/>
                    </a:moveTo>
                    <a:cubicBezTo>
                      <a:pt x="1424" y="1"/>
                      <a:pt x="1406" y="6"/>
                      <a:pt x="1389" y="17"/>
                    </a:cubicBezTo>
                    <a:cubicBezTo>
                      <a:pt x="995" y="280"/>
                      <a:pt x="557" y="456"/>
                      <a:pt x="90" y="540"/>
                    </a:cubicBezTo>
                    <a:cubicBezTo>
                      <a:pt x="36" y="549"/>
                      <a:pt x="1" y="598"/>
                      <a:pt x="11" y="652"/>
                    </a:cubicBezTo>
                    <a:cubicBezTo>
                      <a:pt x="18" y="700"/>
                      <a:pt x="60" y="733"/>
                      <a:pt x="106" y="733"/>
                    </a:cubicBezTo>
                    <a:lnTo>
                      <a:pt x="124" y="733"/>
                    </a:lnTo>
                    <a:cubicBezTo>
                      <a:pt x="617" y="645"/>
                      <a:pt x="1079" y="459"/>
                      <a:pt x="1498" y="180"/>
                    </a:cubicBezTo>
                    <a:cubicBezTo>
                      <a:pt x="1543" y="151"/>
                      <a:pt x="1555" y="90"/>
                      <a:pt x="1525" y="44"/>
                    </a:cubicBezTo>
                    <a:cubicBezTo>
                      <a:pt x="1506" y="16"/>
                      <a:pt x="1474" y="1"/>
                      <a:pt x="1443"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15100" rIns="91425" bIns="151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04" name="Google Shape;204;p15"/>
              <p:cNvSpPr/>
              <p:nvPr/>
            </p:nvSpPr>
            <p:spPr>
              <a:xfrm flipH="1">
                <a:off x="7915320" y="3985920"/>
                <a:ext cx="32040" cy="62280"/>
              </a:xfrm>
              <a:custGeom>
                <a:avLst/>
                <a:gdLst/>
                <a:ahLst/>
                <a:cxnLst/>
                <a:rect l="l" t="t" r="r" b="b"/>
                <a:pathLst>
                  <a:path w="784" h="1522" extrusionOk="0">
                    <a:moveTo>
                      <a:pt x="677" y="0"/>
                    </a:moveTo>
                    <a:cubicBezTo>
                      <a:pt x="632" y="0"/>
                      <a:pt x="591" y="32"/>
                      <a:pt x="582" y="79"/>
                    </a:cubicBezTo>
                    <a:cubicBezTo>
                      <a:pt x="489" y="544"/>
                      <a:pt x="304" y="977"/>
                      <a:pt x="31" y="1368"/>
                    </a:cubicBezTo>
                    <a:cubicBezTo>
                      <a:pt x="0" y="1412"/>
                      <a:pt x="11" y="1473"/>
                      <a:pt x="55" y="1504"/>
                    </a:cubicBezTo>
                    <a:cubicBezTo>
                      <a:pt x="74" y="1516"/>
                      <a:pt x="93" y="1521"/>
                      <a:pt x="112" y="1521"/>
                    </a:cubicBezTo>
                    <a:cubicBezTo>
                      <a:pt x="142" y="1521"/>
                      <a:pt x="174" y="1507"/>
                      <a:pt x="192" y="1480"/>
                    </a:cubicBezTo>
                    <a:cubicBezTo>
                      <a:pt x="481" y="1067"/>
                      <a:pt x="675" y="609"/>
                      <a:pt x="774" y="117"/>
                    </a:cubicBezTo>
                    <a:cubicBezTo>
                      <a:pt x="784" y="64"/>
                      <a:pt x="750" y="13"/>
                      <a:pt x="697" y="2"/>
                    </a:cubicBezTo>
                    <a:cubicBezTo>
                      <a:pt x="690" y="1"/>
                      <a:pt x="684" y="0"/>
                      <a:pt x="677"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31300" rIns="91425" bIns="31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05" name="Google Shape;205;p15"/>
              <p:cNvSpPr/>
              <p:nvPr/>
            </p:nvSpPr>
            <p:spPr>
              <a:xfrm flipH="1">
                <a:off x="7915680" y="3876480"/>
                <a:ext cx="30960" cy="63000"/>
              </a:xfrm>
              <a:custGeom>
                <a:avLst/>
                <a:gdLst/>
                <a:ahLst/>
                <a:cxnLst/>
                <a:rect l="l" t="t" r="r" b="b"/>
                <a:pathLst>
                  <a:path w="756" h="1534" extrusionOk="0">
                    <a:moveTo>
                      <a:pt x="112" y="1"/>
                    </a:moveTo>
                    <a:cubicBezTo>
                      <a:pt x="94" y="1"/>
                      <a:pt x="75" y="6"/>
                      <a:pt x="58" y="17"/>
                    </a:cubicBezTo>
                    <a:cubicBezTo>
                      <a:pt x="12" y="48"/>
                      <a:pt x="0" y="108"/>
                      <a:pt x="31" y="153"/>
                    </a:cubicBezTo>
                    <a:cubicBezTo>
                      <a:pt x="294" y="548"/>
                      <a:pt x="471" y="986"/>
                      <a:pt x="553" y="1453"/>
                    </a:cubicBezTo>
                    <a:cubicBezTo>
                      <a:pt x="561" y="1501"/>
                      <a:pt x="602" y="1534"/>
                      <a:pt x="648" y="1534"/>
                    </a:cubicBezTo>
                    <a:cubicBezTo>
                      <a:pt x="654" y="1534"/>
                      <a:pt x="659" y="1534"/>
                      <a:pt x="666" y="1531"/>
                    </a:cubicBezTo>
                    <a:cubicBezTo>
                      <a:pt x="720" y="1522"/>
                      <a:pt x="756" y="1473"/>
                      <a:pt x="746" y="1419"/>
                    </a:cubicBezTo>
                    <a:cubicBezTo>
                      <a:pt x="658" y="925"/>
                      <a:pt x="472" y="464"/>
                      <a:pt x="193" y="45"/>
                    </a:cubicBezTo>
                    <a:cubicBezTo>
                      <a:pt x="175" y="16"/>
                      <a:pt x="144" y="1"/>
                      <a:pt x="112"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31675" rIns="91425" bIns="31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06" name="Google Shape;206;p15"/>
              <p:cNvSpPr/>
              <p:nvPr/>
            </p:nvSpPr>
            <p:spPr>
              <a:xfrm flipH="1">
                <a:off x="7974720" y="3814200"/>
                <a:ext cx="63000" cy="30960"/>
              </a:xfrm>
              <a:custGeom>
                <a:avLst/>
                <a:gdLst/>
                <a:ahLst/>
                <a:cxnLst/>
                <a:rect l="l" t="t" r="r" b="b"/>
                <a:pathLst>
                  <a:path w="1542" h="762" extrusionOk="0">
                    <a:moveTo>
                      <a:pt x="105" y="1"/>
                    </a:moveTo>
                    <a:cubicBezTo>
                      <a:pt x="59" y="1"/>
                      <a:pt x="20" y="33"/>
                      <a:pt x="10" y="80"/>
                    </a:cubicBezTo>
                    <a:cubicBezTo>
                      <a:pt x="0" y="132"/>
                      <a:pt x="35" y="184"/>
                      <a:pt x="87" y="195"/>
                    </a:cubicBezTo>
                    <a:cubicBezTo>
                      <a:pt x="552" y="287"/>
                      <a:pt x="986" y="471"/>
                      <a:pt x="1376" y="744"/>
                    </a:cubicBezTo>
                    <a:cubicBezTo>
                      <a:pt x="1393" y="756"/>
                      <a:pt x="1413" y="762"/>
                      <a:pt x="1432" y="762"/>
                    </a:cubicBezTo>
                    <a:cubicBezTo>
                      <a:pt x="1462" y="762"/>
                      <a:pt x="1492" y="749"/>
                      <a:pt x="1512" y="719"/>
                    </a:cubicBezTo>
                    <a:cubicBezTo>
                      <a:pt x="1541" y="675"/>
                      <a:pt x="1530" y="614"/>
                      <a:pt x="1486" y="584"/>
                    </a:cubicBezTo>
                    <a:cubicBezTo>
                      <a:pt x="1075" y="296"/>
                      <a:pt x="618" y="102"/>
                      <a:pt x="125" y="3"/>
                    </a:cubicBezTo>
                    <a:cubicBezTo>
                      <a:pt x="119" y="1"/>
                      <a:pt x="112" y="1"/>
                      <a:pt x="105"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15475" rIns="91425" bIns="154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07" name="Google Shape;207;p15"/>
              <p:cNvSpPr/>
              <p:nvPr/>
            </p:nvSpPr>
            <p:spPr>
              <a:xfrm flipH="1">
                <a:off x="7973280" y="3871080"/>
                <a:ext cx="180000" cy="180000"/>
              </a:xfrm>
              <a:custGeom>
                <a:avLst/>
                <a:gdLst/>
                <a:ahLst/>
                <a:cxnLst/>
                <a:rect l="l" t="t" r="r" b="b"/>
                <a:pathLst>
                  <a:path w="4377" h="4377" extrusionOk="0">
                    <a:moveTo>
                      <a:pt x="2188" y="194"/>
                    </a:moveTo>
                    <a:cubicBezTo>
                      <a:pt x="3286" y="194"/>
                      <a:pt x="4181" y="1088"/>
                      <a:pt x="4181" y="2188"/>
                    </a:cubicBezTo>
                    <a:cubicBezTo>
                      <a:pt x="4181" y="3287"/>
                      <a:pt x="3287" y="4181"/>
                      <a:pt x="2188" y="4181"/>
                    </a:cubicBezTo>
                    <a:cubicBezTo>
                      <a:pt x="1088" y="4181"/>
                      <a:pt x="194" y="3287"/>
                      <a:pt x="194" y="2188"/>
                    </a:cubicBezTo>
                    <a:cubicBezTo>
                      <a:pt x="194" y="1088"/>
                      <a:pt x="1088" y="194"/>
                      <a:pt x="2188" y="194"/>
                    </a:cubicBezTo>
                    <a:close/>
                    <a:moveTo>
                      <a:pt x="2188" y="0"/>
                    </a:moveTo>
                    <a:cubicBezTo>
                      <a:pt x="982" y="0"/>
                      <a:pt x="0" y="982"/>
                      <a:pt x="0" y="2188"/>
                    </a:cubicBezTo>
                    <a:cubicBezTo>
                      <a:pt x="0" y="3395"/>
                      <a:pt x="982" y="4377"/>
                      <a:pt x="2188" y="4377"/>
                    </a:cubicBezTo>
                    <a:cubicBezTo>
                      <a:pt x="3395" y="4377"/>
                      <a:pt x="4376" y="3395"/>
                      <a:pt x="4376" y="2188"/>
                    </a:cubicBezTo>
                    <a:cubicBezTo>
                      <a:pt x="4376" y="982"/>
                      <a:pt x="3395" y="0"/>
                      <a:pt x="2188"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90000" rIns="91425" bIns="900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08" name="Google Shape;208;p15"/>
              <p:cNvSpPr/>
              <p:nvPr/>
            </p:nvSpPr>
            <p:spPr>
              <a:xfrm flipH="1">
                <a:off x="8030520" y="3772800"/>
                <a:ext cx="61920" cy="49320"/>
              </a:xfrm>
              <a:custGeom>
                <a:avLst/>
                <a:gdLst/>
                <a:ahLst/>
                <a:cxnLst/>
                <a:rect l="l" t="t" r="r" b="b"/>
                <a:pathLst>
                  <a:path w="1514" h="1203" extrusionOk="0">
                    <a:moveTo>
                      <a:pt x="98" y="1"/>
                    </a:moveTo>
                    <a:cubicBezTo>
                      <a:pt x="46" y="1"/>
                      <a:pt x="1" y="45"/>
                      <a:pt x="1" y="98"/>
                    </a:cubicBezTo>
                    <a:lnTo>
                      <a:pt x="1" y="1092"/>
                    </a:lnTo>
                    <a:cubicBezTo>
                      <a:pt x="1" y="1146"/>
                      <a:pt x="46" y="1190"/>
                      <a:pt x="98" y="1190"/>
                    </a:cubicBezTo>
                    <a:cubicBezTo>
                      <a:pt x="152" y="1190"/>
                      <a:pt x="196" y="1146"/>
                      <a:pt x="196" y="1092"/>
                    </a:cubicBezTo>
                    <a:lnTo>
                      <a:pt x="196" y="196"/>
                    </a:lnTo>
                    <a:lnTo>
                      <a:pt x="1319" y="196"/>
                    </a:lnTo>
                    <a:lnTo>
                      <a:pt x="1319" y="1106"/>
                    </a:lnTo>
                    <a:cubicBezTo>
                      <a:pt x="1319" y="1159"/>
                      <a:pt x="1363" y="1203"/>
                      <a:pt x="1417" y="1203"/>
                    </a:cubicBezTo>
                    <a:cubicBezTo>
                      <a:pt x="1469" y="1203"/>
                      <a:pt x="1513" y="1159"/>
                      <a:pt x="1513" y="1104"/>
                    </a:cubicBezTo>
                    <a:lnTo>
                      <a:pt x="1513" y="98"/>
                    </a:lnTo>
                    <a:cubicBezTo>
                      <a:pt x="1513" y="45"/>
                      <a:pt x="1469" y="1"/>
                      <a:pt x="1417"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24825" rIns="91425" bIns="248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09" name="Google Shape;209;p15"/>
              <p:cNvSpPr/>
              <p:nvPr/>
            </p:nvSpPr>
            <p:spPr>
              <a:xfrm flipH="1">
                <a:off x="7908480" y="3808800"/>
                <a:ext cx="75600" cy="75240"/>
              </a:xfrm>
              <a:custGeom>
                <a:avLst/>
                <a:gdLst/>
                <a:ahLst/>
                <a:cxnLst/>
                <a:rect l="l" t="t" r="r" b="b"/>
                <a:pathLst>
                  <a:path w="1847" h="1838" extrusionOk="0">
                    <a:moveTo>
                      <a:pt x="810" y="1"/>
                    </a:moveTo>
                    <a:cubicBezTo>
                      <a:pt x="785" y="1"/>
                      <a:pt x="760" y="10"/>
                      <a:pt x="741" y="29"/>
                    </a:cubicBezTo>
                    <a:lnTo>
                      <a:pt x="39" y="731"/>
                    </a:lnTo>
                    <a:cubicBezTo>
                      <a:pt x="0" y="769"/>
                      <a:pt x="1" y="830"/>
                      <a:pt x="39" y="868"/>
                    </a:cubicBezTo>
                    <a:cubicBezTo>
                      <a:pt x="57" y="888"/>
                      <a:pt x="81" y="897"/>
                      <a:pt x="106" y="897"/>
                    </a:cubicBezTo>
                    <a:cubicBezTo>
                      <a:pt x="131" y="897"/>
                      <a:pt x="157" y="888"/>
                      <a:pt x="176" y="868"/>
                    </a:cubicBezTo>
                    <a:lnTo>
                      <a:pt x="809" y="236"/>
                    </a:lnTo>
                    <a:lnTo>
                      <a:pt x="1603" y="1030"/>
                    </a:lnTo>
                    <a:lnTo>
                      <a:pt x="960" y="1672"/>
                    </a:lnTo>
                    <a:cubicBezTo>
                      <a:pt x="922" y="1709"/>
                      <a:pt x="922" y="1771"/>
                      <a:pt x="960" y="1809"/>
                    </a:cubicBezTo>
                    <a:cubicBezTo>
                      <a:pt x="979" y="1828"/>
                      <a:pt x="1004" y="1838"/>
                      <a:pt x="1028" y="1838"/>
                    </a:cubicBezTo>
                    <a:cubicBezTo>
                      <a:pt x="1053" y="1838"/>
                      <a:pt x="1080" y="1828"/>
                      <a:pt x="1097" y="1809"/>
                    </a:cubicBezTo>
                    <a:lnTo>
                      <a:pt x="1808" y="1098"/>
                    </a:lnTo>
                    <a:cubicBezTo>
                      <a:pt x="1846" y="1060"/>
                      <a:pt x="1846" y="999"/>
                      <a:pt x="1808" y="961"/>
                    </a:cubicBezTo>
                    <a:lnTo>
                      <a:pt x="878" y="29"/>
                    </a:lnTo>
                    <a:cubicBezTo>
                      <a:pt x="859" y="10"/>
                      <a:pt x="834" y="1"/>
                      <a:pt x="810"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37800" rIns="91425" bIns="378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10" name="Google Shape;210;p15"/>
              <p:cNvSpPr/>
              <p:nvPr/>
            </p:nvSpPr>
            <p:spPr>
              <a:xfrm flipH="1">
                <a:off x="7874280" y="3931560"/>
                <a:ext cx="49320" cy="61920"/>
              </a:xfrm>
              <a:custGeom>
                <a:avLst/>
                <a:gdLst/>
                <a:ahLst/>
                <a:cxnLst/>
                <a:rect l="l" t="t" r="r" b="b"/>
                <a:pathLst>
                  <a:path w="1202" h="1513" extrusionOk="0">
                    <a:moveTo>
                      <a:pt x="110" y="1"/>
                    </a:moveTo>
                    <a:cubicBezTo>
                      <a:pt x="57" y="1"/>
                      <a:pt x="13" y="46"/>
                      <a:pt x="13" y="98"/>
                    </a:cubicBezTo>
                    <a:cubicBezTo>
                      <a:pt x="13" y="152"/>
                      <a:pt x="57" y="196"/>
                      <a:pt x="110" y="196"/>
                    </a:cubicBezTo>
                    <a:lnTo>
                      <a:pt x="1006" y="196"/>
                    </a:lnTo>
                    <a:lnTo>
                      <a:pt x="1006" y="1317"/>
                    </a:lnTo>
                    <a:lnTo>
                      <a:pt x="98" y="1317"/>
                    </a:lnTo>
                    <a:cubicBezTo>
                      <a:pt x="45" y="1317"/>
                      <a:pt x="1" y="1362"/>
                      <a:pt x="1" y="1415"/>
                    </a:cubicBezTo>
                    <a:cubicBezTo>
                      <a:pt x="1" y="1468"/>
                      <a:pt x="45" y="1512"/>
                      <a:pt x="98" y="1512"/>
                    </a:cubicBezTo>
                    <a:lnTo>
                      <a:pt x="1104" y="1512"/>
                    </a:lnTo>
                    <a:cubicBezTo>
                      <a:pt x="1159" y="1512"/>
                      <a:pt x="1202" y="1468"/>
                      <a:pt x="1202" y="1417"/>
                    </a:cubicBezTo>
                    <a:lnTo>
                      <a:pt x="1202" y="98"/>
                    </a:lnTo>
                    <a:cubicBezTo>
                      <a:pt x="1202" y="45"/>
                      <a:pt x="1158" y="1"/>
                      <a:pt x="1104"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30950" rIns="91425" bIns="3095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11" name="Google Shape;211;p15"/>
              <p:cNvSpPr/>
              <p:nvPr/>
            </p:nvSpPr>
            <p:spPr>
              <a:xfrm flipH="1">
                <a:off x="7910640" y="4040640"/>
                <a:ext cx="76320" cy="74880"/>
              </a:xfrm>
              <a:custGeom>
                <a:avLst/>
                <a:gdLst/>
                <a:ahLst/>
                <a:cxnLst/>
                <a:rect l="l" t="t" r="r" b="b"/>
                <a:pathLst>
                  <a:path w="1857" h="1828" extrusionOk="0">
                    <a:moveTo>
                      <a:pt x="1048" y="0"/>
                    </a:moveTo>
                    <a:cubicBezTo>
                      <a:pt x="1023" y="0"/>
                      <a:pt x="998" y="10"/>
                      <a:pt x="979" y="29"/>
                    </a:cubicBezTo>
                    <a:cubicBezTo>
                      <a:pt x="941" y="66"/>
                      <a:pt x="941" y="128"/>
                      <a:pt x="979" y="166"/>
                    </a:cubicBezTo>
                    <a:lnTo>
                      <a:pt x="1613" y="799"/>
                    </a:lnTo>
                    <a:lnTo>
                      <a:pt x="819" y="1593"/>
                    </a:lnTo>
                    <a:lnTo>
                      <a:pt x="176" y="950"/>
                    </a:lnTo>
                    <a:cubicBezTo>
                      <a:pt x="158" y="931"/>
                      <a:pt x="133" y="922"/>
                      <a:pt x="109" y="922"/>
                    </a:cubicBezTo>
                    <a:cubicBezTo>
                      <a:pt x="84" y="922"/>
                      <a:pt x="59" y="931"/>
                      <a:pt x="39" y="950"/>
                    </a:cubicBezTo>
                    <a:cubicBezTo>
                      <a:pt x="1" y="987"/>
                      <a:pt x="1" y="1049"/>
                      <a:pt x="39" y="1087"/>
                    </a:cubicBezTo>
                    <a:lnTo>
                      <a:pt x="750" y="1798"/>
                    </a:lnTo>
                    <a:cubicBezTo>
                      <a:pt x="770" y="1818"/>
                      <a:pt x="794" y="1828"/>
                      <a:pt x="819" y="1828"/>
                    </a:cubicBezTo>
                    <a:cubicBezTo>
                      <a:pt x="843" y="1828"/>
                      <a:pt x="868" y="1818"/>
                      <a:pt x="887" y="1798"/>
                    </a:cubicBezTo>
                    <a:lnTo>
                      <a:pt x="1818" y="868"/>
                    </a:lnTo>
                    <a:cubicBezTo>
                      <a:pt x="1857" y="831"/>
                      <a:pt x="1857" y="769"/>
                      <a:pt x="1818" y="731"/>
                    </a:cubicBezTo>
                    <a:lnTo>
                      <a:pt x="1116" y="29"/>
                    </a:lnTo>
                    <a:cubicBezTo>
                      <a:pt x="1098" y="10"/>
                      <a:pt x="1073" y="0"/>
                      <a:pt x="1048"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37425" rIns="91425" bIns="37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12" name="Google Shape;212;p15"/>
              <p:cNvSpPr/>
              <p:nvPr/>
            </p:nvSpPr>
            <p:spPr>
              <a:xfrm flipH="1">
                <a:off x="8033760" y="4100040"/>
                <a:ext cx="61920" cy="49320"/>
              </a:xfrm>
              <a:custGeom>
                <a:avLst/>
                <a:gdLst/>
                <a:ahLst/>
                <a:cxnLst/>
                <a:rect l="l" t="t" r="r" b="b"/>
                <a:pathLst>
                  <a:path w="1513" h="1202" extrusionOk="0">
                    <a:moveTo>
                      <a:pt x="98" y="1"/>
                    </a:moveTo>
                    <a:cubicBezTo>
                      <a:pt x="44" y="1"/>
                      <a:pt x="0" y="45"/>
                      <a:pt x="0" y="98"/>
                    </a:cubicBezTo>
                    <a:lnTo>
                      <a:pt x="0" y="1104"/>
                    </a:lnTo>
                    <a:cubicBezTo>
                      <a:pt x="0" y="1158"/>
                      <a:pt x="44" y="1202"/>
                      <a:pt x="98" y="1202"/>
                    </a:cubicBezTo>
                    <a:lnTo>
                      <a:pt x="1415" y="1202"/>
                    </a:lnTo>
                    <a:cubicBezTo>
                      <a:pt x="1469" y="1202"/>
                      <a:pt x="1513" y="1159"/>
                      <a:pt x="1513" y="1104"/>
                    </a:cubicBezTo>
                    <a:lnTo>
                      <a:pt x="1513" y="111"/>
                    </a:lnTo>
                    <a:cubicBezTo>
                      <a:pt x="1513" y="58"/>
                      <a:pt x="1469" y="14"/>
                      <a:pt x="1415" y="14"/>
                    </a:cubicBezTo>
                    <a:cubicBezTo>
                      <a:pt x="1361" y="14"/>
                      <a:pt x="1318" y="58"/>
                      <a:pt x="1318" y="111"/>
                    </a:cubicBezTo>
                    <a:lnTo>
                      <a:pt x="1318" y="1006"/>
                    </a:lnTo>
                    <a:lnTo>
                      <a:pt x="195" y="1006"/>
                    </a:lnTo>
                    <a:lnTo>
                      <a:pt x="195" y="98"/>
                    </a:lnTo>
                    <a:cubicBezTo>
                      <a:pt x="195" y="45"/>
                      <a:pt x="150" y="1"/>
                      <a:pt x="98"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24825" rIns="91425" bIns="248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13" name="Google Shape;213;p15"/>
              <p:cNvSpPr/>
              <p:nvPr/>
            </p:nvSpPr>
            <p:spPr>
              <a:xfrm flipH="1">
                <a:off x="8141400" y="4037760"/>
                <a:ext cx="75240" cy="75240"/>
              </a:xfrm>
              <a:custGeom>
                <a:avLst/>
                <a:gdLst/>
                <a:ahLst/>
                <a:cxnLst/>
                <a:rect l="l" t="t" r="r" b="b"/>
                <a:pathLst>
                  <a:path w="1838" h="1838" extrusionOk="0">
                    <a:moveTo>
                      <a:pt x="809" y="0"/>
                    </a:moveTo>
                    <a:cubicBezTo>
                      <a:pt x="784" y="0"/>
                      <a:pt x="759" y="10"/>
                      <a:pt x="740" y="29"/>
                    </a:cubicBezTo>
                    <a:lnTo>
                      <a:pt x="29" y="741"/>
                    </a:lnTo>
                    <a:cubicBezTo>
                      <a:pt x="10" y="759"/>
                      <a:pt x="0" y="784"/>
                      <a:pt x="0" y="810"/>
                    </a:cubicBezTo>
                    <a:cubicBezTo>
                      <a:pt x="0" y="835"/>
                      <a:pt x="11" y="861"/>
                      <a:pt x="29" y="878"/>
                    </a:cubicBezTo>
                    <a:lnTo>
                      <a:pt x="960" y="1809"/>
                    </a:lnTo>
                    <a:cubicBezTo>
                      <a:pt x="978" y="1828"/>
                      <a:pt x="1004" y="1838"/>
                      <a:pt x="1028" y="1838"/>
                    </a:cubicBezTo>
                    <a:cubicBezTo>
                      <a:pt x="1054" y="1838"/>
                      <a:pt x="1078" y="1828"/>
                      <a:pt x="1097" y="1809"/>
                    </a:cubicBezTo>
                    <a:lnTo>
                      <a:pt x="1799" y="1107"/>
                    </a:lnTo>
                    <a:cubicBezTo>
                      <a:pt x="1837" y="1070"/>
                      <a:pt x="1837" y="1009"/>
                      <a:pt x="1799" y="970"/>
                    </a:cubicBezTo>
                    <a:cubicBezTo>
                      <a:pt x="1780" y="951"/>
                      <a:pt x="1756" y="941"/>
                      <a:pt x="1731" y="941"/>
                    </a:cubicBezTo>
                    <a:cubicBezTo>
                      <a:pt x="1706" y="941"/>
                      <a:pt x="1681" y="951"/>
                      <a:pt x="1662" y="970"/>
                    </a:cubicBezTo>
                    <a:lnTo>
                      <a:pt x="1028" y="1603"/>
                    </a:lnTo>
                    <a:lnTo>
                      <a:pt x="234" y="810"/>
                    </a:lnTo>
                    <a:lnTo>
                      <a:pt x="878" y="166"/>
                    </a:lnTo>
                    <a:cubicBezTo>
                      <a:pt x="915" y="130"/>
                      <a:pt x="914" y="68"/>
                      <a:pt x="878" y="29"/>
                    </a:cubicBezTo>
                    <a:cubicBezTo>
                      <a:pt x="859" y="10"/>
                      <a:pt x="834" y="0"/>
                      <a:pt x="809"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37800" rIns="91425" bIns="378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14" name="Google Shape;214;p15"/>
              <p:cNvSpPr/>
              <p:nvPr/>
            </p:nvSpPr>
            <p:spPr>
              <a:xfrm flipH="1">
                <a:off x="8201520" y="3928320"/>
                <a:ext cx="49320" cy="61920"/>
              </a:xfrm>
              <a:custGeom>
                <a:avLst/>
                <a:gdLst/>
                <a:ahLst/>
                <a:cxnLst/>
                <a:rect l="l" t="t" r="r" b="b"/>
                <a:pathLst>
                  <a:path w="1202" h="1513" extrusionOk="0">
                    <a:moveTo>
                      <a:pt x="98" y="0"/>
                    </a:moveTo>
                    <a:cubicBezTo>
                      <a:pt x="45" y="0"/>
                      <a:pt x="1" y="44"/>
                      <a:pt x="1" y="98"/>
                    </a:cubicBezTo>
                    <a:lnTo>
                      <a:pt x="1" y="1415"/>
                    </a:lnTo>
                    <a:cubicBezTo>
                      <a:pt x="1" y="1469"/>
                      <a:pt x="45" y="1513"/>
                      <a:pt x="98" y="1513"/>
                    </a:cubicBezTo>
                    <a:lnTo>
                      <a:pt x="1092" y="1513"/>
                    </a:lnTo>
                    <a:cubicBezTo>
                      <a:pt x="1146" y="1513"/>
                      <a:pt x="1190" y="1469"/>
                      <a:pt x="1190" y="1415"/>
                    </a:cubicBezTo>
                    <a:cubicBezTo>
                      <a:pt x="1190" y="1361"/>
                      <a:pt x="1146" y="1318"/>
                      <a:pt x="1092" y="1318"/>
                    </a:cubicBezTo>
                    <a:lnTo>
                      <a:pt x="196" y="1318"/>
                    </a:lnTo>
                    <a:lnTo>
                      <a:pt x="196" y="194"/>
                    </a:lnTo>
                    <a:lnTo>
                      <a:pt x="1104" y="194"/>
                    </a:lnTo>
                    <a:cubicBezTo>
                      <a:pt x="1158" y="194"/>
                      <a:pt x="1202" y="151"/>
                      <a:pt x="1202" y="98"/>
                    </a:cubicBezTo>
                    <a:cubicBezTo>
                      <a:pt x="1202" y="44"/>
                      <a:pt x="1158" y="0"/>
                      <a:pt x="1104"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30950" rIns="91425" bIns="3095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15" name="Google Shape;215;p15"/>
              <p:cNvSpPr/>
              <p:nvPr/>
            </p:nvSpPr>
            <p:spPr>
              <a:xfrm flipH="1">
                <a:off x="8138880" y="3806640"/>
                <a:ext cx="75960" cy="74880"/>
              </a:xfrm>
              <a:custGeom>
                <a:avLst/>
                <a:gdLst/>
                <a:ahLst/>
                <a:cxnLst/>
                <a:rect l="l" t="t" r="r" b="b"/>
                <a:pathLst>
                  <a:path w="1856" h="1828" extrusionOk="0">
                    <a:moveTo>
                      <a:pt x="1038" y="1"/>
                    </a:moveTo>
                    <a:cubicBezTo>
                      <a:pt x="1013" y="1"/>
                      <a:pt x="987" y="10"/>
                      <a:pt x="968" y="29"/>
                    </a:cubicBezTo>
                    <a:lnTo>
                      <a:pt x="38" y="960"/>
                    </a:lnTo>
                    <a:cubicBezTo>
                      <a:pt x="0" y="996"/>
                      <a:pt x="0" y="1058"/>
                      <a:pt x="38" y="1097"/>
                    </a:cubicBezTo>
                    <a:lnTo>
                      <a:pt x="740" y="1798"/>
                    </a:lnTo>
                    <a:cubicBezTo>
                      <a:pt x="759" y="1818"/>
                      <a:pt x="784" y="1828"/>
                      <a:pt x="808" y="1828"/>
                    </a:cubicBezTo>
                    <a:cubicBezTo>
                      <a:pt x="834" y="1828"/>
                      <a:pt x="858" y="1818"/>
                      <a:pt x="877" y="1798"/>
                    </a:cubicBezTo>
                    <a:cubicBezTo>
                      <a:pt x="916" y="1762"/>
                      <a:pt x="916" y="1700"/>
                      <a:pt x="877" y="1661"/>
                    </a:cubicBezTo>
                    <a:lnTo>
                      <a:pt x="243" y="1028"/>
                    </a:lnTo>
                    <a:lnTo>
                      <a:pt x="1038" y="234"/>
                    </a:lnTo>
                    <a:lnTo>
                      <a:pt x="1680" y="878"/>
                    </a:lnTo>
                    <a:cubicBezTo>
                      <a:pt x="1699" y="897"/>
                      <a:pt x="1723" y="906"/>
                      <a:pt x="1747" y="906"/>
                    </a:cubicBezTo>
                    <a:cubicBezTo>
                      <a:pt x="1773" y="906"/>
                      <a:pt x="1798" y="896"/>
                      <a:pt x="1817" y="878"/>
                    </a:cubicBezTo>
                    <a:cubicBezTo>
                      <a:pt x="1856" y="840"/>
                      <a:pt x="1856" y="779"/>
                      <a:pt x="1817" y="741"/>
                    </a:cubicBezTo>
                    <a:lnTo>
                      <a:pt x="1106" y="29"/>
                    </a:lnTo>
                    <a:cubicBezTo>
                      <a:pt x="1088" y="10"/>
                      <a:pt x="1063" y="1"/>
                      <a:pt x="1038"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37425" rIns="91425" bIns="37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16" name="Google Shape;216;p15"/>
              <p:cNvSpPr/>
              <p:nvPr/>
            </p:nvSpPr>
            <p:spPr>
              <a:xfrm flipH="1">
                <a:off x="8348040" y="3988800"/>
                <a:ext cx="54360" cy="16920"/>
              </a:xfrm>
              <a:custGeom>
                <a:avLst/>
                <a:gdLst/>
                <a:ahLst/>
                <a:cxnLst/>
                <a:rect l="l" t="t" r="r" b="b"/>
                <a:pathLst>
                  <a:path w="1329" h="419" extrusionOk="0">
                    <a:moveTo>
                      <a:pt x="1187" y="1"/>
                    </a:moveTo>
                    <a:cubicBezTo>
                      <a:pt x="801" y="1"/>
                      <a:pt x="429" y="82"/>
                      <a:pt x="73" y="232"/>
                    </a:cubicBezTo>
                    <a:cubicBezTo>
                      <a:pt x="22" y="252"/>
                      <a:pt x="0" y="311"/>
                      <a:pt x="21" y="360"/>
                    </a:cubicBezTo>
                    <a:cubicBezTo>
                      <a:pt x="37" y="396"/>
                      <a:pt x="72" y="418"/>
                      <a:pt x="110" y="418"/>
                    </a:cubicBezTo>
                    <a:cubicBezTo>
                      <a:pt x="122" y="418"/>
                      <a:pt x="135" y="416"/>
                      <a:pt x="148" y="410"/>
                    </a:cubicBezTo>
                    <a:cubicBezTo>
                      <a:pt x="481" y="270"/>
                      <a:pt x="837" y="196"/>
                      <a:pt x="1191" y="196"/>
                    </a:cubicBezTo>
                    <a:cubicBezTo>
                      <a:pt x="1203" y="196"/>
                      <a:pt x="1216" y="196"/>
                      <a:pt x="1229" y="196"/>
                    </a:cubicBezTo>
                    <a:cubicBezTo>
                      <a:pt x="1233" y="197"/>
                      <a:pt x="1236" y="197"/>
                      <a:pt x="1240" y="197"/>
                    </a:cubicBezTo>
                    <a:cubicBezTo>
                      <a:pt x="1290" y="197"/>
                      <a:pt x="1328" y="150"/>
                      <a:pt x="1328" y="100"/>
                    </a:cubicBezTo>
                    <a:cubicBezTo>
                      <a:pt x="1329" y="47"/>
                      <a:pt x="1285" y="1"/>
                      <a:pt x="1232" y="1"/>
                    </a:cubicBezTo>
                    <a:cubicBezTo>
                      <a:pt x="1217" y="1"/>
                      <a:pt x="1202" y="1"/>
                      <a:pt x="1187"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8625" rIns="91425" bIns="86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17" name="Google Shape;217;p15"/>
              <p:cNvSpPr/>
              <p:nvPr/>
            </p:nvSpPr>
            <p:spPr>
              <a:xfrm flipH="1">
                <a:off x="8430480" y="4021560"/>
                <a:ext cx="34560" cy="46800"/>
              </a:xfrm>
              <a:custGeom>
                <a:avLst/>
                <a:gdLst/>
                <a:ahLst/>
                <a:cxnLst/>
                <a:rect l="l" t="t" r="r" b="b"/>
                <a:pathLst>
                  <a:path w="852" h="1144" extrusionOk="0">
                    <a:moveTo>
                      <a:pt x="745" y="0"/>
                    </a:moveTo>
                    <a:cubicBezTo>
                      <a:pt x="721" y="0"/>
                      <a:pt x="696" y="9"/>
                      <a:pt x="677" y="27"/>
                    </a:cubicBezTo>
                    <a:cubicBezTo>
                      <a:pt x="391" y="308"/>
                      <a:pt x="171" y="639"/>
                      <a:pt x="20" y="1009"/>
                    </a:cubicBezTo>
                    <a:cubicBezTo>
                      <a:pt x="1" y="1061"/>
                      <a:pt x="25" y="1116"/>
                      <a:pt x="74" y="1137"/>
                    </a:cubicBezTo>
                    <a:cubicBezTo>
                      <a:pt x="86" y="1141"/>
                      <a:pt x="99" y="1144"/>
                      <a:pt x="111" y="1144"/>
                    </a:cubicBezTo>
                    <a:cubicBezTo>
                      <a:pt x="151" y="1144"/>
                      <a:pt x="187" y="1121"/>
                      <a:pt x="200" y="1082"/>
                    </a:cubicBezTo>
                    <a:cubicBezTo>
                      <a:pt x="341" y="735"/>
                      <a:pt x="546" y="428"/>
                      <a:pt x="813" y="167"/>
                    </a:cubicBezTo>
                    <a:cubicBezTo>
                      <a:pt x="852" y="129"/>
                      <a:pt x="852" y="68"/>
                      <a:pt x="814" y="30"/>
                    </a:cubicBezTo>
                    <a:cubicBezTo>
                      <a:pt x="796" y="10"/>
                      <a:pt x="770" y="0"/>
                      <a:pt x="745"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23400" rIns="91425" bIns="234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18" name="Google Shape;218;p15"/>
              <p:cNvSpPr/>
              <p:nvPr/>
            </p:nvSpPr>
            <p:spPr>
              <a:xfrm flipH="1">
                <a:off x="8454960" y="4102920"/>
                <a:ext cx="17640" cy="54000"/>
              </a:xfrm>
              <a:custGeom>
                <a:avLst/>
                <a:gdLst/>
                <a:ahLst/>
                <a:cxnLst/>
                <a:rect l="l" t="t" r="r" b="b"/>
                <a:pathLst>
                  <a:path w="434" h="1316" extrusionOk="0">
                    <a:moveTo>
                      <a:pt x="97" y="1"/>
                    </a:moveTo>
                    <a:cubicBezTo>
                      <a:pt x="51" y="1"/>
                      <a:pt x="5" y="46"/>
                      <a:pt x="5" y="98"/>
                    </a:cubicBezTo>
                    <a:cubicBezTo>
                      <a:pt x="0" y="498"/>
                      <a:pt x="78" y="887"/>
                      <a:pt x="235" y="1256"/>
                    </a:cubicBezTo>
                    <a:cubicBezTo>
                      <a:pt x="250" y="1293"/>
                      <a:pt x="286" y="1315"/>
                      <a:pt x="324" y="1315"/>
                    </a:cubicBezTo>
                    <a:cubicBezTo>
                      <a:pt x="338" y="1315"/>
                      <a:pt x="350" y="1312"/>
                      <a:pt x="361" y="1307"/>
                    </a:cubicBezTo>
                    <a:cubicBezTo>
                      <a:pt x="412" y="1288"/>
                      <a:pt x="434" y="1230"/>
                      <a:pt x="413" y="1180"/>
                    </a:cubicBezTo>
                    <a:cubicBezTo>
                      <a:pt x="268" y="836"/>
                      <a:pt x="196" y="473"/>
                      <a:pt x="199" y="100"/>
                    </a:cubicBezTo>
                    <a:cubicBezTo>
                      <a:pt x="201" y="46"/>
                      <a:pt x="156" y="1"/>
                      <a:pt x="103" y="1"/>
                    </a:cubicBezTo>
                    <a:cubicBezTo>
                      <a:pt x="101" y="1"/>
                      <a:pt x="99" y="1"/>
                      <a:pt x="97"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27000" rIns="91425" bIns="270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19" name="Google Shape;219;p15"/>
              <p:cNvSpPr/>
              <p:nvPr/>
            </p:nvSpPr>
            <p:spPr>
              <a:xfrm flipH="1">
                <a:off x="8393040" y="4185000"/>
                <a:ext cx="47520" cy="33840"/>
              </a:xfrm>
              <a:custGeom>
                <a:avLst/>
                <a:gdLst/>
                <a:ahLst/>
                <a:cxnLst/>
                <a:rect l="l" t="t" r="r" b="b"/>
                <a:pathLst>
                  <a:path w="1165" h="829" extrusionOk="0">
                    <a:moveTo>
                      <a:pt x="107" y="0"/>
                    </a:moveTo>
                    <a:cubicBezTo>
                      <a:pt x="83" y="0"/>
                      <a:pt x="58" y="10"/>
                      <a:pt x="39" y="28"/>
                    </a:cubicBezTo>
                    <a:cubicBezTo>
                      <a:pt x="1" y="65"/>
                      <a:pt x="1" y="127"/>
                      <a:pt x="38" y="165"/>
                    </a:cubicBezTo>
                    <a:cubicBezTo>
                      <a:pt x="319" y="451"/>
                      <a:pt x="649" y="672"/>
                      <a:pt x="1019" y="822"/>
                    </a:cubicBezTo>
                    <a:cubicBezTo>
                      <a:pt x="1032" y="826"/>
                      <a:pt x="1044" y="829"/>
                      <a:pt x="1057" y="829"/>
                    </a:cubicBezTo>
                    <a:cubicBezTo>
                      <a:pt x="1095" y="829"/>
                      <a:pt x="1131" y="806"/>
                      <a:pt x="1143" y="770"/>
                    </a:cubicBezTo>
                    <a:cubicBezTo>
                      <a:pt x="1164" y="719"/>
                      <a:pt x="1140" y="663"/>
                      <a:pt x="1091" y="642"/>
                    </a:cubicBezTo>
                    <a:cubicBezTo>
                      <a:pt x="745" y="502"/>
                      <a:pt x="438" y="297"/>
                      <a:pt x="176" y="29"/>
                    </a:cubicBezTo>
                    <a:cubicBezTo>
                      <a:pt x="157" y="10"/>
                      <a:pt x="132" y="0"/>
                      <a:pt x="107"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16900" rIns="91425" bIns="169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20" name="Google Shape;220;p15"/>
              <p:cNvSpPr/>
              <p:nvPr/>
            </p:nvSpPr>
            <p:spPr>
              <a:xfrm flipH="1">
                <a:off x="8303760" y="4210200"/>
                <a:ext cx="54360" cy="16920"/>
              </a:xfrm>
              <a:custGeom>
                <a:avLst/>
                <a:gdLst/>
                <a:ahLst/>
                <a:cxnLst/>
                <a:rect l="l" t="t" r="r" b="b"/>
                <a:pathLst>
                  <a:path w="1330" h="416" extrusionOk="0">
                    <a:moveTo>
                      <a:pt x="1219" y="0"/>
                    </a:moveTo>
                    <a:cubicBezTo>
                      <a:pt x="1207" y="0"/>
                      <a:pt x="1194" y="3"/>
                      <a:pt x="1182" y="8"/>
                    </a:cubicBezTo>
                    <a:cubicBezTo>
                      <a:pt x="845" y="148"/>
                      <a:pt x="493" y="222"/>
                      <a:pt x="130" y="222"/>
                    </a:cubicBezTo>
                    <a:lnTo>
                      <a:pt x="99" y="222"/>
                    </a:lnTo>
                    <a:cubicBezTo>
                      <a:pt x="46" y="222"/>
                      <a:pt x="3" y="263"/>
                      <a:pt x="3" y="317"/>
                    </a:cubicBezTo>
                    <a:cubicBezTo>
                      <a:pt x="0" y="371"/>
                      <a:pt x="44" y="416"/>
                      <a:pt x="98" y="416"/>
                    </a:cubicBezTo>
                    <a:lnTo>
                      <a:pt x="130" y="416"/>
                    </a:lnTo>
                    <a:cubicBezTo>
                      <a:pt x="518" y="416"/>
                      <a:pt x="898" y="338"/>
                      <a:pt x="1256" y="187"/>
                    </a:cubicBezTo>
                    <a:cubicBezTo>
                      <a:pt x="1308" y="167"/>
                      <a:pt x="1330" y="109"/>
                      <a:pt x="1309" y="59"/>
                    </a:cubicBezTo>
                    <a:cubicBezTo>
                      <a:pt x="1293" y="22"/>
                      <a:pt x="1257" y="0"/>
                      <a:pt x="1219"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8625" rIns="91425" bIns="86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21" name="Google Shape;221;p15"/>
              <p:cNvSpPr/>
              <p:nvPr/>
            </p:nvSpPr>
            <p:spPr>
              <a:xfrm flipH="1">
                <a:off x="8242560" y="4147200"/>
                <a:ext cx="34560" cy="46800"/>
              </a:xfrm>
              <a:custGeom>
                <a:avLst/>
                <a:gdLst/>
                <a:ahLst/>
                <a:cxnLst/>
                <a:rect l="l" t="t" r="r" b="b"/>
                <a:pathLst>
                  <a:path w="852" h="1144" extrusionOk="0">
                    <a:moveTo>
                      <a:pt x="742" y="0"/>
                    </a:moveTo>
                    <a:cubicBezTo>
                      <a:pt x="704" y="0"/>
                      <a:pt x="667" y="24"/>
                      <a:pt x="652" y="62"/>
                    </a:cubicBezTo>
                    <a:cubicBezTo>
                      <a:pt x="511" y="408"/>
                      <a:pt x="306" y="715"/>
                      <a:pt x="38" y="977"/>
                    </a:cubicBezTo>
                    <a:cubicBezTo>
                      <a:pt x="0" y="1014"/>
                      <a:pt x="0" y="1076"/>
                      <a:pt x="37" y="1115"/>
                    </a:cubicBezTo>
                    <a:cubicBezTo>
                      <a:pt x="56" y="1133"/>
                      <a:pt x="82" y="1143"/>
                      <a:pt x="108" y="1143"/>
                    </a:cubicBezTo>
                    <a:cubicBezTo>
                      <a:pt x="132" y="1143"/>
                      <a:pt x="157" y="1134"/>
                      <a:pt x="174" y="1117"/>
                    </a:cubicBezTo>
                    <a:cubicBezTo>
                      <a:pt x="461" y="836"/>
                      <a:pt x="681" y="506"/>
                      <a:pt x="830" y="135"/>
                    </a:cubicBezTo>
                    <a:cubicBezTo>
                      <a:pt x="851" y="85"/>
                      <a:pt x="827" y="29"/>
                      <a:pt x="778" y="8"/>
                    </a:cubicBezTo>
                    <a:cubicBezTo>
                      <a:pt x="766" y="3"/>
                      <a:pt x="754" y="0"/>
                      <a:pt x="742"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23400" rIns="91425" bIns="234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22" name="Google Shape;222;p15"/>
              <p:cNvSpPr/>
              <p:nvPr/>
            </p:nvSpPr>
            <p:spPr>
              <a:xfrm flipH="1">
                <a:off x="8233560" y="4059000"/>
                <a:ext cx="17640" cy="53640"/>
              </a:xfrm>
              <a:custGeom>
                <a:avLst/>
                <a:gdLst/>
                <a:ahLst/>
                <a:cxnLst/>
                <a:rect l="l" t="t" r="r" b="b"/>
                <a:pathLst>
                  <a:path w="435" h="1314" extrusionOk="0">
                    <a:moveTo>
                      <a:pt x="111" y="0"/>
                    </a:moveTo>
                    <a:cubicBezTo>
                      <a:pt x="98" y="0"/>
                      <a:pt x="86" y="3"/>
                      <a:pt x="74" y="8"/>
                    </a:cubicBezTo>
                    <a:cubicBezTo>
                      <a:pt x="22" y="28"/>
                      <a:pt x="0" y="86"/>
                      <a:pt x="21" y="135"/>
                    </a:cubicBezTo>
                    <a:cubicBezTo>
                      <a:pt x="167" y="479"/>
                      <a:pt x="239" y="842"/>
                      <a:pt x="235" y="1215"/>
                    </a:cubicBezTo>
                    <a:cubicBezTo>
                      <a:pt x="235" y="1269"/>
                      <a:pt x="278" y="1314"/>
                      <a:pt x="333" y="1314"/>
                    </a:cubicBezTo>
                    <a:cubicBezTo>
                      <a:pt x="384" y="1314"/>
                      <a:pt x="428" y="1272"/>
                      <a:pt x="431" y="1219"/>
                    </a:cubicBezTo>
                    <a:cubicBezTo>
                      <a:pt x="435" y="818"/>
                      <a:pt x="357" y="429"/>
                      <a:pt x="201" y="60"/>
                    </a:cubicBezTo>
                    <a:cubicBezTo>
                      <a:pt x="185" y="23"/>
                      <a:pt x="149" y="0"/>
                      <a:pt x="111"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27000" rIns="91425" bIns="270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23" name="Google Shape;223;p15"/>
              <p:cNvSpPr/>
              <p:nvPr/>
            </p:nvSpPr>
            <p:spPr>
              <a:xfrm flipH="1">
                <a:off x="8266680" y="3997080"/>
                <a:ext cx="47880" cy="33840"/>
              </a:xfrm>
              <a:custGeom>
                <a:avLst/>
                <a:gdLst/>
                <a:ahLst/>
                <a:cxnLst/>
                <a:rect l="l" t="t" r="r" b="b"/>
                <a:pathLst>
                  <a:path w="1167" h="831" extrusionOk="0">
                    <a:moveTo>
                      <a:pt x="111" y="1"/>
                    </a:moveTo>
                    <a:cubicBezTo>
                      <a:pt x="73" y="1"/>
                      <a:pt x="37" y="24"/>
                      <a:pt x="21" y="62"/>
                    </a:cubicBezTo>
                    <a:cubicBezTo>
                      <a:pt x="0" y="112"/>
                      <a:pt x="26" y="168"/>
                      <a:pt x="75" y="189"/>
                    </a:cubicBezTo>
                    <a:cubicBezTo>
                      <a:pt x="420" y="328"/>
                      <a:pt x="729" y="534"/>
                      <a:pt x="991" y="802"/>
                    </a:cubicBezTo>
                    <a:cubicBezTo>
                      <a:pt x="1009" y="821"/>
                      <a:pt x="1036" y="831"/>
                      <a:pt x="1061" y="831"/>
                    </a:cubicBezTo>
                    <a:cubicBezTo>
                      <a:pt x="1085" y="831"/>
                      <a:pt x="1110" y="821"/>
                      <a:pt x="1128" y="802"/>
                    </a:cubicBezTo>
                    <a:cubicBezTo>
                      <a:pt x="1166" y="765"/>
                      <a:pt x="1166" y="703"/>
                      <a:pt x="1129" y="665"/>
                    </a:cubicBezTo>
                    <a:cubicBezTo>
                      <a:pt x="848" y="379"/>
                      <a:pt x="518" y="157"/>
                      <a:pt x="147" y="8"/>
                    </a:cubicBezTo>
                    <a:cubicBezTo>
                      <a:pt x="135" y="3"/>
                      <a:pt x="123" y="1"/>
                      <a:pt x="111"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16900" rIns="91425" bIns="169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24" name="Google Shape;224;p15"/>
              <p:cNvSpPr/>
              <p:nvPr/>
            </p:nvSpPr>
            <p:spPr>
              <a:xfrm flipH="1">
                <a:off x="8278560" y="4035960"/>
                <a:ext cx="148680" cy="144360"/>
              </a:xfrm>
              <a:custGeom>
                <a:avLst/>
                <a:gdLst/>
                <a:ahLst/>
                <a:cxnLst/>
                <a:rect l="l" t="t" r="r" b="b"/>
                <a:pathLst>
                  <a:path w="3622" h="3509" extrusionOk="0">
                    <a:moveTo>
                      <a:pt x="1808" y="194"/>
                    </a:moveTo>
                    <a:cubicBezTo>
                      <a:pt x="1905" y="194"/>
                      <a:pt x="2002" y="204"/>
                      <a:pt x="2101" y="222"/>
                    </a:cubicBezTo>
                    <a:cubicBezTo>
                      <a:pt x="2510" y="299"/>
                      <a:pt x="2864" y="531"/>
                      <a:pt x="3099" y="874"/>
                    </a:cubicBezTo>
                    <a:cubicBezTo>
                      <a:pt x="3334" y="1218"/>
                      <a:pt x="3421" y="1633"/>
                      <a:pt x="3344" y="2041"/>
                    </a:cubicBezTo>
                    <a:cubicBezTo>
                      <a:pt x="3267" y="2450"/>
                      <a:pt x="3034" y="2805"/>
                      <a:pt x="2691" y="3039"/>
                    </a:cubicBezTo>
                    <a:cubicBezTo>
                      <a:pt x="2429" y="3218"/>
                      <a:pt x="2125" y="3311"/>
                      <a:pt x="1814" y="3311"/>
                    </a:cubicBezTo>
                    <a:cubicBezTo>
                      <a:pt x="1717" y="3311"/>
                      <a:pt x="1620" y="3302"/>
                      <a:pt x="1523" y="3284"/>
                    </a:cubicBezTo>
                    <a:cubicBezTo>
                      <a:pt x="1114" y="3207"/>
                      <a:pt x="759" y="2975"/>
                      <a:pt x="525" y="2631"/>
                    </a:cubicBezTo>
                    <a:cubicBezTo>
                      <a:pt x="290" y="2288"/>
                      <a:pt x="204" y="1872"/>
                      <a:pt x="280" y="1464"/>
                    </a:cubicBezTo>
                    <a:cubicBezTo>
                      <a:pt x="357" y="1055"/>
                      <a:pt x="589" y="701"/>
                      <a:pt x="933" y="466"/>
                    </a:cubicBezTo>
                    <a:cubicBezTo>
                      <a:pt x="1195" y="288"/>
                      <a:pt x="1498" y="194"/>
                      <a:pt x="1808" y="194"/>
                    </a:cubicBezTo>
                    <a:close/>
                    <a:moveTo>
                      <a:pt x="1805" y="0"/>
                    </a:moveTo>
                    <a:cubicBezTo>
                      <a:pt x="1457" y="0"/>
                      <a:pt x="1117" y="105"/>
                      <a:pt x="823" y="306"/>
                    </a:cubicBezTo>
                    <a:cubicBezTo>
                      <a:pt x="437" y="568"/>
                      <a:pt x="175" y="968"/>
                      <a:pt x="88" y="1428"/>
                    </a:cubicBezTo>
                    <a:cubicBezTo>
                      <a:pt x="1" y="1889"/>
                      <a:pt x="98" y="2355"/>
                      <a:pt x="363" y="2742"/>
                    </a:cubicBezTo>
                    <a:cubicBezTo>
                      <a:pt x="626" y="3128"/>
                      <a:pt x="1025" y="3390"/>
                      <a:pt x="1486" y="3477"/>
                    </a:cubicBezTo>
                    <a:cubicBezTo>
                      <a:pt x="1595" y="3499"/>
                      <a:pt x="1705" y="3509"/>
                      <a:pt x="1815" y="3509"/>
                    </a:cubicBezTo>
                    <a:cubicBezTo>
                      <a:pt x="2165" y="3509"/>
                      <a:pt x="2505" y="3403"/>
                      <a:pt x="2799" y="3203"/>
                    </a:cubicBezTo>
                    <a:cubicBezTo>
                      <a:pt x="3186" y="2940"/>
                      <a:pt x="3448" y="2540"/>
                      <a:pt x="3534" y="2080"/>
                    </a:cubicBezTo>
                    <a:cubicBezTo>
                      <a:pt x="3621" y="1619"/>
                      <a:pt x="3525" y="1153"/>
                      <a:pt x="3259" y="767"/>
                    </a:cubicBezTo>
                    <a:cubicBezTo>
                      <a:pt x="2996" y="380"/>
                      <a:pt x="2598" y="118"/>
                      <a:pt x="2137" y="32"/>
                    </a:cubicBezTo>
                    <a:cubicBezTo>
                      <a:pt x="2026" y="11"/>
                      <a:pt x="1915" y="0"/>
                      <a:pt x="1805"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72350" rIns="91425" bIns="7235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25" name="Google Shape;225;p15"/>
              <p:cNvSpPr/>
              <p:nvPr/>
            </p:nvSpPr>
            <p:spPr>
              <a:xfrm flipH="1">
                <a:off x="8299440" y="3956760"/>
                <a:ext cx="56520" cy="47880"/>
              </a:xfrm>
              <a:custGeom>
                <a:avLst/>
                <a:gdLst/>
                <a:ahLst/>
                <a:cxnLst/>
                <a:rect l="l" t="t" r="r" b="b"/>
                <a:pathLst>
                  <a:path w="1383" h="1175" extrusionOk="0">
                    <a:moveTo>
                      <a:pt x="251" y="1"/>
                    </a:moveTo>
                    <a:cubicBezTo>
                      <a:pt x="232" y="1"/>
                      <a:pt x="213" y="7"/>
                      <a:pt x="197" y="18"/>
                    </a:cubicBezTo>
                    <a:cubicBezTo>
                      <a:pt x="175" y="34"/>
                      <a:pt x="160" y="57"/>
                      <a:pt x="155" y="82"/>
                    </a:cubicBezTo>
                    <a:lnTo>
                      <a:pt x="11" y="855"/>
                    </a:lnTo>
                    <a:cubicBezTo>
                      <a:pt x="1" y="909"/>
                      <a:pt x="35" y="959"/>
                      <a:pt x="88" y="968"/>
                    </a:cubicBezTo>
                    <a:cubicBezTo>
                      <a:pt x="95" y="969"/>
                      <a:pt x="101" y="970"/>
                      <a:pt x="107" y="970"/>
                    </a:cubicBezTo>
                    <a:cubicBezTo>
                      <a:pt x="153" y="970"/>
                      <a:pt x="194" y="938"/>
                      <a:pt x="202" y="890"/>
                    </a:cubicBezTo>
                    <a:lnTo>
                      <a:pt x="330" y="214"/>
                    </a:lnTo>
                    <a:lnTo>
                      <a:pt x="1163" y="372"/>
                    </a:lnTo>
                    <a:lnTo>
                      <a:pt x="1033" y="1059"/>
                    </a:lnTo>
                    <a:cubicBezTo>
                      <a:pt x="1024" y="1113"/>
                      <a:pt x="1058" y="1164"/>
                      <a:pt x="1112" y="1173"/>
                    </a:cubicBezTo>
                    <a:cubicBezTo>
                      <a:pt x="1117" y="1174"/>
                      <a:pt x="1124" y="1174"/>
                      <a:pt x="1129" y="1174"/>
                    </a:cubicBezTo>
                    <a:cubicBezTo>
                      <a:pt x="1174" y="1174"/>
                      <a:pt x="1216" y="1143"/>
                      <a:pt x="1225" y="1094"/>
                    </a:cubicBezTo>
                    <a:lnTo>
                      <a:pt x="1373" y="310"/>
                    </a:lnTo>
                    <a:cubicBezTo>
                      <a:pt x="1383" y="258"/>
                      <a:pt x="1349" y="206"/>
                      <a:pt x="1295" y="197"/>
                    </a:cubicBezTo>
                    <a:lnTo>
                      <a:pt x="269" y="3"/>
                    </a:lnTo>
                    <a:cubicBezTo>
                      <a:pt x="263" y="2"/>
                      <a:pt x="257" y="1"/>
                      <a:pt x="251"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24100" rIns="91425" bIns="241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26" name="Google Shape;226;p15"/>
              <p:cNvSpPr/>
              <p:nvPr/>
            </p:nvSpPr>
            <p:spPr>
              <a:xfrm flipH="1">
                <a:off x="8215920" y="4005000"/>
                <a:ext cx="59760" cy="61920"/>
              </a:xfrm>
              <a:custGeom>
                <a:avLst/>
                <a:gdLst/>
                <a:ahLst/>
                <a:cxnLst/>
                <a:rect l="l" t="t" r="r" b="b"/>
                <a:pathLst>
                  <a:path w="1461" h="1509" extrusionOk="0">
                    <a:moveTo>
                      <a:pt x="762" y="1"/>
                    </a:moveTo>
                    <a:cubicBezTo>
                      <a:pt x="742" y="1"/>
                      <a:pt x="722" y="6"/>
                      <a:pt x="705" y="17"/>
                    </a:cubicBezTo>
                    <a:lnTo>
                      <a:pt x="56" y="461"/>
                    </a:lnTo>
                    <a:cubicBezTo>
                      <a:pt x="11" y="491"/>
                      <a:pt x="0" y="553"/>
                      <a:pt x="30" y="597"/>
                    </a:cubicBezTo>
                    <a:cubicBezTo>
                      <a:pt x="50" y="625"/>
                      <a:pt x="81" y="640"/>
                      <a:pt x="112" y="640"/>
                    </a:cubicBezTo>
                    <a:cubicBezTo>
                      <a:pt x="131" y="640"/>
                      <a:pt x="149" y="634"/>
                      <a:pt x="166" y="623"/>
                    </a:cubicBezTo>
                    <a:lnTo>
                      <a:pt x="735" y="235"/>
                    </a:lnTo>
                    <a:lnTo>
                      <a:pt x="1213" y="936"/>
                    </a:lnTo>
                    <a:lnTo>
                      <a:pt x="634" y="1331"/>
                    </a:lnTo>
                    <a:cubicBezTo>
                      <a:pt x="589" y="1360"/>
                      <a:pt x="578" y="1423"/>
                      <a:pt x="609" y="1467"/>
                    </a:cubicBezTo>
                    <a:cubicBezTo>
                      <a:pt x="628" y="1494"/>
                      <a:pt x="658" y="1508"/>
                      <a:pt x="689" y="1508"/>
                    </a:cubicBezTo>
                    <a:cubicBezTo>
                      <a:pt x="709" y="1508"/>
                      <a:pt x="727" y="1503"/>
                      <a:pt x="746" y="1491"/>
                    </a:cubicBezTo>
                    <a:lnTo>
                      <a:pt x="1404" y="1041"/>
                    </a:lnTo>
                    <a:cubicBezTo>
                      <a:pt x="1449" y="1011"/>
                      <a:pt x="1460" y="949"/>
                      <a:pt x="1429" y="905"/>
                    </a:cubicBezTo>
                    <a:lnTo>
                      <a:pt x="841" y="43"/>
                    </a:lnTo>
                    <a:cubicBezTo>
                      <a:pt x="826" y="21"/>
                      <a:pt x="804" y="6"/>
                      <a:pt x="779" y="2"/>
                    </a:cubicBezTo>
                    <a:cubicBezTo>
                      <a:pt x="773" y="1"/>
                      <a:pt x="767" y="1"/>
                      <a:pt x="762"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30950" rIns="91425" bIns="3095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27" name="Google Shape;227;p15"/>
              <p:cNvSpPr/>
              <p:nvPr/>
            </p:nvSpPr>
            <p:spPr>
              <a:xfrm flipH="1">
                <a:off x="8201880" y="4105080"/>
                <a:ext cx="48600" cy="55800"/>
              </a:xfrm>
              <a:custGeom>
                <a:avLst/>
                <a:gdLst/>
                <a:ahLst/>
                <a:cxnLst/>
                <a:rect l="l" t="t" r="r" b="b"/>
                <a:pathLst>
                  <a:path w="1190" h="1367" extrusionOk="0">
                    <a:moveTo>
                      <a:pt x="310" y="0"/>
                    </a:moveTo>
                    <a:cubicBezTo>
                      <a:pt x="265" y="0"/>
                      <a:pt x="223" y="32"/>
                      <a:pt x="214" y="80"/>
                    </a:cubicBezTo>
                    <a:cubicBezTo>
                      <a:pt x="205" y="134"/>
                      <a:pt x="239" y="184"/>
                      <a:pt x="293" y="194"/>
                    </a:cubicBezTo>
                    <a:lnTo>
                      <a:pt x="970" y="321"/>
                    </a:lnTo>
                    <a:lnTo>
                      <a:pt x="812" y="1155"/>
                    </a:lnTo>
                    <a:lnTo>
                      <a:pt x="124" y="1024"/>
                    </a:lnTo>
                    <a:cubicBezTo>
                      <a:pt x="119" y="1023"/>
                      <a:pt x="113" y="1023"/>
                      <a:pt x="108" y="1023"/>
                    </a:cubicBezTo>
                    <a:cubicBezTo>
                      <a:pt x="61" y="1023"/>
                      <a:pt x="19" y="1055"/>
                      <a:pt x="10" y="1103"/>
                    </a:cubicBezTo>
                    <a:cubicBezTo>
                      <a:pt x="0" y="1157"/>
                      <a:pt x="35" y="1207"/>
                      <a:pt x="88" y="1216"/>
                    </a:cubicBezTo>
                    <a:lnTo>
                      <a:pt x="871" y="1365"/>
                    </a:lnTo>
                    <a:cubicBezTo>
                      <a:pt x="877" y="1366"/>
                      <a:pt x="883" y="1366"/>
                      <a:pt x="889" y="1366"/>
                    </a:cubicBezTo>
                    <a:cubicBezTo>
                      <a:pt x="908" y="1366"/>
                      <a:pt x="927" y="1361"/>
                      <a:pt x="946" y="1350"/>
                    </a:cubicBezTo>
                    <a:cubicBezTo>
                      <a:pt x="968" y="1335"/>
                      <a:pt x="982" y="1312"/>
                      <a:pt x="986" y="1286"/>
                    </a:cubicBezTo>
                    <a:lnTo>
                      <a:pt x="1179" y="261"/>
                    </a:lnTo>
                    <a:cubicBezTo>
                      <a:pt x="1189" y="207"/>
                      <a:pt x="1155" y="157"/>
                      <a:pt x="1101" y="147"/>
                    </a:cubicBezTo>
                    <a:lnTo>
                      <a:pt x="328" y="2"/>
                    </a:lnTo>
                    <a:cubicBezTo>
                      <a:pt x="322" y="1"/>
                      <a:pt x="316" y="0"/>
                      <a:pt x="310"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28075" rIns="91425" bIns="280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28" name="Google Shape;228;p15"/>
              <p:cNvSpPr/>
              <p:nvPr/>
            </p:nvSpPr>
            <p:spPr>
              <a:xfrm flipH="1">
                <a:off x="8250840" y="4186440"/>
                <a:ext cx="62640" cy="58680"/>
              </a:xfrm>
              <a:custGeom>
                <a:avLst/>
                <a:gdLst/>
                <a:ahLst/>
                <a:cxnLst/>
                <a:rect l="l" t="t" r="r" b="b"/>
                <a:pathLst>
                  <a:path w="1526" h="1433" extrusionOk="0">
                    <a:moveTo>
                      <a:pt x="981" y="0"/>
                    </a:moveTo>
                    <a:cubicBezTo>
                      <a:pt x="962" y="0"/>
                      <a:pt x="943" y="6"/>
                      <a:pt x="926" y="17"/>
                    </a:cubicBezTo>
                    <a:cubicBezTo>
                      <a:pt x="881" y="47"/>
                      <a:pt x="870" y="108"/>
                      <a:pt x="899" y="152"/>
                    </a:cubicBezTo>
                    <a:lnTo>
                      <a:pt x="1288" y="722"/>
                    </a:lnTo>
                    <a:lnTo>
                      <a:pt x="587" y="1200"/>
                    </a:lnTo>
                    <a:lnTo>
                      <a:pt x="192" y="622"/>
                    </a:lnTo>
                    <a:cubicBezTo>
                      <a:pt x="174" y="594"/>
                      <a:pt x="142" y="579"/>
                      <a:pt x="111" y="579"/>
                    </a:cubicBezTo>
                    <a:cubicBezTo>
                      <a:pt x="92" y="579"/>
                      <a:pt x="73" y="584"/>
                      <a:pt x="56" y="595"/>
                    </a:cubicBezTo>
                    <a:cubicBezTo>
                      <a:pt x="11" y="626"/>
                      <a:pt x="0" y="688"/>
                      <a:pt x="31" y="731"/>
                    </a:cubicBezTo>
                    <a:lnTo>
                      <a:pt x="480" y="1390"/>
                    </a:lnTo>
                    <a:cubicBezTo>
                      <a:pt x="499" y="1417"/>
                      <a:pt x="530" y="1432"/>
                      <a:pt x="561" y="1432"/>
                    </a:cubicBezTo>
                    <a:cubicBezTo>
                      <a:pt x="580" y="1432"/>
                      <a:pt x="599" y="1427"/>
                      <a:pt x="619" y="1417"/>
                    </a:cubicBezTo>
                    <a:lnTo>
                      <a:pt x="1480" y="829"/>
                    </a:lnTo>
                    <a:cubicBezTo>
                      <a:pt x="1502" y="814"/>
                      <a:pt x="1516" y="791"/>
                      <a:pt x="1520" y="765"/>
                    </a:cubicBezTo>
                    <a:cubicBezTo>
                      <a:pt x="1526" y="740"/>
                      <a:pt x="1520" y="715"/>
                      <a:pt x="1505" y="693"/>
                    </a:cubicBezTo>
                    <a:lnTo>
                      <a:pt x="1061" y="43"/>
                    </a:lnTo>
                    <a:cubicBezTo>
                      <a:pt x="1042" y="15"/>
                      <a:pt x="1012" y="0"/>
                      <a:pt x="981"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29500" rIns="91425" bIns="295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29" name="Google Shape;229;p15"/>
              <p:cNvSpPr/>
              <p:nvPr/>
            </p:nvSpPr>
            <p:spPr>
              <a:xfrm flipH="1">
                <a:off x="8350200" y="4210920"/>
                <a:ext cx="56520" cy="47880"/>
              </a:xfrm>
              <a:custGeom>
                <a:avLst/>
                <a:gdLst/>
                <a:ahLst/>
                <a:cxnLst/>
                <a:rect l="l" t="t" r="r" b="b"/>
                <a:pathLst>
                  <a:path w="1383" h="1174" extrusionOk="0">
                    <a:moveTo>
                      <a:pt x="254" y="1"/>
                    </a:moveTo>
                    <a:cubicBezTo>
                      <a:pt x="209" y="1"/>
                      <a:pt x="167" y="34"/>
                      <a:pt x="158" y="80"/>
                    </a:cubicBezTo>
                    <a:lnTo>
                      <a:pt x="10" y="865"/>
                    </a:lnTo>
                    <a:cubicBezTo>
                      <a:pt x="0" y="918"/>
                      <a:pt x="35" y="969"/>
                      <a:pt x="88" y="979"/>
                    </a:cubicBezTo>
                    <a:lnTo>
                      <a:pt x="1114" y="1172"/>
                    </a:lnTo>
                    <a:cubicBezTo>
                      <a:pt x="1119" y="1174"/>
                      <a:pt x="1127" y="1174"/>
                      <a:pt x="1132" y="1174"/>
                    </a:cubicBezTo>
                    <a:cubicBezTo>
                      <a:pt x="1151" y="1174"/>
                      <a:pt x="1171" y="1168"/>
                      <a:pt x="1187" y="1158"/>
                    </a:cubicBezTo>
                    <a:cubicBezTo>
                      <a:pt x="1209" y="1142"/>
                      <a:pt x="1223" y="1119"/>
                      <a:pt x="1228" y="1094"/>
                    </a:cubicBezTo>
                    <a:lnTo>
                      <a:pt x="1374" y="321"/>
                    </a:lnTo>
                    <a:cubicBezTo>
                      <a:pt x="1382" y="267"/>
                      <a:pt x="1348" y="216"/>
                      <a:pt x="1295" y="208"/>
                    </a:cubicBezTo>
                    <a:cubicBezTo>
                      <a:pt x="1289" y="207"/>
                      <a:pt x="1283" y="206"/>
                      <a:pt x="1278" y="206"/>
                    </a:cubicBezTo>
                    <a:cubicBezTo>
                      <a:pt x="1231" y="206"/>
                      <a:pt x="1189" y="238"/>
                      <a:pt x="1182" y="286"/>
                    </a:cubicBezTo>
                    <a:lnTo>
                      <a:pt x="1053" y="962"/>
                    </a:lnTo>
                    <a:lnTo>
                      <a:pt x="220" y="804"/>
                    </a:lnTo>
                    <a:lnTo>
                      <a:pt x="350" y="117"/>
                    </a:lnTo>
                    <a:cubicBezTo>
                      <a:pt x="360" y="63"/>
                      <a:pt x="326" y="12"/>
                      <a:pt x="272" y="3"/>
                    </a:cubicBezTo>
                    <a:cubicBezTo>
                      <a:pt x="266" y="1"/>
                      <a:pt x="260" y="1"/>
                      <a:pt x="254"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24100" rIns="91425" bIns="241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30" name="Google Shape;230;p15"/>
              <p:cNvSpPr/>
              <p:nvPr/>
            </p:nvSpPr>
            <p:spPr>
              <a:xfrm flipH="1">
                <a:off x="8431200" y="4149000"/>
                <a:ext cx="59400" cy="61560"/>
              </a:xfrm>
              <a:custGeom>
                <a:avLst/>
                <a:gdLst/>
                <a:ahLst/>
                <a:cxnLst/>
                <a:rect l="l" t="t" r="r" b="b"/>
                <a:pathLst>
                  <a:path w="1451" h="1507" extrusionOk="0">
                    <a:moveTo>
                      <a:pt x="761" y="1"/>
                    </a:moveTo>
                    <a:cubicBezTo>
                      <a:pt x="742" y="1"/>
                      <a:pt x="723" y="6"/>
                      <a:pt x="706" y="17"/>
                    </a:cubicBezTo>
                    <a:lnTo>
                      <a:pt x="47" y="467"/>
                    </a:lnTo>
                    <a:cubicBezTo>
                      <a:pt x="25" y="482"/>
                      <a:pt x="10" y="505"/>
                      <a:pt x="6" y="531"/>
                    </a:cubicBezTo>
                    <a:cubicBezTo>
                      <a:pt x="1" y="555"/>
                      <a:pt x="6" y="581"/>
                      <a:pt x="21" y="603"/>
                    </a:cubicBezTo>
                    <a:lnTo>
                      <a:pt x="610" y="1464"/>
                    </a:lnTo>
                    <a:cubicBezTo>
                      <a:pt x="628" y="1492"/>
                      <a:pt x="659" y="1507"/>
                      <a:pt x="690" y="1507"/>
                    </a:cubicBezTo>
                    <a:cubicBezTo>
                      <a:pt x="708" y="1507"/>
                      <a:pt x="727" y="1501"/>
                      <a:pt x="745" y="1492"/>
                    </a:cubicBezTo>
                    <a:lnTo>
                      <a:pt x="1395" y="1048"/>
                    </a:lnTo>
                    <a:cubicBezTo>
                      <a:pt x="1440" y="1019"/>
                      <a:pt x="1451" y="956"/>
                      <a:pt x="1421" y="912"/>
                    </a:cubicBezTo>
                    <a:cubicBezTo>
                      <a:pt x="1402" y="885"/>
                      <a:pt x="1372" y="870"/>
                      <a:pt x="1341" y="870"/>
                    </a:cubicBezTo>
                    <a:cubicBezTo>
                      <a:pt x="1321" y="870"/>
                      <a:pt x="1302" y="875"/>
                      <a:pt x="1285" y="887"/>
                    </a:cubicBezTo>
                    <a:lnTo>
                      <a:pt x="716" y="1274"/>
                    </a:lnTo>
                    <a:lnTo>
                      <a:pt x="238" y="575"/>
                    </a:lnTo>
                    <a:lnTo>
                      <a:pt x="816" y="180"/>
                    </a:lnTo>
                    <a:cubicBezTo>
                      <a:pt x="862" y="149"/>
                      <a:pt x="873" y="88"/>
                      <a:pt x="842" y="44"/>
                    </a:cubicBezTo>
                    <a:cubicBezTo>
                      <a:pt x="824" y="16"/>
                      <a:pt x="792" y="1"/>
                      <a:pt x="761"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30950" rIns="91425" bIns="3095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31" name="Google Shape;231;p15"/>
              <p:cNvSpPr/>
              <p:nvPr/>
            </p:nvSpPr>
            <p:spPr>
              <a:xfrm flipH="1">
                <a:off x="8456040" y="4054680"/>
                <a:ext cx="48600" cy="55800"/>
              </a:xfrm>
              <a:custGeom>
                <a:avLst/>
                <a:gdLst/>
                <a:ahLst/>
                <a:cxnLst/>
                <a:rect l="l" t="t" r="r" b="b"/>
                <a:pathLst>
                  <a:path w="1189" h="1367" extrusionOk="0">
                    <a:moveTo>
                      <a:pt x="299" y="0"/>
                    </a:moveTo>
                    <a:cubicBezTo>
                      <a:pt x="254" y="0"/>
                      <a:pt x="212" y="32"/>
                      <a:pt x="204" y="80"/>
                    </a:cubicBezTo>
                    <a:lnTo>
                      <a:pt x="10" y="1105"/>
                    </a:lnTo>
                    <a:cubicBezTo>
                      <a:pt x="1" y="1159"/>
                      <a:pt x="35" y="1209"/>
                      <a:pt x="89" y="1219"/>
                    </a:cubicBezTo>
                    <a:lnTo>
                      <a:pt x="862" y="1364"/>
                    </a:lnTo>
                    <a:cubicBezTo>
                      <a:pt x="867" y="1366"/>
                      <a:pt x="874" y="1366"/>
                      <a:pt x="879" y="1366"/>
                    </a:cubicBezTo>
                    <a:cubicBezTo>
                      <a:pt x="924" y="1366"/>
                      <a:pt x="966" y="1333"/>
                      <a:pt x="975" y="1286"/>
                    </a:cubicBezTo>
                    <a:cubicBezTo>
                      <a:pt x="985" y="1233"/>
                      <a:pt x="951" y="1182"/>
                      <a:pt x="897" y="1172"/>
                    </a:cubicBezTo>
                    <a:lnTo>
                      <a:pt x="220" y="1045"/>
                    </a:lnTo>
                    <a:lnTo>
                      <a:pt x="377" y="211"/>
                    </a:lnTo>
                    <a:lnTo>
                      <a:pt x="1066" y="342"/>
                    </a:lnTo>
                    <a:cubicBezTo>
                      <a:pt x="1072" y="343"/>
                      <a:pt x="1077" y="343"/>
                      <a:pt x="1083" y="343"/>
                    </a:cubicBezTo>
                    <a:cubicBezTo>
                      <a:pt x="1130" y="343"/>
                      <a:pt x="1171" y="311"/>
                      <a:pt x="1180" y="263"/>
                    </a:cubicBezTo>
                    <a:cubicBezTo>
                      <a:pt x="1189" y="210"/>
                      <a:pt x="1155" y="159"/>
                      <a:pt x="1101" y="150"/>
                    </a:cubicBezTo>
                    <a:lnTo>
                      <a:pt x="317" y="2"/>
                    </a:lnTo>
                    <a:cubicBezTo>
                      <a:pt x="311" y="1"/>
                      <a:pt x="305" y="0"/>
                      <a:pt x="299"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28075" rIns="91425" bIns="280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32" name="Google Shape;232;p15"/>
              <p:cNvSpPr/>
              <p:nvPr/>
            </p:nvSpPr>
            <p:spPr>
              <a:xfrm flipH="1">
                <a:off x="8394480" y="3970800"/>
                <a:ext cx="62640" cy="58680"/>
              </a:xfrm>
              <a:custGeom>
                <a:avLst/>
                <a:gdLst/>
                <a:ahLst/>
                <a:cxnLst/>
                <a:rect l="l" t="t" r="r" b="b"/>
                <a:pathLst>
                  <a:path w="1533" h="1434" extrusionOk="0">
                    <a:moveTo>
                      <a:pt x="972" y="0"/>
                    </a:moveTo>
                    <a:cubicBezTo>
                      <a:pt x="953" y="0"/>
                      <a:pt x="934" y="6"/>
                      <a:pt x="918" y="17"/>
                    </a:cubicBezTo>
                    <a:lnTo>
                      <a:pt x="57" y="605"/>
                    </a:lnTo>
                    <a:cubicBezTo>
                      <a:pt x="12" y="635"/>
                      <a:pt x="1" y="697"/>
                      <a:pt x="30" y="741"/>
                    </a:cubicBezTo>
                    <a:lnTo>
                      <a:pt x="473" y="1390"/>
                    </a:lnTo>
                    <a:cubicBezTo>
                      <a:pt x="493" y="1418"/>
                      <a:pt x="523" y="1433"/>
                      <a:pt x="555" y="1433"/>
                    </a:cubicBezTo>
                    <a:cubicBezTo>
                      <a:pt x="573" y="1433"/>
                      <a:pt x="593" y="1428"/>
                      <a:pt x="608" y="1416"/>
                    </a:cubicBezTo>
                    <a:cubicBezTo>
                      <a:pt x="653" y="1385"/>
                      <a:pt x="664" y="1323"/>
                      <a:pt x="633" y="1280"/>
                    </a:cubicBezTo>
                    <a:lnTo>
                      <a:pt x="246" y="710"/>
                    </a:lnTo>
                    <a:lnTo>
                      <a:pt x="946" y="232"/>
                    </a:lnTo>
                    <a:lnTo>
                      <a:pt x="1341" y="810"/>
                    </a:lnTo>
                    <a:cubicBezTo>
                      <a:pt x="1360" y="839"/>
                      <a:pt x="1391" y="854"/>
                      <a:pt x="1422" y="854"/>
                    </a:cubicBezTo>
                    <a:cubicBezTo>
                      <a:pt x="1441" y="854"/>
                      <a:pt x="1460" y="848"/>
                      <a:pt x="1477" y="836"/>
                    </a:cubicBezTo>
                    <a:cubicBezTo>
                      <a:pt x="1522" y="807"/>
                      <a:pt x="1533" y="744"/>
                      <a:pt x="1503" y="700"/>
                    </a:cubicBezTo>
                    <a:lnTo>
                      <a:pt x="1054" y="42"/>
                    </a:lnTo>
                    <a:cubicBezTo>
                      <a:pt x="1038" y="20"/>
                      <a:pt x="1016" y="6"/>
                      <a:pt x="990" y="2"/>
                    </a:cubicBezTo>
                    <a:cubicBezTo>
                      <a:pt x="984" y="1"/>
                      <a:pt x="978" y="0"/>
                      <a:pt x="972"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29500" rIns="91425" bIns="295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sp>
          <p:nvSpPr>
            <p:cNvPr id="233" name="Google Shape;233;p15"/>
            <p:cNvSpPr/>
            <p:nvPr/>
          </p:nvSpPr>
          <p:spPr>
            <a:xfrm>
              <a:off x="0" y="0"/>
              <a:ext cx="7655400" cy="3721680"/>
            </a:xfrm>
            <a:custGeom>
              <a:avLst/>
              <a:gdLst/>
              <a:ahLst/>
              <a:cxnLst/>
              <a:rect l="l" t="t" r="r" b="b"/>
              <a:pathLst>
                <a:path w="306234" h="148881" extrusionOk="0">
                  <a:moveTo>
                    <a:pt x="48232" y="11270"/>
                  </a:moveTo>
                  <a:lnTo>
                    <a:pt x="354434" y="11268"/>
                  </a:lnTo>
                  <a:lnTo>
                    <a:pt x="354466" y="160077"/>
                  </a:lnTo>
                  <a:lnTo>
                    <a:pt x="344533" y="160149"/>
                  </a:lnTo>
                </a:path>
              </a:pathLst>
            </a:custGeom>
            <a:noFill/>
            <a:ln w="19050" cap="flat" cmpd="sng">
              <a:solidFill>
                <a:srgbClr val="1C1F24"/>
              </a:solidFill>
              <a:prstDash val="solid"/>
              <a:round/>
              <a:headEnd type="none" w="sm" len="sm"/>
              <a:tailEnd type="none" w="sm" len="sm"/>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34" name="Google Shape;234;p15"/>
            <p:cNvSpPr/>
            <p:nvPr/>
          </p:nvSpPr>
          <p:spPr>
            <a:xfrm>
              <a:off x="282960" y="1244160"/>
              <a:ext cx="7687080" cy="3617280"/>
            </a:xfrm>
            <a:custGeom>
              <a:avLst/>
              <a:gdLst/>
              <a:ahLst/>
              <a:cxnLst/>
              <a:rect l="l" t="t" r="r" b="b"/>
              <a:pathLst>
                <a:path w="307498" h="144707" extrusionOk="0">
                  <a:moveTo>
                    <a:pt x="307498" y="144689"/>
                  </a:moveTo>
                  <a:lnTo>
                    <a:pt x="20" y="144707"/>
                  </a:lnTo>
                  <a:lnTo>
                    <a:pt x="0" y="207"/>
                  </a:lnTo>
                  <a:lnTo>
                    <a:pt x="11181" y="0"/>
                  </a:lnTo>
                </a:path>
              </a:pathLst>
            </a:custGeom>
            <a:noFill/>
            <a:ln w="19050" cap="flat" cmpd="sng">
              <a:solidFill>
                <a:srgbClr val="1C1F24"/>
              </a:solidFill>
              <a:prstDash val="solid"/>
              <a:round/>
              <a:headEnd type="none" w="sm" len="sm"/>
              <a:tailEnd type="none" w="sm" len="sm"/>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grpSp>
      <p:sp>
        <p:nvSpPr>
          <p:cNvPr id="235" name="Google Shape;235;p15"/>
          <p:cNvSpPr txBox="1">
            <a:spLocks noGrp="1"/>
          </p:cNvSpPr>
          <p:nvPr>
            <p:ph type="title"/>
          </p:nvPr>
        </p:nvSpPr>
        <p:spPr>
          <a:xfrm>
            <a:off x="2347920" y="677520"/>
            <a:ext cx="4447800" cy="10584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36" name="Google Shape;236;p15"/>
          <p:cNvSpPr/>
          <p:nvPr/>
        </p:nvSpPr>
        <p:spPr>
          <a:xfrm>
            <a:off x="2300760" y="3764520"/>
            <a:ext cx="4542120" cy="55584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sz="1000" b="1" u="none" strike="noStrike">
                <a:solidFill>
                  <a:schemeClr val="dk1"/>
                </a:solidFill>
                <a:latin typeface="Abel"/>
                <a:ea typeface="Abel"/>
                <a:cs typeface="Abel"/>
                <a:sym typeface="Abel"/>
              </a:rPr>
              <a:t>CREDITS:</a:t>
            </a:r>
            <a:r>
              <a:rPr lang="en" sz="1000" b="0" u="none" strike="noStrike">
                <a:solidFill>
                  <a:schemeClr val="dk1"/>
                </a:solidFill>
                <a:latin typeface="Abel"/>
                <a:ea typeface="Abel"/>
                <a:cs typeface="Abel"/>
                <a:sym typeface="Abel"/>
              </a:rPr>
              <a:t> This presentation template was created by </a:t>
            </a:r>
            <a:r>
              <a:rPr lang="en" sz="1000" b="1" u="sng" strike="noStrike">
                <a:solidFill>
                  <a:schemeClr val="dk1"/>
                </a:solidFill>
                <a:latin typeface="Abel"/>
                <a:ea typeface="Abel"/>
                <a:cs typeface="Abel"/>
                <a:sym typeface="Abel"/>
                <a:hlinkClick r:id="rId2">
                  <a:extLst>
                    <a:ext uri="{A12FA001-AC4F-418D-AE19-62706E023703}">
                      <ahyp:hlinkClr xmlns:ahyp="http://schemas.microsoft.com/office/drawing/2018/hyperlinkcolor" val="tx"/>
                    </a:ext>
                  </a:extLst>
                </a:hlinkClick>
              </a:rPr>
              <a:t>Slidesgo</a:t>
            </a:r>
            <a:r>
              <a:rPr lang="en" sz="1000" b="0" u="none" strike="noStrike">
                <a:solidFill>
                  <a:schemeClr val="dk1"/>
                </a:solidFill>
                <a:latin typeface="Abel"/>
                <a:ea typeface="Abel"/>
                <a:cs typeface="Abel"/>
                <a:sym typeface="Abel"/>
              </a:rPr>
              <a:t>, and includes icons by </a:t>
            </a:r>
            <a:r>
              <a:rPr lang="en" sz="1000" b="1" u="sng" strike="noStrike">
                <a:solidFill>
                  <a:schemeClr val="dk1"/>
                </a:solidFill>
                <a:latin typeface="Abel"/>
                <a:ea typeface="Abel"/>
                <a:cs typeface="Abel"/>
                <a:sym typeface="Abel"/>
                <a:hlinkClick r:id="rId3">
                  <a:extLst>
                    <a:ext uri="{A12FA001-AC4F-418D-AE19-62706E023703}">
                      <ahyp:hlinkClr xmlns:ahyp="http://schemas.microsoft.com/office/drawing/2018/hyperlinkcolor" val="tx"/>
                    </a:ext>
                  </a:extLst>
                </a:hlinkClick>
              </a:rPr>
              <a:t>Flaticon</a:t>
            </a:r>
            <a:r>
              <a:rPr lang="en" sz="1000" b="0" u="none" strike="noStrike">
                <a:solidFill>
                  <a:schemeClr val="dk1"/>
                </a:solidFill>
                <a:latin typeface="Abel"/>
                <a:ea typeface="Abel"/>
                <a:cs typeface="Abel"/>
                <a:sym typeface="Abel"/>
              </a:rPr>
              <a:t>, and infographics &amp; images by </a:t>
            </a:r>
            <a:r>
              <a:rPr lang="en" sz="1000" b="1" u="sng" strike="noStrike">
                <a:solidFill>
                  <a:schemeClr val="dk1"/>
                </a:solidFill>
                <a:latin typeface="Abel"/>
                <a:ea typeface="Abel"/>
                <a:cs typeface="Abel"/>
                <a:sym typeface="Abel"/>
                <a:hlinkClick r:id="rId4">
                  <a:extLst>
                    <a:ext uri="{A12FA001-AC4F-418D-AE19-62706E023703}">
                      <ahyp:hlinkClr xmlns:ahyp="http://schemas.microsoft.com/office/drawing/2018/hyperlinkcolor" val="tx"/>
                    </a:ext>
                  </a:extLst>
                </a:hlinkClick>
              </a:rPr>
              <a:t>Freepik</a:t>
            </a:r>
            <a:r>
              <a:rPr lang="en" sz="1000" b="0" u="sng" strike="noStrike">
                <a:solidFill>
                  <a:schemeClr val="dk1"/>
                </a:solidFill>
                <a:latin typeface="Abel"/>
                <a:ea typeface="Abel"/>
                <a:cs typeface="Abel"/>
                <a:sym typeface="Abel"/>
              </a:rPr>
              <a:t> </a:t>
            </a:r>
            <a:endParaRPr sz="1000" b="0" u="none" strike="noStrike">
              <a:solidFill>
                <a:srgbClr val="000000"/>
              </a:solidFill>
              <a:latin typeface="Noto Sans Symbols"/>
              <a:ea typeface="Noto Sans Symbols"/>
              <a:cs typeface="Noto Sans Symbols"/>
              <a:sym typeface="Noto Sans Symbols"/>
            </a:endParaRPr>
          </a:p>
        </p:txBody>
      </p:sp>
      <p:sp>
        <p:nvSpPr>
          <p:cNvPr id="237" name="Google Shape;237;p15"/>
          <p:cNvSpPr/>
          <p:nvPr/>
        </p:nvSpPr>
        <p:spPr>
          <a:xfrm>
            <a:off x="0" y="0"/>
            <a:ext cx="7655400" cy="3721680"/>
          </a:xfrm>
          <a:custGeom>
            <a:avLst/>
            <a:gdLst/>
            <a:ahLst/>
            <a:cxnLst/>
            <a:rect l="l" t="t" r="r" b="b"/>
            <a:pathLst>
              <a:path w="306234" h="148881" extrusionOk="0">
                <a:moveTo>
                  <a:pt x="48232" y="11270"/>
                </a:moveTo>
                <a:lnTo>
                  <a:pt x="354434" y="11268"/>
                </a:lnTo>
                <a:lnTo>
                  <a:pt x="354466" y="160077"/>
                </a:lnTo>
                <a:lnTo>
                  <a:pt x="344533" y="160149"/>
                </a:lnTo>
              </a:path>
            </a:pathLst>
          </a:custGeom>
          <a:noFill/>
          <a:ln w="19050" cap="flat" cmpd="sng">
            <a:solidFill>
              <a:srgbClr val="1C1F24"/>
            </a:solidFill>
            <a:prstDash val="solid"/>
            <a:round/>
            <a:headEnd type="none" w="sm" len="sm"/>
            <a:tailEnd type="none" w="sm" len="sm"/>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38" name="Google Shape;238;p15"/>
          <p:cNvSpPr txBox="1">
            <a:spLocks noGrp="1"/>
          </p:cNvSpPr>
          <p:nvPr>
            <p:ph type="body" idx="1"/>
          </p:nvPr>
        </p:nvSpPr>
        <p:spPr>
          <a:xfrm>
            <a:off x="457200" y="1203480"/>
            <a:ext cx="8229240" cy="298296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_1_1_1_1_1_1">
  <p:cSld name="BLANK_1_1_1_1_1_1">
    <p:bg>
      <p:bgPr>
        <a:solidFill>
          <a:schemeClr val="lt1"/>
        </a:solidFill>
        <a:effectLst/>
      </p:bgPr>
    </p:bg>
    <p:spTree>
      <p:nvGrpSpPr>
        <p:cNvPr id="1" name="Shape 239"/>
        <p:cNvGrpSpPr/>
        <p:nvPr/>
      </p:nvGrpSpPr>
      <p:grpSpPr>
        <a:xfrm>
          <a:off x="0" y="0"/>
          <a:ext cx="0" cy="0"/>
          <a:chOff x="0" y="0"/>
          <a:chExt cx="0" cy="0"/>
        </a:xfrm>
      </p:grpSpPr>
      <p:grpSp>
        <p:nvGrpSpPr>
          <p:cNvPr id="240" name="Google Shape;240;p16"/>
          <p:cNvGrpSpPr/>
          <p:nvPr/>
        </p:nvGrpSpPr>
        <p:grpSpPr>
          <a:xfrm>
            <a:off x="-903960" y="-851400"/>
            <a:ext cx="2080800" cy="2940480"/>
            <a:chOff x="-903960" y="-851400"/>
            <a:chExt cx="2080800" cy="2940480"/>
          </a:xfrm>
        </p:grpSpPr>
        <p:sp>
          <p:nvSpPr>
            <p:cNvPr id="241" name="Google Shape;241;p16"/>
            <p:cNvSpPr/>
            <p:nvPr/>
          </p:nvSpPr>
          <p:spPr>
            <a:xfrm>
              <a:off x="-903960" y="600120"/>
              <a:ext cx="270000" cy="43920"/>
            </a:xfrm>
            <a:custGeom>
              <a:avLst/>
              <a:gdLst/>
              <a:ahLst/>
              <a:cxnLst/>
              <a:rect l="l" t="t" r="r" b="b"/>
              <a:pathLst>
                <a:path w="1303" h="213" extrusionOk="0">
                  <a:moveTo>
                    <a:pt x="3" y="1"/>
                  </a:moveTo>
                  <a:lnTo>
                    <a:pt x="3" y="92"/>
                  </a:lnTo>
                  <a:cubicBezTo>
                    <a:pt x="3" y="131"/>
                    <a:pt x="3" y="173"/>
                    <a:pt x="1" y="212"/>
                  </a:cubicBezTo>
                  <a:lnTo>
                    <a:pt x="1197" y="212"/>
                  </a:lnTo>
                  <a:cubicBezTo>
                    <a:pt x="1255" y="212"/>
                    <a:pt x="1303" y="165"/>
                    <a:pt x="1303" y="107"/>
                  </a:cubicBezTo>
                  <a:cubicBezTo>
                    <a:pt x="1303" y="49"/>
                    <a:pt x="1256" y="1"/>
                    <a:pt x="1197" y="1"/>
                  </a:cubicBezTo>
                  <a:close/>
                </a:path>
              </a:pathLst>
            </a:custGeom>
            <a:solidFill>
              <a:schemeClr val="accent2"/>
            </a:solidFill>
            <a:ln>
              <a:noFill/>
            </a:ln>
          </p:spPr>
          <p:txBody>
            <a:bodyPr spcFirstLastPara="1" wrap="square" lIns="91425" tIns="21950" rIns="91425" bIns="2195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42" name="Google Shape;242;p16"/>
            <p:cNvSpPr/>
            <p:nvPr/>
          </p:nvSpPr>
          <p:spPr>
            <a:xfrm>
              <a:off x="-471960" y="-845280"/>
              <a:ext cx="752040" cy="1071000"/>
            </a:xfrm>
            <a:custGeom>
              <a:avLst/>
              <a:gdLst/>
              <a:ahLst/>
              <a:cxnLst/>
              <a:rect l="l" t="t" r="r" b="b"/>
              <a:pathLst>
                <a:path w="3628" h="5166" extrusionOk="0">
                  <a:moveTo>
                    <a:pt x="3417" y="0"/>
                  </a:moveTo>
                  <a:lnTo>
                    <a:pt x="3417" y="2278"/>
                  </a:lnTo>
                  <a:cubicBezTo>
                    <a:pt x="3417" y="2673"/>
                    <a:pt x="3131" y="3015"/>
                    <a:pt x="2737" y="3092"/>
                  </a:cubicBezTo>
                  <a:cubicBezTo>
                    <a:pt x="1609" y="3315"/>
                    <a:pt x="622" y="4013"/>
                    <a:pt x="32" y="5006"/>
                  </a:cubicBezTo>
                  <a:cubicBezTo>
                    <a:pt x="1" y="5056"/>
                    <a:pt x="17" y="5121"/>
                    <a:pt x="68" y="5150"/>
                  </a:cubicBezTo>
                  <a:cubicBezTo>
                    <a:pt x="84" y="5160"/>
                    <a:pt x="104" y="5165"/>
                    <a:pt x="121" y="5165"/>
                  </a:cubicBezTo>
                  <a:cubicBezTo>
                    <a:pt x="158" y="5165"/>
                    <a:pt x="193" y="5148"/>
                    <a:pt x="213" y="5114"/>
                  </a:cubicBezTo>
                  <a:cubicBezTo>
                    <a:pt x="773" y="4170"/>
                    <a:pt x="1707" y="3509"/>
                    <a:pt x="2778" y="3300"/>
                  </a:cubicBezTo>
                  <a:cubicBezTo>
                    <a:pt x="3272" y="3203"/>
                    <a:pt x="3628" y="2773"/>
                    <a:pt x="3628" y="2278"/>
                  </a:cubicBezTo>
                  <a:lnTo>
                    <a:pt x="3628" y="35"/>
                  </a:lnTo>
                  <a:cubicBezTo>
                    <a:pt x="3559" y="21"/>
                    <a:pt x="3488" y="10"/>
                    <a:pt x="341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43" name="Google Shape;243;p16"/>
            <p:cNvSpPr/>
            <p:nvPr/>
          </p:nvSpPr>
          <p:spPr>
            <a:xfrm>
              <a:off x="-583200" y="294480"/>
              <a:ext cx="225000" cy="860040"/>
            </a:xfrm>
            <a:custGeom>
              <a:avLst/>
              <a:gdLst/>
              <a:ahLst/>
              <a:cxnLst/>
              <a:rect l="l" t="t" r="r" b="b"/>
              <a:pathLst>
                <a:path w="1087" h="4150" extrusionOk="0">
                  <a:moveTo>
                    <a:pt x="391" y="0"/>
                  </a:moveTo>
                  <a:cubicBezTo>
                    <a:pt x="349" y="0"/>
                    <a:pt x="310" y="26"/>
                    <a:pt x="293" y="67"/>
                  </a:cubicBezTo>
                  <a:cubicBezTo>
                    <a:pt x="99" y="548"/>
                    <a:pt x="0" y="1058"/>
                    <a:pt x="0" y="1581"/>
                  </a:cubicBezTo>
                  <a:cubicBezTo>
                    <a:pt x="0" y="2510"/>
                    <a:pt x="307" y="3385"/>
                    <a:pt x="886" y="4110"/>
                  </a:cubicBezTo>
                  <a:cubicBezTo>
                    <a:pt x="905" y="4135"/>
                    <a:pt x="937" y="4150"/>
                    <a:pt x="968" y="4150"/>
                  </a:cubicBezTo>
                  <a:cubicBezTo>
                    <a:pt x="991" y="4150"/>
                    <a:pt x="1014" y="4143"/>
                    <a:pt x="1034" y="4127"/>
                  </a:cubicBezTo>
                  <a:cubicBezTo>
                    <a:pt x="1079" y="4091"/>
                    <a:pt x="1086" y="4024"/>
                    <a:pt x="1050" y="3979"/>
                  </a:cubicBezTo>
                  <a:cubicBezTo>
                    <a:pt x="502" y="3291"/>
                    <a:pt x="211" y="2462"/>
                    <a:pt x="211" y="1581"/>
                  </a:cubicBezTo>
                  <a:cubicBezTo>
                    <a:pt x="211" y="1084"/>
                    <a:pt x="304" y="602"/>
                    <a:pt x="487" y="145"/>
                  </a:cubicBezTo>
                  <a:cubicBezTo>
                    <a:pt x="509" y="92"/>
                    <a:pt x="483" y="30"/>
                    <a:pt x="430" y="8"/>
                  </a:cubicBezTo>
                  <a:cubicBezTo>
                    <a:pt x="417" y="3"/>
                    <a:pt x="404" y="0"/>
                    <a:pt x="3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44" name="Google Shape;244;p16"/>
            <p:cNvSpPr/>
            <p:nvPr/>
          </p:nvSpPr>
          <p:spPr>
            <a:xfrm>
              <a:off x="-304920" y="1217880"/>
              <a:ext cx="585720" cy="865080"/>
            </a:xfrm>
            <a:custGeom>
              <a:avLst/>
              <a:gdLst/>
              <a:ahLst/>
              <a:cxnLst/>
              <a:rect l="l" t="t" r="r" b="b"/>
              <a:pathLst>
                <a:path w="2826" h="4173" extrusionOk="0">
                  <a:moveTo>
                    <a:pt x="119" y="1"/>
                  </a:moveTo>
                  <a:cubicBezTo>
                    <a:pt x="90" y="1"/>
                    <a:pt x="61" y="13"/>
                    <a:pt x="39" y="37"/>
                  </a:cubicBezTo>
                  <a:cubicBezTo>
                    <a:pt x="1" y="81"/>
                    <a:pt x="5" y="146"/>
                    <a:pt x="49" y="186"/>
                  </a:cubicBezTo>
                  <a:cubicBezTo>
                    <a:pt x="606" y="674"/>
                    <a:pt x="1286" y="999"/>
                    <a:pt x="2014" y="1127"/>
                  </a:cubicBezTo>
                  <a:cubicBezTo>
                    <a:pt x="2361" y="1187"/>
                    <a:pt x="2614" y="1490"/>
                    <a:pt x="2614" y="1847"/>
                  </a:cubicBezTo>
                  <a:lnTo>
                    <a:pt x="2614" y="4173"/>
                  </a:lnTo>
                  <a:cubicBezTo>
                    <a:pt x="2684" y="4164"/>
                    <a:pt x="2755" y="4152"/>
                    <a:pt x="2825" y="4139"/>
                  </a:cubicBezTo>
                  <a:lnTo>
                    <a:pt x="2825" y="1847"/>
                  </a:lnTo>
                  <a:cubicBezTo>
                    <a:pt x="2825" y="1387"/>
                    <a:pt x="2498" y="996"/>
                    <a:pt x="2051" y="919"/>
                  </a:cubicBezTo>
                  <a:cubicBezTo>
                    <a:pt x="1362" y="798"/>
                    <a:pt x="718" y="490"/>
                    <a:pt x="188" y="27"/>
                  </a:cubicBezTo>
                  <a:cubicBezTo>
                    <a:pt x="168" y="9"/>
                    <a:pt x="144" y="1"/>
                    <a:pt x="1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45" name="Google Shape;245;p16"/>
            <p:cNvSpPr/>
            <p:nvPr/>
          </p:nvSpPr>
          <p:spPr>
            <a:xfrm>
              <a:off x="205560" y="-334800"/>
              <a:ext cx="188280" cy="251280"/>
            </a:xfrm>
            <a:custGeom>
              <a:avLst/>
              <a:gdLst/>
              <a:ahLst/>
              <a:cxnLst/>
              <a:rect l="l" t="t" r="r" b="b"/>
              <a:pathLst>
                <a:path w="909" h="1214" extrusionOk="0">
                  <a:moveTo>
                    <a:pt x="796" y="1"/>
                  </a:moveTo>
                  <a:cubicBezTo>
                    <a:pt x="743" y="1"/>
                    <a:pt x="699" y="39"/>
                    <a:pt x="692" y="92"/>
                  </a:cubicBezTo>
                  <a:cubicBezTo>
                    <a:pt x="638" y="478"/>
                    <a:pt x="406" y="824"/>
                    <a:pt x="68" y="1016"/>
                  </a:cubicBezTo>
                  <a:cubicBezTo>
                    <a:pt x="18" y="1046"/>
                    <a:pt x="0" y="1109"/>
                    <a:pt x="29" y="1161"/>
                  </a:cubicBezTo>
                  <a:cubicBezTo>
                    <a:pt x="47" y="1195"/>
                    <a:pt x="84" y="1214"/>
                    <a:pt x="121" y="1214"/>
                  </a:cubicBezTo>
                  <a:cubicBezTo>
                    <a:pt x="138" y="1214"/>
                    <a:pt x="156" y="1210"/>
                    <a:pt x="172" y="1201"/>
                  </a:cubicBezTo>
                  <a:cubicBezTo>
                    <a:pt x="565" y="977"/>
                    <a:pt x="837" y="572"/>
                    <a:pt x="901" y="121"/>
                  </a:cubicBezTo>
                  <a:cubicBezTo>
                    <a:pt x="908" y="64"/>
                    <a:pt x="869" y="10"/>
                    <a:pt x="812" y="2"/>
                  </a:cubicBezTo>
                  <a:cubicBezTo>
                    <a:pt x="806" y="1"/>
                    <a:pt x="801" y="1"/>
                    <a:pt x="79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46" name="Google Shape;246;p16"/>
            <p:cNvSpPr/>
            <p:nvPr/>
          </p:nvSpPr>
          <p:spPr>
            <a:xfrm>
              <a:off x="351720" y="-820440"/>
              <a:ext cx="43920" cy="411120"/>
            </a:xfrm>
            <a:custGeom>
              <a:avLst/>
              <a:gdLst/>
              <a:ahLst/>
              <a:cxnLst/>
              <a:rect l="l" t="t" r="r" b="b"/>
              <a:pathLst>
                <a:path w="213" h="1984" extrusionOk="0">
                  <a:moveTo>
                    <a:pt x="0" y="1"/>
                  </a:moveTo>
                  <a:lnTo>
                    <a:pt x="0" y="1878"/>
                  </a:lnTo>
                  <a:cubicBezTo>
                    <a:pt x="0" y="1937"/>
                    <a:pt x="48" y="1984"/>
                    <a:pt x="107" y="1984"/>
                  </a:cubicBezTo>
                  <a:cubicBezTo>
                    <a:pt x="164" y="1984"/>
                    <a:pt x="212" y="1937"/>
                    <a:pt x="212" y="1878"/>
                  </a:cubicBezTo>
                  <a:lnTo>
                    <a:pt x="212" y="70"/>
                  </a:lnTo>
                  <a:cubicBezTo>
                    <a:pt x="142" y="45"/>
                    <a:pt x="72" y="22"/>
                    <a:pt x="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47" name="Google Shape;247;p16"/>
            <p:cNvSpPr/>
            <p:nvPr/>
          </p:nvSpPr>
          <p:spPr>
            <a:xfrm>
              <a:off x="23760" y="1273680"/>
              <a:ext cx="371520" cy="784440"/>
            </a:xfrm>
            <a:custGeom>
              <a:avLst/>
              <a:gdLst/>
              <a:ahLst/>
              <a:cxnLst/>
              <a:rect l="l" t="t" r="r" b="b"/>
              <a:pathLst>
                <a:path w="1794" h="3784" extrusionOk="0">
                  <a:moveTo>
                    <a:pt x="118" y="0"/>
                  </a:moveTo>
                  <a:cubicBezTo>
                    <a:pt x="73" y="0"/>
                    <a:pt x="31" y="29"/>
                    <a:pt x="17" y="75"/>
                  </a:cubicBezTo>
                  <a:cubicBezTo>
                    <a:pt x="1" y="131"/>
                    <a:pt x="32" y="190"/>
                    <a:pt x="88" y="206"/>
                  </a:cubicBezTo>
                  <a:cubicBezTo>
                    <a:pt x="230" y="250"/>
                    <a:pt x="378" y="284"/>
                    <a:pt x="528" y="310"/>
                  </a:cubicBezTo>
                  <a:cubicBezTo>
                    <a:pt x="1139" y="411"/>
                    <a:pt x="1581" y="937"/>
                    <a:pt x="1581" y="1561"/>
                  </a:cubicBezTo>
                  <a:lnTo>
                    <a:pt x="1581" y="3783"/>
                  </a:lnTo>
                  <a:cubicBezTo>
                    <a:pt x="1652" y="3763"/>
                    <a:pt x="1723" y="3739"/>
                    <a:pt x="1793" y="3715"/>
                  </a:cubicBezTo>
                  <a:lnTo>
                    <a:pt x="1793" y="1561"/>
                  </a:lnTo>
                  <a:cubicBezTo>
                    <a:pt x="1793" y="835"/>
                    <a:pt x="1274" y="221"/>
                    <a:pt x="564" y="102"/>
                  </a:cubicBezTo>
                  <a:cubicBezTo>
                    <a:pt x="422" y="79"/>
                    <a:pt x="284" y="46"/>
                    <a:pt x="149" y="5"/>
                  </a:cubicBezTo>
                  <a:cubicBezTo>
                    <a:pt x="139" y="2"/>
                    <a:pt x="128" y="0"/>
                    <a:pt x="11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48" name="Google Shape;248;p16"/>
            <p:cNvSpPr/>
            <p:nvPr/>
          </p:nvSpPr>
          <p:spPr>
            <a:xfrm>
              <a:off x="-468360" y="-85680"/>
              <a:ext cx="586080" cy="1355400"/>
            </a:xfrm>
            <a:custGeom>
              <a:avLst/>
              <a:gdLst/>
              <a:ahLst/>
              <a:cxnLst/>
              <a:rect l="l" t="t" r="r" b="b"/>
              <a:pathLst>
                <a:path w="2828" h="6538" extrusionOk="0">
                  <a:moveTo>
                    <a:pt x="2712" y="1"/>
                  </a:moveTo>
                  <a:cubicBezTo>
                    <a:pt x="2704" y="1"/>
                    <a:pt x="2696" y="2"/>
                    <a:pt x="2687" y="4"/>
                  </a:cubicBezTo>
                  <a:cubicBezTo>
                    <a:pt x="2381" y="75"/>
                    <a:pt x="2091" y="189"/>
                    <a:pt x="1800" y="352"/>
                  </a:cubicBezTo>
                  <a:cubicBezTo>
                    <a:pt x="690" y="974"/>
                    <a:pt x="0" y="2146"/>
                    <a:pt x="0" y="3415"/>
                  </a:cubicBezTo>
                  <a:cubicBezTo>
                    <a:pt x="1" y="4579"/>
                    <a:pt x="579" y="5665"/>
                    <a:pt x="1548" y="6321"/>
                  </a:cubicBezTo>
                  <a:cubicBezTo>
                    <a:pt x="1661" y="6397"/>
                    <a:pt x="1777" y="6465"/>
                    <a:pt x="1891" y="6526"/>
                  </a:cubicBezTo>
                  <a:cubicBezTo>
                    <a:pt x="1907" y="6534"/>
                    <a:pt x="1924" y="6538"/>
                    <a:pt x="1941" y="6538"/>
                  </a:cubicBezTo>
                  <a:cubicBezTo>
                    <a:pt x="1979" y="6538"/>
                    <a:pt x="2014" y="6517"/>
                    <a:pt x="2034" y="6482"/>
                  </a:cubicBezTo>
                  <a:cubicBezTo>
                    <a:pt x="2061" y="6429"/>
                    <a:pt x="2040" y="6367"/>
                    <a:pt x="1990" y="6339"/>
                  </a:cubicBezTo>
                  <a:cubicBezTo>
                    <a:pt x="1881" y="6283"/>
                    <a:pt x="1773" y="6217"/>
                    <a:pt x="1666" y="6145"/>
                  </a:cubicBezTo>
                  <a:cubicBezTo>
                    <a:pt x="756" y="5529"/>
                    <a:pt x="212" y="4508"/>
                    <a:pt x="212" y="3412"/>
                  </a:cubicBezTo>
                  <a:cubicBezTo>
                    <a:pt x="212" y="2221"/>
                    <a:pt x="860" y="1117"/>
                    <a:pt x="1903" y="535"/>
                  </a:cubicBezTo>
                  <a:cubicBezTo>
                    <a:pt x="2177" y="381"/>
                    <a:pt x="2449" y="274"/>
                    <a:pt x="2736" y="208"/>
                  </a:cubicBezTo>
                  <a:cubicBezTo>
                    <a:pt x="2792" y="195"/>
                    <a:pt x="2828" y="138"/>
                    <a:pt x="2814" y="82"/>
                  </a:cubicBezTo>
                  <a:cubicBezTo>
                    <a:pt x="2802" y="34"/>
                    <a:pt x="2759" y="1"/>
                    <a:pt x="27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49" name="Google Shape;249;p16"/>
            <p:cNvSpPr/>
            <p:nvPr/>
          </p:nvSpPr>
          <p:spPr>
            <a:xfrm>
              <a:off x="-358560" y="-779760"/>
              <a:ext cx="863280" cy="2797200"/>
            </a:xfrm>
            <a:custGeom>
              <a:avLst/>
              <a:gdLst/>
              <a:ahLst/>
              <a:cxnLst/>
              <a:rect l="l" t="t" r="r" b="b"/>
              <a:pathLst>
                <a:path w="4165" h="13490" extrusionOk="0">
                  <a:moveTo>
                    <a:pt x="3954" y="0"/>
                  </a:moveTo>
                  <a:lnTo>
                    <a:pt x="3954" y="2056"/>
                  </a:lnTo>
                  <a:cubicBezTo>
                    <a:pt x="3954" y="2940"/>
                    <a:pt x="3329" y="3686"/>
                    <a:pt x="2466" y="3827"/>
                  </a:cubicBezTo>
                  <a:cubicBezTo>
                    <a:pt x="2140" y="3880"/>
                    <a:pt x="1833" y="3988"/>
                    <a:pt x="1530" y="4158"/>
                  </a:cubicBezTo>
                  <a:cubicBezTo>
                    <a:pt x="585" y="4686"/>
                    <a:pt x="0" y="5683"/>
                    <a:pt x="0" y="6761"/>
                  </a:cubicBezTo>
                  <a:cubicBezTo>
                    <a:pt x="0" y="7750"/>
                    <a:pt x="491" y="8673"/>
                    <a:pt x="1314" y="9230"/>
                  </a:cubicBezTo>
                  <a:cubicBezTo>
                    <a:pt x="1674" y="9472"/>
                    <a:pt x="2048" y="9625"/>
                    <a:pt x="2459" y="9692"/>
                  </a:cubicBezTo>
                  <a:cubicBezTo>
                    <a:pt x="3326" y="9835"/>
                    <a:pt x="3954" y="10580"/>
                    <a:pt x="3954" y="11463"/>
                  </a:cubicBezTo>
                  <a:lnTo>
                    <a:pt x="3954" y="13490"/>
                  </a:lnTo>
                  <a:cubicBezTo>
                    <a:pt x="4023" y="13458"/>
                    <a:pt x="4094" y="13422"/>
                    <a:pt x="4165" y="13387"/>
                  </a:cubicBezTo>
                  <a:lnTo>
                    <a:pt x="4165" y="11463"/>
                  </a:lnTo>
                  <a:cubicBezTo>
                    <a:pt x="4164" y="10477"/>
                    <a:pt x="3462" y="9645"/>
                    <a:pt x="2493" y="9484"/>
                  </a:cubicBezTo>
                  <a:cubicBezTo>
                    <a:pt x="2113" y="9422"/>
                    <a:pt x="1765" y="9281"/>
                    <a:pt x="1432" y="9056"/>
                  </a:cubicBezTo>
                  <a:cubicBezTo>
                    <a:pt x="667" y="8537"/>
                    <a:pt x="210" y="7680"/>
                    <a:pt x="210" y="6761"/>
                  </a:cubicBezTo>
                  <a:cubicBezTo>
                    <a:pt x="210" y="5760"/>
                    <a:pt x="755" y="4833"/>
                    <a:pt x="1632" y="4343"/>
                  </a:cubicBezTo>
                  <a:cubicBezTo>
                    <a:pt x="1915" y="4185"/>
                    <a:pt x="2199" y="4083"/>
                    <a:pt x="2501" y="4033"/>
                  </a:cubicBezTo>
                  <a:cubicBezTo>
                    <a:pt x="3464" y="3876"/>
                    <a:pt x="4165" y="3044"/>
                    <a:pt x="4165" y="2056"/>
                  </a:cubicBezTo>
                  <a:lnTo>
                    <a:pt x="4165" y="103"/>
                  </a:lnTo>
                  <a:cubicBezTo>
                    <a:pt x="4094" y="66"/>
                    <a:pt x="4025" y="32"/>
                    <a:pt x="39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50" name="Google Shape;250;p16"/>
            <p:cNvSpPr/>
            <p:nvPr/>
          </p:nvSpPr>
          <p:spPr>
            <a:xfrm>
              <a:off x="-249480" y="443520"/>
              <a:ext cx="738000" cy="839520"/>
            </a:xfrm>
            <a:custGeom>
              <a:avLst/>
              <a:gdLst/>
              <a:ahLst/>
              <a:cxnLst/>
              <a:rect l="l" t="t" r="r" b="b"/>
              <a:pathLst>
                <a:path w="3561" h="4051" extrusionOk="0">
                  <a:moveTo>
                    <a:pt x="232" y="0"/>
                  </a:moveTo>
                  <a:cubicBezTo>
                    <a:pt x="188" y="0"/>
                    <a:pt x="147" y="29"/>
                    <a:pt x="132" y="72"/>
                  </a:cubicBezTo>
                  <a:cubicBezTo>
                    <a:pt x="44" y="327"/>
                    <a:pt x="1" y="593"/>
                    <a:pt x="1" y="863"/>
                  </a:cubicBezTo>
                  <a:cubicBezTo>
                    <a:pt x="1" y="1677"/>
                    <a:pt x="404" y="2437"/>
                    <a:pt x="1083" y="2897"/>
                  </a:cubicBezTo>
                  <a:cubicBezTo>
                    <a:pt x="1378" y="3095"/>
                    <a:pt x="1684" y="3220"/>
                    <a:pt x="2020" y="3275"/>
                  </a:cubicBezTo>
                  <a:cubicBezTo>
                    <a:pt x="2540" y="3361"/>
                    <a:pt x="3018" y="3623"/>
                    <a:pt x="3366" y="4015"/>
                  </a:cubicBezTo>
                  <a:cubicBezTo>
                    <a:pt x="3386" y="4038"/>
                    <a:pt x="3415" y="4050"/>
                    <a:pt x="3445" y="4050"/>
                  </a:cubicBezTo>
                  <a:cubicBezTo>
                    <a:pt x="3469" y="4050"/>
                    <a:pt x="3494" y="4043"/>
                    <a:pt x="3514" y="4024"/>
                  </a:cubicBezTo>
                  <a:cubicBezTo>
                    <a:pt x="3557" y="3986"/>
                    <a:pt x="3561" y="3919"/>
                    <a:pt x="3522" y="3875"/>
                  </a:cubicBezTo>
                  <a:cubicBezTo>
                    <a:pt x="3141" y="3448"/>
                    <a:pt x="2620" y="3162"/>
                    <a:pt x="2053" y="3068"/>
                  </a:cubicBezTo>
                  <a:cubicBezTo>
                    <a:pt x="1748" y="3017"/>
                    <a:pt x="1470" y="2904"/>
                    <a:pt x="1199" y="2722"/>
                  </a:cubicBezTo>
                  <a:cubicBezTo>
                    <a:pt x="580" y="2302"/>
                    <a:pt x="209" y="1608"/>
                    <a:pt x="209" y="863"/>
                  </a:cubicBezTo>
                  <a:cubicBezTo>
                    <a:pt x="209" y="616"/>
                    <a:pt x="249" y="374"/>
                    <a:pt x="330" y="140"/>
                  </a:cubicBezTo>
                  <a:cubicBezTo>
                    <a:pt x="349" y="84"/>
                    <a:pt x="321" y="24"/>
                    <a:pt x="266" y="6"/>
                  </a:cubicBezTo>
                  <a:cubicBezTo>
                    <a:pt x="255" y="2"/>
                    <a:pt x="243" y="0"/>
                    <a:pt x="2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51" name="Google Shape;251;p16"/>
            <p:cNvSpPr/>
            <p:nvPr/>
          </p:nvSpPr>
          <p:spPr>
            <a:xfrm>
              <a:off x="523440" y="1368720"/>
              <a:ext cx="90720" cy="589680"/>
            </a:xfrm>
            <a:custGeom>
              <a:avLst/>
              <a:gdLst/>
              <a:ahLst/>
              <a:cxnLst/>
              <a:rect l="l" t="t" r="r" b="b"/>
              <a:pathLst>
                <a:path w="439" h="2845" extrusionOk="0">
                  <a:moveTo>
                    <a:pt x="121" y="1"/>
                  </a:moveTo>
                  <a:cubicBezTo>
                    <a:pt x="106" y="1"/>
                    <a:pt x="92" y="4"/>
                    <a:pt x="77" y="11"/>
                  </a:cubicBezTo>
                  <a:cubicBezTo>
                    <a:pt x="25" y="34"/>
                    <a:pt x="0" y="97"/>
                    <a:pt x="25" y="150"/>
                  </a:cubicBezTo>
                  <a:cubicBezTo>
                    <a:pt x="158" y="450"/>
                    <a:pt x="228" y="772"/>
                    <a:pt x="228" y="1104"/>
                  </a:cubicBezTo>
                  <a:lnTo>
                    <a:pt x="228" y="2845"/>
                  </a:lnTo>
                  <a:cubicBezTo>
                    <a:pt x="299" y="2801"/>
                    <a:pt x="368" y="2753"/>
                    <a:pt x="438" y="2704"/>
                  </a:cubicBezTo>
                  <a:lnTo>
                    <a:pt x="438" y="1104"/>
                  </a:lnTo>
                  <a:cubicBezTo>
                    <a:pt x="438" y="741"/>
                    <a:pt x="365" y="391"/>
                    <a:pt x="218" y="64"/>
                  </a:cubicBezTo>
                  <a:cubicBezTo>
                    <a:pt x="201" y="25"/>
                    <a:pt x="162" y="1"/>
                    <a:pt x="12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52" name="Google Shape;252;p16"/>
            <p:cNvSpPr/>
            <p:nvPr/>
          </p:nvSpPr>
          <p:spPr>
            <a:xfrm>
              <a:off x="512280" y="-720360"/>
              <a:ext cx="101520" cy="619200"/>
            </a:xfrm>
            <a:custGeom>
              <a:avLst/>
              <a:gdLst/>
              <a:ahLst/>
              <a:cxnLst/>
              <a:rect l="l" t="t" r="r" b="b"/>
              <a:pathLst>
                <a:path w="491" h="2988" extrusionOk="0">
                  <a:moveTo>
                    <a:pt x="278" y="1"/>
                  </a:moveTo>
                  <a:lnTo>
                    <a:pt x="278" y="1770"/>
                  </a:lnTo>
                  <a:cubicBezTo>
                    <a:pt x="278" y="2139"/>
                    <a:pt x="191" y="2508"/>
                    <a:pt x="25" y="2834"/>
                  </a:cubicBezTo>
                  <a:cubicBezTo>
                    <a:pt x="1" y="2885"/>
                    <a:pt x="21" y="2950"/>
                    <a:pt x="73" y="2976"/>
                  </a:cubicBezTo>
                  <a:cubicBezTo>
                    <a:pt x="88" y="2984"/>
                    <a:pt x="104" y="2987"/>
                    <a:pt x="120" y="2987"/>
                  </a:cubicBezTo>
                  <a:cubicBezTo>
                    <a:pt x="159" y="2987"/>
                    <a:pt x="196" y="2966"/>
                    <a:pt x="215" y="2929"/>
                  </a:cubicBezTo>
                  <a:cubicBezTo>
                    <a:pt x="396" y="2574"/>
                    <a:pt x="490" y="2173"/>
                    <a:pt x="490" y="1770"/>
                  </a:cubicBezTo>
                  <a:lnTo>
                    <a:pt x="490" y="141"/>
                  </a:lnTo>
                  <a:cubicBezTo>
                    <a:pt x="420" y="92"/>
                    <a:pt x="350" y="44"/>
                    <a:pt x="27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53" name="Google Shape;253;p16"/>
            <p:cNvSpPr/>
            <p:nvPr/>
          </p:nvSpPr>
          <p:spPr>
            <a:xfrm>
              <a:off x="-172440" y="-64080"/>
              <a:ext cx="682920" cy="441000"/>
            </a:xfrm>
            <a:custGeom>
              <a:avLst/>
              <a:gdLst/>
              <a:ahLst/>
              <a:cxnLst/>
              <a:rect l="l" t="t" r="r" b="b"/>
              <a:pathLst>
                <a:path w="3296" h="2129" extrusionOk="0">
                  <a:moveTo>
                    <a:pt x="3177" y="0"/>
                  </a:moveTo>
                  <a:cubicBezTo>
                    <a:pt x="3145" y="0"/>
                    <a:pt x="3114" y="15"/>
                    <a:pt x="3093" y="41"/>
                  </a:cubicBezTo>
                  <a:cubicBezTo>
                    <a:pt x="2739" y="500"/>
                    <a:pt x="2227" y="803"/>
                    <a:pt x="1652" y="897"/>
                  </a:cubicBezTo>
                  <a:cubicBezTo>
                    <a:pt x="1388" y="941"/>
                    <a:pt x="1139" y="1029"/>
                    <a:pt x="888" y="1169"/>
                  </a:cubicBezTo>
                  <a:cubicBezTo>
                    <a:pt x="543" y="1361"/>
                    <a:pt x="247" y="1636"/>
                    <a:pt x="32" y="1964"/>
                  </a:cubicBezTo>
                  <a:cubicBezTo>
                    <a:pt x="0" y="2013"/>
                    <a:pt x="13" y="2078"/>
                    <a:pt x="62" y="2111"/>
                  </a:cubicBezTo>
                  <a:cubicBezTo>
                    <a:pt x="80" y="2123"/>
                    <a:pt x="100" y="2129"/>
                    <a:pt x="120" y="2129"/>
                  </a:cubicBezTo>
                  <a:cubicBezTo>
                    <a:pt x="154" y="2129"/>
                    <a:pt x="188" y="2112"/>
                    <a:pt x="208" y="2080"/>
                  </a:cubicBezTo>
                  <a:cubicBezTo>
                    <a:pt x="408" y="1780"/>
                    <a:pt x="678" y="1529"/>
                    <a:pt x="992" y="1353"/>
                  </a:cubicBezTo>
                  <a:cubicBezTo>
                    <a:pt x="1220" y="1225"/>
                    <a:pt x="1447" y="1145"/>
                    <a:pt x="1687" y="1104"/>
                  </a:cubicBezTo>
                  <a:cubicBezTo>
                    <a:pt x="2313" y="1001"/>
                    <a:pt x="2872" y="670"/>
                    <a:pt x="3260" y="171"/>
                  </a:cubicBezTo>
                  <a:cubicBezTo>
                    <a:pt x="3295" y="124"/>
                    <a:pt x="3287" y="58"/>
                    <a:pt x="3241" y="23"/>
                  </a:cubicBezTo>
                  <a:cubicBezTo>
                    <a:pt x="3222" y="8"/>
                    <a:pt x="3199" y="0"/>
                    <a:pt x="3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54" name="Google Shape;254;p16"/>
            <p:cNvSpPr/>
            <p:nvPr/>
          </p:nvSpPr>
          <p:spPr>
            <a:xfrm>
              <a:off x="-140040" y="-641160"/>
              <a:ext cx="863280" cy="2520360"/>
            </a:xfrm>
            <a:custGeom>
              <a:avLst/>
              <a:gdLst/>
              <a:ahLst/>
              <a:cxnLst/>
              <a:rect l="l" t="t" r="r" b="b"/>
              <a:pathLst>
                <a:path w="4165" h="12156" extrusionOk="0">
                  <a:moveTo>
                    <a:pt x="3954" y="0"/>
                  </a:moveTo>
                  <a:lnTo>
                    <a:pt x="3954" y="1388"/>
                  </a:lnTo>
                  <a:cubicBezTo>
                    <a:pt x="3954" y="2792"/>
                    <a:pt x="2957" y="3973"/>
                    <a:pt x="1582" y="4199"/>
                  </a:cubicBezTo>
                  <a:cubicBezTo>
                    <a:pt x="1379" y="4232"/>
                    <a:pt x="1185" y="4302"/>
                    <a:pt x="989" y="4410"/>
                  </a:cubicBezTo>
                  <a:cubicBezTo>
                    <a:pt x="378" y="4752"/>
                    <a:pt x="0" y="5395"/>
                    <a:pt x="0" y="6092"/>
                  </a:cubicBezTo>
                  <a:cubicBezTo>
                    <a:pt x="0" y="6731"/>
                    <a:pt x="318" y="7328"/>
                    <a:pt x="851" y="7688"/>
                  </a:cubicBezTo>
                  <a:cubicBezTo>
                    <a:pt x="1082" y="7845"/>
                    <a:pt x="1318" y="7940"/>
                    <a:pt x="1578" y="7984"/>
                  </a:cubicBezTo>
                  <a:cubicBezTo>
                    <a:pt x="2955" y="8213"/>
                    <a:pt x="3954" y="9396"/>
                    <a:pt x="3954" y="10796"/>
                  </a:cubicBezTo>
                  <a:lnTo>
                    <a:pt x="3954" y="12155"/>
                  </a:lnTo>
                  <a:cubicBezTo>
                    <a:pt x="4025" y="12096"/>
                    <a:pt x="4096" y="12034"/>
                    <a:pt x="4165" y="11972"/>
                  </a:cubicBezTo>
                  <a:lnTo>
                    <a:pt x="4165" y="10796"/>
                  </a:lnTo>
                  <a:cubicBezTo>
                    <a:pt x="4164" y="9291"/>
                    <a:pt x="3090" y="8021"/>
                    <a:pt x="1612" y="7777"/>
                  </a:cubicBezTo>
                  <a:cubicBezTo>
                    <a:pt x="1383" y="7738"/>
                    <a:pt x="1174" y="7653"/>
                    <a:pt x="970" y="7514"/>
                  </a:cubicBezTo>
                  <a:cubicBezTo>
                    <a:pt x="495" y="7193"/>
                    <a:pt x="211" y="6661"/>
                    <a:pt x="211" y="6093"/>
                  </a:cubicBezTo>
                  <a:cubicBezTo>
                    <a:pt x="211" y="5473"/>
                    <a:pt x="550" y="4900"/>
                    <a:pt x="1094" y="4596"/>
                  </a:cubicBezTo>
                  <a:cubicBezTo>
                    <a:pt x="1267" y="4498"/>
                    <a:pt x="1438" y="4438"/>
                    <a:pt x="1618" y="4407"/>
                  </a:cubicBezTo>
                  <a:cubicBezTo>
                    <a:pt x="3094" y="4166"/>
                    <a:pt x="4165" y="2896"/>
                    <a:pt x="4165" y="1389"/>
                  </a:cubicBezTo>
                  <a:lnTo>
                    <a:pt x="4165" y="183"/>
                  </a:lnTo>
                  <a:cubicBezTo>
                    <a:pt x="4096" y="119"/>
                    <a:pt x="4025" y="58"/>
                    <a:pt x="39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55" name="Google Shape;255;p16"/>
            <p:cNvSpPr/>
            <p:nvPr/>
          </p:nvSpPr>
          <p:spPr>
            <a:xfrm>
              <a:off x="528480" y="-537120"/>
              <a:ext cx="303840" cy="761040"/>
            </a:xfrm>
            <a:custGeom>
              <a:avLst/>
              <a:gdLst/>
              <a:ahLst/>
              <a:cxnLst/>
              <a:rect l="l" t="t" r="r" b="b"/>
              <a:pathLst>
                <a:path w="1467" h="3671" extrusionOk="0">
                  <a:moveTo>
                    <a:pt x="1255" y="0"/>
                  </a:moveTo>
                  <a:lnTo>
                    <a:pt x="1255" y="887"/>
                  </a:lnTo>
                  <a:cubicBezTo>
                    <a:pt x="1257" y="1897"/>
                    <a:pt x="818" y="2844"/>
                    <a:pt x="51" y="3484"/>
                  </a:cubicBezTo>
                  <a:cubicBezTo>
                    <a:pt x="6" y="3521"/>
                    <a:pt x="1" y="3588"/>
                    <a:pt x="38" y="3632"/>
                  </a:cubicBezTo>
                  <a:cubicBezTo>
                    <a:pt x="58" y="3658"/>
                    <a:pt x="88" y="3671"/>
                    <a:pt x="119" y="3671"/>
                  </a:cubicBezTo>
                  <a:cubicBezTo>
                    <a:pt x="143" y="3671"/>
                    <a:pt x="167" y="3663"/>
                    <a:pt x="186" y="3646"/>
                  </a:cubicBezTo>
                  <a:cubicBezTo>
                    <a:pt x="1000" y="2966"/>
                    <a:pt x="1466" y="1959"/>
                    <a:pt x="1466" y="887"/>
                  </a:cubicBezTo>
                  <a:lnTo>
                    <a:pt x="1466" y="242"/>
                  </a:lnTo>
                  <a:cubicBezTo>
                    <a:pt x="1398" y="158"/>
                    <a:pt x="1327" y="78"/>
                    <a:pt x="125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56" name="Google Shape;256;p16"/>
            <p:cNvSpPr/>
            <p:nvPr/>
          </p:nvSpPr>
          <p:spPr>
            <a:xfrm>
              <a:off x="-30960" y="257760"/>
              <a:ext cx="864000" cy="1517040"/>
            </a:xfrm>
            <a:custGeom>
              <a:avLst/>
              <a:gdLst/>
              <a:ahLst/>
              <a:cxnLst/>
              <a:rect l="l" t="t" r="r" b="b"/>
              <a:pathLst>
                <a:path w="4168" h="7317" extrusionOk="0">
                  <a:moveTo>
                    <a:pt x="2271" y="0"/>
                  </a:moveTo>
                  <a:cubicBezTo>
                    <a:pt x="2254" y="0"/>
                    <a:pt x="2237" y="5"/>
                    <a:pt x="2221" y="14"/>
                  </a:cubicBezTo>
                  <a:cubicBezTo>
                    <a:pt x="1886" y="197"/>
                    <a:pt x="1522" y="323"/>
                    <a:pt x="1141" y="385"/>
                  </a:cubicBezTo>
                  <a:cubicBezTo>
                    <a:pt x="999" y="409"/>
                    <a:pt x="862" y="458"/>
                    <a:pt x="721" y="536"/>
                  </a:cubicBezTo>
                  <a:cubicBezTo>
                    <a:pt x="277" y="784"/>
                    <a:pt x="1" y="1253"/>
                    <a:pt x="1" y="1758"/>
                  </a:cubicBezTo>
                  <a:cubicBezTo>
                    <a:pt x="1" y="2221"/>
                    <a:pt x="232" y="2654"/>
                    <a:pt x="620" y="2917"/>
                  </a:cubicBezTo>
                  <a:cubicBezTo>
                    <a:pt x="789" y="3031"/>
                    <a:pt x="954" y="3098"/>
                    <a:pt x="1138" y="3130"/>
                  </a:cubicBezTo>
                  <a:cubicBezTo>
                    <a:pt x="2770" y="3401"/>
                    <a:pt x="3956" y="4803"/>
                    <a:pt x="3956" y="6461"/>
                  </a:cubicBezTo>
                  <a:lnTo>
                    <a:pt x="3956" y="7317"/>
                  </a:lnTo>
                  <a:cubicBezTo>
                    <a:pt x="4027" y="7239"/>
                    <a:pt x="4098" y="7160"/>
                    <a:pt x="4167" y="7075"/>
                  </a:cubicBezTo>
                  <a:lnTo>
                    <a:pt x="4167" y="6460"/>
                  </a:lnTo>
                  <a:cubicBezTo>
                    <a:pt x="4165" y="4699"/>
                    <a:pt x="2907" y="3209"/>
                    <a:pt x="1173" y="2922"/>
                  </a:cubicBezTo>
                  <a:cubicBezTo>
                    <a:pt x="1019" y="2895"/>
                    <a:pt x="880" y="2839"/>
                    <a:pt x="738" y="2743"/>
                  </a:cubicBezTo>
                  <a:cubicBezTo>
                    <a:pt x="407" y="2519"/>
                    <a:pt x="211" y="2152"/>
                    <a:pt x="211" y="1759"/>
                  </a:cubicBezTo>
                  <a:cubicBezTo>
                    <a:pt x="211" y="1329"/>
                    <a:pt x="446" y="932"/>
                    <a:pt x="824" y="720"/>
                  </a:cubicBezTo>
                  <a:cubicBezTo>
                    <a:pt x="944" y="655"/>
                    <a:pt x="1059" y="613"/>
                    <a:pt x="1175" y="593"/>
                  </a:cubicBezTo>
                  <a:cubicBezTo>
                    <a:pt x="1580" y="527"/>
                    <a:pt x="1966" y="394"/>
                    <a:pt x="2321" y="197"/>
                  </a:cubicBezTo>
                  <a:cubicBezTo>
                    <a:pt x="2372" y="170"/>
                    <a:pt x="2392" y="105"/>
                    <a:pt x="2363" y="55"/>
                  </a:cubicBezTo>
                  <a:cubicBezTo>
                    <a:pt x="2343" y="20"/>
                    <a:pt x="2308" y="0"/>
                    <a:pt x="227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57" name="Google Shape;257;p16"/>
            <p:cNvSpPr/>
            <p:nvPr/>
          </p:nvSpPr>
          <p:spPr>
            <a:xfrm>
              <a:off x="78480" y="-400680"/>
              <a:ext cx="862920" cy="2038320"/>
            </a:xfrm>
            <a:custGeom>
              <a:avLst/>
              <a:gdLst/>
              <a:ahLst/>
              <a:cxnLst/>
              <a:rect l="l" t="t" r="r" b="b"/>
              <a:pathLst>
                <a:path w="4163" h="9832" extrusionOk="0">
                  <a:moveTo>
                    <a:pt x="3955" y="1"/>
                  </a:moveTo>
                  <a:lnTo>
                    <a:pt x="3955" y="225"/>
                  </a:lnTo>
                  <a:cubicBezTo>
                    <a:pt x="3955" y="2148"/>
                    <a:pt x="2585" y="3768"/>
                    <a:pt x="699" y="4079"/>
                  </a:cubicBezTo>
                  <a:cubicBezTo>
                    <a:pt x="616" y="4092"/>
                    <a:pt x="539" y="4121"/>
                    <a:pt x="451" y="4170"/>
                  </a:cubicBezTo>
                  <a:cubicBezTo>
                    <a:pt x="172" y="4326"/>
                    <a:pt x="0" y="4617"/>
                    <a:pt x="0" y="4931"/>
                  </a:cubicBezTo>
                  <a:cubicBezTo>
                    <a:pt x="0" y="5219"/>
                    <a:pt x="145" y="5490"/>
                    <a:pt x="388" y="5654"/>
                  </a:cubicBezTo>
                  <a:cubicBezTo>
                    <a:pt x="494" y="5725"/>
                    <a:pt x="588" y="5764"/>
                    <a:pt x="697" y="5782"/>
                  </a:cubicBezTo>
                  <a:cubicBezTo>
                    <a:pt x="2584" y="6097"/>
                    <a:pt x="3954" y="7716"/>
                    <a:pt x="3954" y="9635"/>
                  </a:cubicBezTo>
                  <a:lnTo>
                    <a:pt x="3954" y="9831"/>
                  </a:lnTo>
                  <a:cubicBezTo>
                    <a:pt x="4024" y="9729"/>
                    <a:pt x="4093" y="9625"/>
                    <a:pt x="4159" y="9516"/>
                  </a:cubicBezTo>
                  <a:cubicBezTo>
                    <a:pt x="4104" y="7549"/>
                    <a:pt x="2682" y="5900"/>
                    <a:pt x="732" y="5576"/>
                  </a:cubicBezTo>
                  <a:cubicBezTo>
                    <a:pt x="653" y="5561"/>
                    <a:pt x="588" y="5534"/>
                    <a:pt x="507" y="5479"/>
                  </a:cubicBezTo>
                  <a:cubicBezTo>
                    <a:pt x="322" y="5354"/>
                    <a:pt x="213" y="5150"/>
                    <a:pt x="213" y="4931"/>
                  </a:cubicBezTo>
                  <a:cubicBezTo>
                    <a:pt x="213" y="4694"/>
                    <a:pt x="344" y="4471"/>
                    <a:pt x="555" y="4354"/>
                  </a:cubicBezTo>
                  <a:cubicBezTo>
                    <a:pt x="621" y="4317"/>
                    <a:pt x="677" y="4296"/>
                    <a:pt x="735" y="4287"/>
                  </a:cubicBezTo>
                  <a:cubicBezTo>
                    <a:pt x="2694" y="3966"/>
                    <a:pt x="4120" y="2304"/>
                    <a:pt x="4162" y="318"/>
                  </a:cubicBezTo>
                  <a:cubicBezTo>
                    <a:pt x="4096" y="208"/>
                    <a:pt x="4026" y="104"/>
                    <a:pt x="395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58" name="Google Shape;258;p16"/>
            <p:cNvSpPr/>
            <p:nvPr/>
          </p:nvSpPr>
          <p:spPr>
            <a:xfrm>
              <a:off x="187560" y="-230400"/>
              <a:ext cx="843840" cy="1253880"/>
            </a:xfrm>
            <a:custGeom>
              <a:avLst/>
              <a:gdLst/>
              <a:ahLst/>
              <a:cxnLst/>
              <a:rect l="l" t="t" r="r" b="b"/>
              <a:pathLst>
                <a:path w="4071" h="6048" extrusionOk="0">
                  <a:moveTo>
                    <a:pt x="3912" y="0"/>
                  </a:moveTo>
                  <a:cubicBezTo>
                    <a:pt x="3658" y="1914"/>
                    <a:pt x="2204" y="3461"/>
                    <a:pt x="275" y="3777"/>
                  </a:cubicBezTo>
                  <a:cubicBezTo>
                    <a:pt x="258" y="3777"/>
                    <a:pt x="236" y="3780"/>
                    <a:pt x="182" y="3810"/>
                  </a:cubicBezTo>
                  <a:cubicBezTo>
                    <a:pt x="71" y="3873"/>
                    <a:pt x="1" y="3988"/>
                    <a:pt x="1" y="4112"/>
                  </a:cubicBezTo>
                  <a:cubicBezTo>
                    <a:pt x="1" y="4225"/>
                    <a:pt x="59" y="4332"/>
                    <a:pt x="157" y="4398"/>
                  </a:cubicBezTo>
                  <a:cubicBezTo>
                    <a:pt x="205" y="4430"/>
                    <a:pt x="228" y="4439"/>
                    <a:pt x="257" y="4443"/>
                  </a:cubicBezTo>
                  <a:cubicBezTo>
                    <a:pt x="1323" y="4620"/>
                    <a:pt x="2284" y="5177"/>
                    <a:pt x="2963" y="6008"/>
                  </a:cubicBezTo>
                  <a:cubicBezTo>
                    <a:pt x="2984" y="6034"/>
                    <a:pt x="3014" y="6048"/>
                    <a:pt x="3045" y="6048"/>
                  </a:cubicBezTo>
                  <a:cubicBezTo>
                    <a:pt x="3068" y="6048"/>
                    <a:pt x="3092" y="6040"/>
                    <a:pt x="3111" y="6024"/>
                  </a:cubicBezTo>
                  <a:cubicBezTo>
                    <a:pt x="3157" y="5988"/>
                    <a:pt x="3164" y="5922"/>
                    <a:pt x="3127" y="5876"/>
                  </a:cubicBezTo>
                  <a:cubicBezTo>
                    <a:pt x="2417" y="5003"/>
                    <a:pt x="1409" y="4420"/>
                    <a:pt x="298" y="4236"/>
                  </a:cubicBezTo>
                  <a:cubicBezTo>
                    <a:pt x="292" y="4234"/>
                    <a:pt x="286" y="4229"/>
                    <a:pt x="275" y="4223"/>
                  </a:cubicBezTo>
                  <a:cubicBezTo>
                    <a:pt x="235" y="4196"/>
                    <a:pt x="212" y="4154"/>
                    <a:pt x="212" y="4111"/>
                  </a:cubicBezTo>
                  <a:cubicBezTo>
                    <a:pt x="212" y="4065"/>
                    <a:pt x="240" y="4020"/>
                    <a:pt x="285" y="3995"/>
                  </a:cubicBezTo>
                  <a:cubicBezTo>
                    <a:pt x="295" y="3989"/>
                    <a:pt x="300" y="3987"/>
                    <a:pt x="296" y="3987"/>
                  </a:cubicBezTo>
                  <a:cubicBezTo>
                    <a:pt x="2226" y="3669"/>
                    <a:pt x="3698" y="2197"/>
                    <a:pt x="4071" y="337"/>
                  </a:cubicBezTo>
                  <a:cubicBezTo>
                    <a:pt x="4020" y="222"/>
                    <a:pt x="3967" y="110"/>
                    <a:pt x="39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59" name="Google Shape;259;p16"/>
            <p:cNvSpPr/>
            <p:nvPr/>
          </p:nvSpPr>
          <p:spPr>
            <a:xfrm>
              <a:off x="873360" y="1094040"/>
              <a:ext cx="157320" cy="374400"/>
            </a:xfrm>
            <a:custGeom>
              <a:avLst/>
              <a:gdLst/>
              <a:ahLst/>
              <a:cxnLst/>
              <a:rect l="l" t="t" r="r" b="b"/>
              <a:pathLst>
                <a:path w="761" h="1808" extrusionOk="0">
                  <a:moveTo>
                    <a:pt x="121" y="0"/>
                  </a:moveTo>
                  <a:cubicBezTo>
                    <a:pt x="103" y="0"/>
                    <a:pt x="84" y="5"/>
                    <a:pt x="67" y="15"/>
                  </a:cubicBezTo>
                  <a:cubicBezTo>
                    <a:pt x="17" y="46"/>
                    <a:pt x="0" y="111"/>
                    <a:pt x="30" y="160"/>
                  </a:cubicBezTo>
                  <a:cubicBezTo>
                    <a:pt x="329" y="664"/>
                    <a:pt x="524" y="1225"/>
                    <a:pt x="605" y="1807"/>
                  </a:cubicBezTo>
                  <a:cubicBezTo>
                    <a:pt x="660" y="1699"/>
                    <a:pt x="712" y="1589"/>
                    <a:pt x="760" y="1476"/>
                  </a:cubicBezTo>
                  <a:cubicBezTo>
                    <a:pt x="656" y="975"/>
                    <a:pt x="473" y="494"/>
                    <a:pt x="211" y="52"/>
                  </a:cubicBezTo>
                  <a:cubicBezTo>
                    <a:pt x="192" y="19"/>
                    <a:pt x="157" y="0"/>
                    <a:pt x="12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60" name="Google Shape;260;p16"/>
            <p:cNvSpPr/>
            <p:nvPr/>
          </p:nvSpPr>
          <p:spPr>
            <a:xfrm>
              <a:off x="455760" y="-54360"/>
              <a:ext cx="640440" cy="698400"/>
            </a:xfrm>
            <a:custGeom>
              <a:avLst/>
              <a:gdLst/>
              <a:ahLst/>
              <a:cxnLst/>
              <a:rect l="l" t="t" r="r" b="b"/>
              <a:pathLst>
                <a:path w="3090" h="3370" extrusionOk="0">
                  <a:moveTo>
                    <a:pt x="2980" y="1"/>
                  </a:moveTo>
                  <a:cubicBezTo>
                    <a:pt x="2555" y="1425"/>
                    <a:pt x="1510" y="2598"/>
                    <a:pt x="82" y="3166"/>
                  </a:cubicBezTo>
                  <a:cubicBezTo>
                    <a:pt x="28" y="3188"/>
                    <a:pt x="1" y="3249"/>
                    <a:pt x="23" y="3303"/>
                  </a:cubicBezTo>
                  <a:cubicBezTo>
                    <a:pt x="39" y="3345"/>
                    <a:pt x="79" y="3370"/>
                    <a:pt x="121" y="3370"/>
                  </a:cubicBezTo>
                  <a:cubicBezTo>
                    <a:pt x="134" y="3370"/>
                    <a:pt x="147" y="3368"/>
                    <a:pt x="160" y="3363"/>
                  </a:cubicBezTo>
                  <a:cubicBezTo>
                    <a:pt x="1556" y="2809"/>
                    <a:pt x="2600" y="1694"/>
                    <a:pt x="3089" y="333"/>
                  </a:cubicBezTo>
                  <a:cubicBezTo>
                    <a:pt x="3055" y="220"/>
                    <a:pt x="3018" y="108"/>
                    <a:pt x="29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61" name="Google Shape;261;p16"/>
            <p:cNvSpPr/>
            <p:nvPr/>
          </p:nvSpPr>
          <p:spPr>
            <a:xfrm>
              <a:off x="613080" y="678960"/>
              <a:ext cx="482040" cy="616680"/>
            </a:xfrm>
            <a:custGeom>
              <a:avLst/>
              <a:gdLst/>
              <a:ahLst/>
              <a:cxnLst/>
              <a:rect l="l" t="t" r="r" b="b"/>
              <a:pathLst>
                <a:path w="2327" h="2976" extrusionOk="0">
                  <a:moveTo>
                    <a:pt x="122" y="0"/>
                  </a:moveTo>
                  <a:cubicBezTo>
                    <a:pt x="86" y="0"/>
                    <a:pt x="51" y="18"/>
                    <a:pt x="31" y="52"/>
                  </a:cubicBezTo>
                  <a:cubicBezTo>
                    <a:pt x="1" y="101"/>
                    <a:pt x="16" y="167"/>
                    <a:pt x="66" y="196"/>
                  </a:cubicBezTo>
                  <a:cubicBezTo>
                    <a:pt x="1120" y="841"/>
                    <a:pt x="1871" y="1830"/>
                    <a:pt x="2216" y="2976"/>
                  </a:cubicBezTo>
                  <a:cubicBezTo>
                    <a:pt x="2256" y="2866"/>
                    <a:pt x="2293" y="2755"/>
                    <a:pt x="2327" y="2641"/>
                  </a:cubicBezTo>
                  <a:cubicBezTo>
                    <a:pt x="1935" y="1562"/>
                    <a:pt x="1191" y="635"/>
                    <a:pt x="176" y="15"/>
                  </a:cubicBezTo>
                  <a:cubicBezTo>
                    <a:pt x="159" y="5"/>
                    <a:pt x="140" y="0"/>
                    <a:pt x="12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62" name="Google Shape;262;p16"/>
            <p:cNvSpPr/>
            <p:nvPr/>
          </p:nvSpPr>
          <p:spPr>
            <a:xfrm>
              <a:off x="1000440" y="118800"/>
              <a:ext cx="139680" cy="237600"/>
            </a:xfrm>
            <a:custGeom>
              <a:avLst/>
              <a:gdLst/>
              <a:ahLst/>
              <a:cxnLst/>
              <a:rect l="l" t="t" r="r" b="b"/>
              <a:pathLst>
                <a:path w="676" h="1147" extrusionOk="0">
                  <a:moveTo>
                    <a:pt x="601" y="1"/>
                  </a:moveTo>
                  <a:cubicBezTo>
                    <a:pt x="446" y="343"/>
                    <a:pt x="259" y="671"/>
                    <a:pt x="35" y="978"/>
                  </a:cubicBezTo>
                  <a:cubicBezTo>
                    <a:pt x="1" y="1026"/>
                    <a:pt x="12" y="1092"/>
                    <a:pt x="58" y="1126"/>
                  </a:cubicBezTo>
                  <a:cubicBezTo>
                    <a:pt x="77" y="1140"/>
                    <a:pt x="99" y="1146"/>
                    <a:pt x="121" y="1146"/>
                  </a:cubicBezTo>
                  <a:cubicBezTo>
                    <a:pt x="153" y="1146"/>
                    <a:pt x="184" y="1132"/>
                    <a:pt x="205" y="1103"/>
                  </a:cubicBezTo>
                  <a:cubicBezTo>
                    <a:pt x="383" y="861"/>
                    <a:pt x="539" y="605"/>
                    <a:pt x="675" y="341"/>
                  </a:cubicBezTo>
                  <a:cubicBezTo>
                    <a:pt x="652" y="226"/>
                    <a:pt x="627" y="111"/>
                    <a:pt x="60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63" name="Google Shape;263;p16"/>
            <p:cNvSpPr/>
            <p:nvPr/>
          </p:nvSpPr>
          <p:spPr>
            <a:xfrm>
              <a:off x="697320" y="381960"/>
              <a:ext cx="441720" cy="740880"/>
            </a:xfrm>
            <a:custGeom>
              <a:avLst/>
              <a:gdLst/>
              <a:ahLst/>
              <a:cxnLst/>
              <a:rect l="l" t="t" r="r" b="b"/>
              <a:pathLst>
                <a:path w="2132" h="3575" extrusionOk="0">
                  <a:moveTo>
                    <a:pt x="1318" y="1"/>
                  </a:moveTo>
                  <a:cubicBezTo>
                    <a:pt x="1288" y="1"/>
                    <a:pt x="1259" y="13"/>
                    <a:pt x="1238" y="37"/>
                  </a:cubicBezTo>
                  <a:cubicBezTo>
                    <a:pt x="894" y="437"/>
                    <a:pt x="494" y="786"/>
                    <a:pt x="49" y="1071"/>
                  </a:cubicBezTo>
                  <a:cubicBezTo>
                    <a:pt x="19" y="1090"/>
                    <a:pt x="1" y="1124"/>
                    <a:pt x="1" y="1160"/>
                  </a:cubicBezTo>
                  <a:cubicBezTo>
                    <a:pt x="1" y="1195"/>
                    <a:pt x="19" y="1230"/>
                    <a:pt x="49" y="1249"/>
                  </a:cubicBezTo>
                  <a:cubicBezTo>
                    <a:pt x="944" y="1824"/>
                    <a:pt x="1633" y="2634"/>
                    <a:pt x="2059" y="3574"/>
                  </a:cubicBezTo>
                  <a:cubicBezTo>
                    <a:pt x="2084" y="3465"/>
                    <a:pt x="2110" y="3354"/>
                    <a:pt x="2132" y="3241"/>
                  </a:cubicBezTo>
                  <a:cubicBezTo>
                    <a:pt x="1709" y="2415"/>
                    <a:pt x="1085" y="1698"/>
                    <a:pt x="297" y="1160"/>
                  </a:cubicBezTo>
                  <a:cubicBezTo>
                    <a:pt x="706" y="882"/>
                    <a:pt x="1075" y="550"/>
                    <a:pt x="1398" y="175"/>
                  </a:cubicBezTo>
                  <a:cubicBezTo>
                    <a:pt x="1436" y="131"/>
                    <a:pt x="1431" y="64"/>
                    <a:pt x="1387" y="26"/>
                  </a:cubicBezTo>
                  <a:cubicBezTo>
                    <a:pt x="1367" y="9"/>
                    <a:pt x="1342" y="1"/>
                    <a:pt x="131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64" name="Google Shape;264;p16"/>
            <p:cNvSpPr/>
            <p:nvPr/>
          </p:nvSpPr>
          <p:spPr>
            <a:xfrm>
              <a:off x="882000" y="293400"/>
              <a:ext cx="284040" cy="656640"/>
            </a:xfrm>
            <a:custGeom>
              <a:avLst/>
              <a:gdLst/>
              <a:ahLst/>
              <a:cxnLst/>
              <a:rect l="l" t="t" r="r" b="b"/>
              <a:pathLst>
                <a:path w="1372" h="3169" extrusionOk="0">
                  <a:moveTo>
                    <a:pt x="1329" y="0"/>
                  </a:moveTo>
                  <a:cubicBezTo>
                    <a:pt x="989" y="565"/>
                    <a:pt x="556" y="1077"/>
                    <a:pt x="39" y="1507"/>
                  </a:cubicBezTo>
                  <a:cubicBezTo>
                    <a:pt x="14" y="1528"/>
                    <a:pt x="0" y="1556"/>
                    <a:pt x="0" y="1588"/>
                  </a:cubicBezTo>
                  <a:cubicBezTo>
                    <a:pt x="0" y="1620"/>
                    <a:pt x="13" y="1650"/>
                    <a:pt x="39" y="1669"/>
                  </a:cubicBezTo>
                  <a:cubicBezTo>
                    <a:pt x="554" y="2098"/>
                    <a:pt x="987" y="2605"/>
                    <a:pt x="1325" y="3169"/>
                  </a:cubicBezTo>
                  <a:cubicBezTo>
                    <a:pt x="1340" y="3060"/>
                    <a:pt x="1356" y="2950"/>
                    <a:pt x="1368" y="2840"/>
                  </a:cubicBezTo>
                  <a:cubicBezTo>
                    <a:pt x="1062" y="2378"/>
                    <a:pt x="694" y="1956"/>
                    <a:pt x="269" y="1587"/>
                  </a:cubicBezTo>
                  <a:cubicBezTo>
                    <a:pt x="697" y="1216"/>
                    <a:pt x="1065" y="793"/>
                    <a:pt x="1371" y="331"/>
                  </a:cubicBezTo>
                  <a:cubicBezTo>
                    <a:pt x="1358" y="218"/>
                    <a:pt x="1345" y="109"/>
                    <a:pt x="132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65" name="Google Shape;265;p16"/>
            <p:cNvSpPr/>
            <p:nvPr/>
          </p:nvSpPr>
          <p:spPr>
            <a:xfrm>
              <a:off x="1044000" y="464040"/>
              <a:ext cx="132840" cy="315360"/>
            </a:xfrm>
            <a:custGeom>
              <a:avLst/>
              <a:gdLst/>
              <a:ahLst/>
              <a:cxnLst/>
              <a:rect l="l" t="t" r="r" b="b"/>
              <a:pathLst>
                <a:path w="642" h="1523" extrusionOk="0">
                  <a:moveTo>
                    <a:pt x="629" y="1"/>
                  </a:moveTo>
                  <a:cubicBezTo>
                    <a:pt x="445" y="242"/>
                    <a:pt x="247" y="472"/>
                    <a:pt x="31" y="688"/>
                  </a:cubicBezTo>
                  <a:cubicBezTo>
                    <a:pt x="11" y="708"/>
                    <a:pt x="0" y="736"/>
                    <a:pt x="0" y="763"/>
                  </a:cubicBezTo>
                  <a:cubicBezTo>
                    <a:pt x="0" y="790"/>
                    <a:pt x="11" y="818"/>
                    <a:pt x="31" y="836"/>
                  </a:cubicBezTo>
                  <a:cubicBezTo>
                    <a:pt x="247" y="1054"/>
                    <a:pt x="444" y="1282"/>
                    <a:pt x="625" y="1522"/>
                  </a:cubicBezTo>
                  <a:cubicBezTo>
                    <a:pt x="632" y="1415"/>
                    <a:pt x="636" y="1308"/>
                    <a:pt x="641" y="1198"/>
                  </a:cubicBezTo>
                  <a:cubicBezTo>
                    <a:pt x="519" y="1047"/>
                    <a:pt x="389" y="901"/>
                    <a:pt x="252" y="761"/>
                  </a:cubicBezTo>
                  <a:cubicBezTo>
                    <a:pt x="391" y="623"/>
                    <a:pt x="520" y="476"/>
                    <a:pt x="642" y="325"/>
                  </a:cubicBezTo>
                  <a:cubicBezTo>
                    <a:pt x="640" y="216"/>
                    <a:pt x="635" y="107"/>
                    <a:pt x="6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66" name="Google Shape;266;p16"/>
            <p:cNvSpPr/>
            <p:nvPr/>
          </p:nvSpPr>
          <p:spPr>
            <a:xfrm>
              <a:off x="-902160" y="714960"/>
              <a:ext cx="1068120" cy="1374120"/>
            </a:xfrm>
            <a:custGeom>
              <a:avLst/>
              <a:gdLst/>
              <a:ahLst/>
              <a:cxnLst/>
              <a:rect l="l" t="t" r="r" b="b"/>
              <a:pathLst>
                <a:path w="5153" h="6629" extrusionOk="0">
                  <a:moveTo>
                    <a:pt x="1" y="1"/>
                  </a:moveTo>
                  <a:cubicBezTo>
                    <a:pt x="3" y="72"/>
                    <a:pt x="6" y="142"/>
                    <a:pt x="8" y="212"/>
                  </a:cubicBezTo>
                  <a:lnTo>
                    <a:pt x="479" y="212"/>
                  </a:lnTo>
                  <a:cubicBezTo>
                    <a:pt x="787" y="212"/>
                    <a:pt x="1059" y="422"/>
                    <a:pt x="1137" y="722"/>
                  </a:cubicBezTo>
                  <a:cubicBezTo>
                    <a:pt x="1564" y="2349"/>
                    <a:pt x="2839" y="3615"/>
                    <a:pt x="4470" y="4027"/>
                  </a:cubicBezTo>
                  <a:cubicBezTo>
                    <a:pt x="4747" y="4097"/>
                    <a:pt x="4940" y="4347"/>
                    <a:pt x="4940" y="4636"/>
                  </a:cubicBezTo>
                  <a:lnTo>
                    <a:pt x="4940" y="6627"/>
                  </a:lnTo>
                  <a:cubicBezTo>
                    <a:pt x="4962" y="6627"/>
                    <a:pt x="4982" y="6629"/>
                    <a:pt x="5004" y="6629"/>
                  </a:cubicBezTo>
                  <a:lnTo>
                    <a:pt x="5024" y="6629"/>
                  </a:lnTo>
                  <a:cubicBezTo>
                    <a:pt x="5066" y="6629"/>
                    <a:pt x="5109" y="6627"/>
                    <a:pt x="5152" y="6625"/>
                  </a:cubicBezTo>
                  <a:lnTo>
                    <a:pt x="5152" y="4635"/>
                  </a:lnTo>
                  <a:cubicBezTo>
                    <a:pt x="5151" y="4250"/>
                    <a:pt x="4892" y="3915"/>
                    <a:pt x="4522" y="3822"/>
                  </a:cubicBezTo>
                  <a:cubicBezTo>
                    <a:pt x="2968" y="3428"/>
                    <a:pt x="1748" y="2220"/>
                    <a:pt x="1341" y="668"/>
                  </a:cubicBezTo>
                  <a:cubicBezTo>
                    <a:pt x="1238" y="276"/>
                    <a:pt x="884" y="1"/>
                    <a:pt x="4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67" name="Google Shape;267;p16"/>
            <p:cNvSpPr/>
            <p:nvPr/>
          </p:nvSpPr>
          <p:spPr>
            <a:xfrm>
              <a:off x="-896400" y="824040"/>
              <a:ext cx="952920" cy="887760"/>
            </a:xfrm>
            <a:custGeom>
              <a:avLst/>
              <a:gdLst/>
              <a:ahLst/>
              <a:cxnLst/>
              <a:rect l="l" t="t" r="r" b="b"/>
              <a:pathLst>
                <a:path w="4597" h="4282" extrusionOk="0">
                  <a:moveTo>
                    <a:pt x="0" y="1"/>
                  </a:moveTo>
                  <a:cubicBezTo>
                    <a:pt x="6" y="72"/>
                    <a:pt x="13" y="142"/>
                    <a:pt x="20" y="213"/>
                  </a:cubicBezTo>
                  <a:lnTo>
                    <a:pt x="451" y="213"/>
                  </a:lnTo>
                  <a:cubicBezTo>
                    <a:pt x="521" y="213"/>
                    <a:pt x="581" y="260"/>
                    <a:pt x="600" y="329"/>
                  </a:cubicBezTo>
                  <a:cubicBezTo>
                    <a:pt x="1075" y="2141"/>
                    <a:pt x="2498" y="3552"/>
                    <a:pt x="4314" y="4011"/>
                  </a:cubicBezTo>
                  <a:cubicBezTo>
                    <a:pt x="4357" y="4022"/>
                    <a:pt x="4385" y="4062"/>
                    <a:pt x="4385" y="4109"/>
                  </a:cubicBezTo>
                  <a:lnTo>
                    <a:pt x="4385" y="4175"/>
                  </a:lnTo>
                  <a:cubicBezTo>
                    <a:pt x="4385" y="4234"/>
                    <a:pt x="4432" y="4282"/>
                    <a:pt x="4490" y="4282"/>
                  </a:cubicBezTo>
                  <a:cubicBezTo>
                    <a:pt x="4549" y="4282"/>
                    <a:pt x="4597" y="4235"/>
                    <a:pt x="4597" y="4175"/>
                  </a:cubicBezTo>
                  <a:lnTo>
                    <a:pt x="4597" y="4109"/>
                  </a:lnTo>
                  <a:cubicBezTo>
                    <a:pt x="4596" y="3965"/>
                    <a:pt x="4500" y="3842"/>
                    <a:pt x="4365" y="3807"/>
                  </a:cubicBezTo>
                  <a:cubicBezTo>
                    <a:pt x="2624" y="3367"/>
                    <a:pt x="1259" y="2014"/>
                    <a:pt x="803" y="275"/>
                  </a:cubicBezTo>
                  <a:cubicBezTo>
                    <a:pt x="760" y="114"/>
                    <a:pt x="615" y="1"/>
                    <a:pt x="45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68" name="Google Shape;268;p16"/>
            <p:cNvSpPr/>
            <p:nvPr/>
          </p:nvSpPr>
          <p:spPr>
            <a:xfrm>
              <a:off x="12960" y="1773720"/>
              <a:ext cx="43560" cy="311400"/>
            </a:xfrm>
            <a:custGeom>
              <a:avLst/>
              <a:gdLst/>
              <a:ahLst/>
              <a:cxnLst/>
              <a:rect l="l" t="t" r="r" b="b"/>
              <a:pathLst>
                <a:path w="212" h="1503" extrusionOk="0">
                  <a:moveTo>
                    <a:pt x="107" y="0"/>
                  </a:moveTo>
                  <a:cubicBezTo>
                    <a:pt x="48" y="0"/>
                    <a:pt x="0" y="46"/>
                    <a:pt x="0" y="105"/>
                  </a:cubicBezTo>
                  <a:lnTo>
                    <a:pt x="0" y="1474"/>
                  </a:lnTo>
                  <a:cubicBezTo>
                    <a:pt x="70" y="1486"/>
                    <a:pt x="142" y="1496"/>
                    <a:pt x="212" y="1503"/>
                  </a:cubicBezTo>
                  <a:lnTo>
                    <a:pt x="212" y="105"/>
                  </a:lnTo>
                  <a:cubicBezTo>
                    <a:pt x="211" y="48"/>
                    <a:pt x="164" y="0"/>
                    <a:pt x="10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69" name="Google Shape;269;p16"/>
            <p:cNvSpPr/>
            <p:nvPr/>
          </p:nvSpPr>
          <p:spPr>
            <a:xfrm>
              <a:off x="-884520" y="933480"/>
              <a:ext cx="309960" cy="481680"/>
            </a:xfrm>
            <a:custGeom>
              <a:avLst/>
              <a:gdLst/>
              <a:ahLst/>
              <a:cxnLst/>
              <a:rect l="l" t="t" r="r" b="b"/>
              <a:pathLst>
                <a:path w="1497" h="2325" extrusionOk="0">
                  <a:moveTo>
                    <a:pt x="0" y="0"/>
                  </a:moveTo>
                  <a:cubicBezTo>
                    <a:pt x="10" y="71"/>
                    <a:pt x="18" y="142"/>
                    <a:pt x="29" y="212"/>
                  </a:cubicBezTo>
                  <a:lnTo>
                    <a:pt x="113" y="212"/>
                  </a:lnTo>
                  <a:cubicBezTo>
                    <a:pt x="355" y="976"/>
                    <a:pt x="766" y="1693"/>
                    <a:pt x="1301" y="2288"/>
                  </a:cubicBezTo>
                  <a:cubicBezTo>
                    <a:pt x="1322" y="2313"/>
                    <a:pt x="1351" y="2325"/>
                    <a:pt x="1380" y="2325"/>
                  </a:cubicBezTo>
                  <a:cubicBezTo>
                    <a:pt x="1405" y="2325"/>
                    <a:pt x="1430" y="2316"/>
                    <a:pt x="1449" y="2297"/>
                  </a:cubicBezTo>
                  <a:cubicBezTo>
                    <a:pt x="1493" y="2259"/>
                    <a:pt x="1496" y="2192"/>
                    <a:pt x="1458" y="2148"/>
                  </a:cubicBezTo>
                  <a:cubicBezTo>
                    <a:pt x="925" y="1556"/>
                    <a:pt x="521" y="840"/>
                    <a:pt x="291" y="76"/>
                  </a:cubicBezTo>
                  <a:cubicBezTo>
                    <a:pt x="278" y="32"/>
                    <a:pt x="236" y="0"/>
                    <a:pt x="19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70" name="Google Shape;270;p16"/>
            <p:cNvSpPr/>
            <p:nvPr/>
          </p:nvSpPr>
          <p:spPr>
            <a:xfrm>
              <a:off x="-527400" y="1466280"/>
              <a:ext cx="474840" cy="599040"/>
            </a:xfrm>
            <a:custGeom>
              <a:avLst/>
              <a:gdLst/>
              <a:ahLst/>
              <a:cxnLst/>
              <a:rect l="l" t="t" r="r" b="b"/>
              <a:pathLst>
                <a:path w="2291" h="2891" extrusionOk="0">
                  <a:moveTo>
                    <a:pt x="117" y="1"/>
                  </a:moveTo>
                  <a:cubicBezTo>
                    <a:pt x="88" y="1"/>
                    <a:pt x="60" y="13"/>
                    <a:pt x="39" y="36"/>
                  </a:cubicBezTo>
                  <a:cubicBezTo>
                    <a:pt x="0" y="80"/>
                    <a:pt x="5" y="146"/>
                    <a:pt x="48" y="184"/>
                  </a:cubicBezTo>
                  <a:cubicBezTo>
                    <a:pt x="643" y="709"/>
                    <a:pt x="1326" y="1094"/>
                    <a:pt x="2077" y="1333"/>
                  </a:cubicBezTo>
                  <a:lnTo>
                    <a:pt x="2077" y="2828"/>
                  </a:lnTo>
                  <a:cubicBezTo>
                    <a:pt x="2148" y="2852"/>
                    <a:pt x="2217" y="2871"/>
                    <a:pt x="2288" y="2890"/>
                  </a:cubicBezTo>
                  <a:lnTo>
                    <a:pt x="2288" y="1256"/>
                  </a:lnTo>
                  <a:cubicBezTo>
                    <a:pt x="2290" y="1209"/>
                    <a:pt x="2260" y="1168"/>
                    <a:pt x="2215" y="1154"/>
                  </a:cubicBezTo>
                  <a:cubicBezTo>
                    <a:pt x="1462" y="926"/>
                    <a:pt x="779" y="549"/>
                    <a:pt x="188" y="28"/>
                  </a:cubicBezTo>
                  <a:cubicBezTo>
                    <a:pt x="167" y="10"/>
                    <a:pt x="142" y="1"/>
                    <a:pt x="1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71" name="Google Shape;271;p16"/>
            <p:cNvSpPr/>
            <p:nvPr/>
          </p:nvSpPr>
          <p:spPr>
            <a:xfrm>
              <a:off x="-815760" y="1242720"/>
              <a:ext cx="653400" cy="784800"/>
            </a:xfrm>
            <a:custGeom>
              <a:avLst/>
              <a:gdLst/>
              <a:ahLst/>
              <a:cxnLst/>
              <a:rect l="l" t="t" r="r" b="b"/>
              <a:pathLst>
                <a:path w="3152" h="3786" extrusionOk="0">
                  <a:moveTo>
                    <a:pt x="0" y="0"/>
                  </a:moveTo>
                  <a:lnTo>
                    <a:pt x="0" y="0"/>
                  </a:lnTo>
                  <a:cubicBezTo>
                    <a:pt x="97" y="305"/>
                    <a:pt x="210" y="592"/>
                    <a:pt x="335" y="864"/>
                  </a:cubicBezTo>
                  <a:cubicBezTo>
                    <a:pt x="1012" y="1716"/>
                    <a:pt x="1907" y="2384"/>
                    <a:pt x="2941" y="2784"/>
                  </a:cubicBezTo>
                  <a:lnTo>
                    <a:pt x="2941" y="3691"/>
                  </a:lnTo>
                  <a:cubicBezTo>
                    <a:pt x="3011" y="3726"/>
                    <a:pt x="3080" y="3757"/>
                    <a:pt x="3152" y="3785"/>
                  </a:cubicBezTo>
                  <a:lnTo>
                    <a:pt x="3152" y="2711"/>
                  </a:lnTo>
                  <a:cubicBezTo>
                    <a:pt x="3152" y="2668"/>
                    <a:pt x="3124" y="2627"/>
                    <a:pt x="3084" y="2613"/>
                  </a:cubicBezTo>
                  <a:cubicBezTo>
                    <a:pt x="1773" y="2122"/>
                    <a:pt x="688" y="1195"/>
                    <a:pt x="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72" name="Google Shape;272;p16"/>
            <p:cNvSpPr/>
            <p:nvPr/>
          </p:nvSpPr>
          <p:spPr>
            <a:xfrm>
              <a:off x="-613080" y="1653120"/>
              <a:ext cx="341640" cy="320400"/>
            </a:xfrm>
            <a:custGeom>
              <a:avLst/>
              <a:gdLst/>
              <a:ahLst/>
              <a:cxnLst/>
              <a:rect l="l" t="t" r="r" b="b"/>
              <a:pathLst>
                <a:path w="1650" h="1546" extrusionOk="0">
                  <a:moveTo>
                    <a:pt x="1" y="1"/>
                  </a:moveTo>
                  <a:cubicBezTo>
                    <a:pt x="176" y="247"/>
                    <a:pt x="363" y="471"/>
                    <a:pt x="559" y="675"/>
                  </a:cubicBezTo>
                  <a:cubicBezTo>
                    <a:pt x="839" y="855"/>
                    <a:pt x="1131" y="1017"/>
                    <a:pt x="1438" y="1156"/>
                  </a:cubicBezTo>
                  <a:lnTo>
                    <a:pt x="1438" y="1414"/>
                  </a:lnTo>
                  <a:cubicBezTo>
                    <a:pt x="1508" y="1460"/>
                    <a:pt x="1578" y="1504"/>
                    <a:pt x="1649" y="1545"/>
                  </a:cubicBezTo>
                  <a:lnTo>
                    <a:pt x="1649" y="1087"/>
                  </a:lnTo>
                  <a:cubicBezTo>
                    <a:pt x="1647" y="1045"/>
                    <a:pt x="1623" y="1008"/>
                    <a:pt x="1585" y="990"/>
                  </a:cubicBezTo>
                  <a:cubicBezTo>
                    <a:pt x="1005" y="736"/>
                    <a:pt x="474" y="401"/>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73" name="Google Shape;273;p16"/>
            <p:cNvSpPr/>
            <p:nvPr/>
          </p:nvSpPr>
          <p:spPr>
            <a:xfrm>
              <a:off x="-902880" y="-851400"/>
              <a:ext cx="1068480" cy="1380600"/>
            </a:xfrm>
            <a:custGeom>
              <a:avLst/>
              <a:gdLst/>
              <a:ahLst/>
              <a:cxnLst/>
              <a:rect l="l" t="t" r="r" b="b"/>
              <a:pathLst>
                <a:path w="5155" h="6659" extrusionOk="0">
                  <a:moveTo>
                    <a:pt x="5049" y="0"/>
                  </a:moveTo>
                  <a:cubicBezTo>
                    <a:pt x="5041" y="0"/>
                    <a:pt x="5033" y="1"/>
                    <a:pt x="5025" y="1"/>
                  </a:cubicBezTo>
                  <a:lnTo>
                    <a:pt x="5006" y="1"/>
                  </a:lnTo>
                  <a:cubicBezTo>
                    <a:pt x="4984" y="1"/>
                    <a:pt x="4963" y="2"/>
                    <a:pt x="4942" y="2"/>
                  </a:cubicBezTo>
                  <a:lnTo>
                    <a:pt x="4942" y="2024"/>
                  </a:lnTo>
                  <a:cubicBezTo>
                    <a:pt x="4942" y="2312"/>
                    <a:pt x="4748" y="2563"/>
                    <a:pt x="4471" y="2633"/>
                  </a:cubicBezTo>
                  <a:cubicBezTo>
                    <a:pt x="2841" y="3044"/>
                    <a:pt x="1564" y="4311"/>
                    <a:pt x="1139" y="5937"/>
                  </a:cubicBezTo>
                  <a:cubicBezTo>
                    <a:pt x="1060" y="6237"/>
                    <a:pt x="789" y="6447"/>
                    <a:pt x="481" y="6447"/>
                  </a:cubicBezTo>
                  <a:lnTo>
                    <a:pt x="7" y="6447"/>
                  </a:lnTo>
                  <a:cubicBezTo>
                    <a:pt x="5" y="6517"/>
                    <a:pt x="1" y="6587"/>
                    <a:pt x="0" y="6658"/>
                  </a:cubicBezTo>
                  <a:lnTo>
                    <a:pt x="481" y="6658"/>
                  </a:lnTo>
                  <a:cubicBezTo>
                    <a:pt x="887" y="6658"/>
                    <a:pt x="1241" y="6384"/>
                    <a:pt x="1344" y="5990"/>
                  </a:cubicBezTo>
                  <a:cubicBezTo>
                    <a:pt x="1751" y="4438"/>
                    <a:pt x="2971" y="3230"/>
                    <a:pt x="4525" y="2837"/>
                  </a:cubicBezTo>
                  <a:cubicBezTo>
                    <a:pt x="4895" y="2744"/>
                    <a:pt x="5154" y="2409"/>
                    <a:pt x="5154" y="2024"/>
                  </a:cubicBezTo>
                  <a:lnTo>
                    <a:pt x="5154" y="3"/>
                  </a:lnTo>
                  <a:cubicBezTo>
                    <a:pt x="5120" y="2"/>
                    <a:pt x="5084" y="0"/>
                    <a:pt x="50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74" name="Google Shape;274;p16"/>
            <p:cNvSpPr/>
            <p:nvPr/>
          </p:nvSpPr>
          <p:spPr>
            <a:xfrm>
              <a:off x="-524160" y="-569520"/>
              <a:ext cx="580680" cy="496080"/>
            </a:xfrm>
            <a:custGeom>
              <a:avLst/>
              <a:gdLst/>
              <a:ahLst/>
              <a:cxnLst/>
              <a:rect l="l" t="t" r="r" b="b"/>
              <a:pathLst>
                <a:path w="2802" h="2394" extrusionOk="0">
                  <a:moveTo>
                    <a:pt x="2697" y="1"/>
                  </a:moveTo>
                  <a:cubicBezTo>
                    <a:pt x="2638" y="1"/>
                    <a:pt x="2590" y="47"/>
                    <a:pt x="2590" y="106"/>
                  </a:cubicBezTo>
                  <a:lnTo>
                    <a:pt x="2590" y="665"/>
                  </a:lnTo>
                  <a:cubicBezTo>
                    <a:pt x="2590" y="711"/>
                    <a:pt x="2561" y="752"/>
                    <a:pt x="2519" y="763"/>
                  </a:cubicBezTo>
                  <a:cubicBezTo>
                    <a:pt x="1570" y="1002"/>
                    <a:pt x="714" y="1504"/>
                    <a:pt x="42" y="2216"/>
                  </a:cubicBezTo>
                  <a:cubicBezTo>
                    <a:pt x="1" y="2260"/>
                    <a:pt x="2" y="2326"/>
                    <a:pt x="44" y="2365"/>
                  </a:cubicBezTo>
                  <a:cubicBezTo>
                    <a:pt x="65" y="2384"/>
                    <a:pt x="92" y="2394"/>
                    <a:pt x="117" y="2394"/>
                  </a:cubicBezTo>
                  <a:cubicBezTo>
                    <a:pt x="144" y="2394"/>
                    <a:pt x="174" y="2383"/>
                    <a:pt x="194" y="2361"/>
                  </a:cubicBezTo>
                  <a:cubicBezTo>
                    <a:pt x="839" y="1679"/>
                    <a:pt x="1660" y="1197"/>
                    <a:pt x="2570" y="967"/>
                  </a:cubicBezTo>
                  <a:cubicBezTo>
                    <a:pt x="2705" y="933"/>
                    <a:pt x="2802" y="809"/>
                    <a:pt x="2802" y="665"/>
                  </a:cubicBezTo>
                  <a:lnTo>
                    <a:pt x="2802" y="106"/>
                  </a:lnTo>
                  <a:cubicBezTo>
                    <a:pt x="2802" y="48"/>
                    <a:pt x="2755" y="1"/>
                    <a:pt x="26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75" name="Google Shape;275;p16"/>
            <p:cNvSpPr/>
            <p:nvPr/>
          </p:nvSpPr>
          <p:spPr>
            <a:xfrm>
              <a:off x="-897120" y="-16200"/>
              <a:ext cx="338400" cy="436320"/>
            </a:xfrm>
            <a:custGeom>
              <a:avLst/>
              <a:gdLst/>
              <a:ahLst/>
              <a:cxnLst/>
              <a:rect l="l" t="t" r="r" b="b"/>
              <a:pathLst>
                <a:path w="1633" h="2106" extrusionOk="0">
                  <a:moveTo>
                    <a:pt x="1513" y="1"/>
                  </a:moveTo>
                  <a:cubicBezTo>
                    <a:pt x="1481" y="1"/>
                    <a:pt x="1448" y="16"/>
                    <a:pt x="1427" y="44"/>
                  </a:cubicBezTo>
                  <a:cubicBezTo>
                    <a:pt x="1044" y="567"/>
                    <a:pt x="767" y="1151"/>
                    <a:pt x="603" y="1777"/>
                  </a:cubicBezTo>
                  <a:cubicBezTo>
                    <a:pt x="584" y="1846"/>
                    <a:pt x="523" y="1893"/>
                    <a:pt x="455" y="1893"/>
                  </a:cubicBezTo>
                  <a:lnTo>
                    <a:pt x="22" y="1893"/>
                  </a:lnTo>
                  <a:cubicBezTo>
                    <a:pt x="14" y="1964"/>
                    <a:pt x="6" y="2034"/>
                    <a:pt x="1" y="2105"/>
                  </a:cubicBezTo>
                  <a:lnTo>
                    <a:pt x="455" y="2105"/>
                  </a:lnTo>
                  <a:cubicBezTo>
                    <a:pt x="620" y="2103"/>
                    <a:pt x="764" y="1990"/>
                    <a:pt x="807" y="1830"/>
                  </a:cubicBezTo>
                  <a:cubicBezTo>
                    <a:pt x="965" y="1228"/>
                    <a:pt x="1230" y="668"/>
                    <a:pt x="1598" y="168"/>
                  </a:cubicBezTo>
                  <a:cubicBezTo>
                    <a:pt x="1633" y="121"/>
                    <a:pt x="1623" y="55"/>
                    <a:pt x="1575" y="21"/>
                  </a:cubicBezTo>
                  <a:cubicBezTo>
                    <a:pt x="1556" y="8"/>
                    <a:pt x="1535" y="1"/>
                    <a:pt x="151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76" name="Google Shape;276;p16"/>
            <p:cNvSpPr/>
            <p:nvPr/>
          </p:nvSpPr>
          <p:spPr>
            <a:xfrm>
              <a:off x="12960" y="-847080"/>
              <a:ext cx="43560" cy="233640"/>
            </a:xfrm>
            <a:custGeom>
              <a:avLst/>
              <a:gdLst/>
              <a:ahLst/>
              <a:cxnLst/>
              <a:rect l="l" t="t" r="r" b="b"/>
              <a:pathLst>
                <a:path w="212" h="1129" extrusionOk="0">
                  <a:moveTo>
                    <a:pt x="212" y="1"/>
                  </a:moveTo>
                  <a:cubicBezTo>
                    <a:pt x="142" y="7"/>
                    <a:pt x="71" y="18"/>
                    <a:pt x="0" y="29"/>
                  </a:cubicBezTo>
                  <a:lnTo>
                    <a:pt x="0" y="1023"/>
                  </a:lnTo>
                  <a:cubicBezTo>
                    <a:pt x="0" y="1081"/>
                    <a:pt x="47" y="1128"/>
                    <a:pt x="107" y="1128"/>
                  </a:cubicBezTo>
                  <a:cubicBezTo>
                    <a:pt x="164" y="1128"/>
                    <a:pt x="212" y="1082"/>
                    <a:pt x="212" y="1023"/>
                  </a:cubicBezTo>
                  <a:lnTo>
                    <a:pt x="21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77" name="Google Shape;277;p16"/>
            <p:cNvSpPr/>
            <p:nvPr/>
          </p:nvSpPr>
          <p:spPr>
            <a:xfrm>
              <a:off x="-885600" y="-827640"/>
              <a:ext cx="832680" cy="1137960"/>
            </a:xfrm>
            <a:custGeom>
              <a:avLst/>
              <a:gdLst/>
              <a:ahLst/>
              <a:cxnLst/>
              <a:rect l="l" t="t" r="r" b="b"/>
              <a:pathLst>
                <a:path w="4018" h="5489" extrusionOk="0">
                  <a:moveTo>
                    <a:pt x="4017" y="1"/>
                  </a:moveTo>
                  <a:cubicBezTo>
                    <a:pt x="3947" y="18"/>
                    <a:pt x="3876" y="39"/>
                    <a:pt x="3806" y="62"/>
                  </a:cubicBezTo>
                  <a:lnTo>
                    <a:pt x="3806" y="1588"/>
                  </a:lnTo>
                  <a:cubicBezTo>
                    <a:pt x="2045" y="2146"/>
                    <a:pt x="675" y="3517"/>
                    <a:pt x="118" y="5278"/>
                  </a:cubicBezTo>
                  <a:lnTo>
                    <a:pt x="30" y="5278"/>
                  </a:lnTo>
                  <a:cubicBezTo>
                    <a:pt x="19" y="5348"/>
                    <a:pt x="11" y="5418"/>
                    <a:pt x="1" y="5488"/>
                  </a:cubicBezTo>
                  <a:lnTo>
                    <a:pt x="196" y="5488"/>
                  </a:lnTo>
                  <a:cubicBezTo>
                    <a:pt x="242" y="5488"/>
                    <a:pt x="284" y="5459"/>
                    <a:pt x="296" y="5414"/>
                  </a:cubicBezTo>
                  <a:cubicBezTo>
                    <a:pt x="826" y="3660"/>
                    <a:pt x="2188" y="2295"/>
                    <a:pt x="3942" y="1767"/>
                  </a:cubicBezTo>
                  <a:cubicBezTo>
                    <a:pt x="3985" y="1753"/>
                    <a:pt x="4017" y="1712"/>
                    <a:pt x="4017" y="1665"/>
                  </a:cubicBezTo>
                  <a:lnTo>
                    <a:pt x="401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78" name="Google Shape;278;p16"/>
            <p:cNvSpPr/>
            <p:nvPr/>
          </p:nvSpPr>
          <p:spPr>
            <a:xfrm>
              <a:off x="-820080" y="-790200"/>
              <a:ext cx="657720" cy="798480"/>
            </a:xfrm>
            <a:custGeom>
              <a:avLst/>
              <a:gdLst/>
              <a:ahLst/>
              <a:cxnLst/>
              <a:rect l="l" t="t" r="r" b="b"/>
              <a:pathLst>
                <a:path w="3173" h="3853" extrusionOk="0">
                  <a:moveTo>
                    <a:pt x="3173" y="1"/>
                  </a:moveTo>
                  <a:cubicBezTo>
                    <a:pt x="3104" y="29"/>
                    <a:pt x="3032" y="62"/>
                    <a:pt x="2962" y="95"/>
                  </a:cubicBezTo>
                  <a:lnTo>
                    <a:pt x="2962" y="1034"/>
                  </a:lnTo>
                  <a:cubicBezTo>
                    <a:pt x="1909" y="1443"/>
                    <a:pt x="1001" y="2125"/>
                    <a:pt x="320" y="3000"/>
                  </a:cubicBezTo>
                  <a:cubicBezTo>
                    <a:pt x="199" y="3269"/>
                    <a:pt x="93" y="3555"/>
                    <a:pt x="1" y="3853"/>
                  </a:cubicBezTo>
                  <a:cubicBezTo>
                    <a:pt x="688" y="2643"/>
                    <a:pt x="1782" y="1701"/>
                    <a:pt x="3105" y="1206"/>
                  </a:cubicBezTo>
                  <a:cubicBezTo>
                    <a:pt x="3145" y="1191"/>
                    <a:pt x="3173" y="1151"/>
                    <a:pt x="3173" y="1108"/>
                  </a:cubicBezTo>
                  <a:lnTo>
                    <a:pt x="317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79" name="Google Shape;279;p16"/>
            <p:cNvSpPr/>
            <p:nvPr/>
          </p:nvSpPr>
          <p:spPr>
            <a:xfrm>
              <a:off x="-624600" y="-735120"/>
              <a:ext cx="353160" cy="335880"/>
            </a:xfrm>
            <a:custGeom>
              <a:avLst/>
              <a:gdLst/>
              <a:ahLst/>
              <a:cxnLst/>
              <a:rect l="l" t="t" r="r" b="b"/>
              <a:pathLst>
                <a:path w="1704" h="1621" extrusionOk="0">
                  <a:moveTo>
                    <a:pt x="1703" y="0"/>
                  </a:moveTo>
                  <a:cubicBezTo>
                    <a:pt x="1632" y="41"/>
                    <a:pt x="1563" y="85"/>
                    <a:pt x="1493" y="132"/>
                  </a:cubicBezTo>
                  <a:lnTo>
                    <a:pt x="1493" y="419"/>
                  </a:lnTo>
                  <a:cubicBezTo>
                    <a:pt x="1158" y="570"/>
                    <a:pt x="841" y="747"/>
                    <a:pt x="539" y="948"/>
                  </a:cubicBezTo>
                  <a:cubicBezTo>
                    <a:pt x="351" y="1152"/>
                    <a:pt x="170" y="1377"/>
                    <a:pt x="1" y="1620"/>
                  </a:cubicBezTo>
                  <a:cubicBezTo>
                    <a:pt x="488" y="1200"/>
                    <a:pt x="1037" y="850"/>
                    <a:pt x="1640" y="586"/>
                  </a:cubicBezTo>
                  <a:cubicBezTo>
                    <a:pt x="1679" y="567"/>
                    <a:pt x="1703" y="531"/>
                    <a:pt x="1703" y="488"/>
                  </a:cubicBezTo>
                  <a:lnTo>
                    <a:pt x="170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grpSp>
      <p:grpSp>
        <p:nvGrpSpPr>
          <p:cNvPr id="280" name="Google Shape;280;p16"/>
          <p:cNvGrpSpPr/>
          <p:nvPr/>
        </p:nvGrpSpPr>
        <p:grpSpPr>
          <a:xfrm>
            <a:off x="128520" y="140760"/>
            <a:ext cx="8997840" cy="4893840"/>
            <a:chOff x="128520" y="140760"/>
            <a:chExt cx="8997840" cy="4893840"/>
          </a:xfrm>
        </p:grpSpPr>
        <p:sp>
          <p:nvSpPr>
            <p:cNvPr id="281" name="Google Shape;281;p16"/>
            <p:cNvSpPr/>
            <p:nvPr/>
          </p:nvSpPr>
          <p:spPr>
            <a:xfrm>
              <a:off x="128520" y="140760"/>
              <a:ext cx="8862120" cy="4861440"/>
            </a:xfrm>
            <a:prstGeom prst="roundRect">
              <a:avLst>
                <a:gd name="adj" fmla="val 0"/>
              </a:avLst>
            </a:prstGeom>
            <a:noFill/>
            <a:ln w="19050" cap="flat" cmpd="sng">
              <a:solidFill>
                <a:srgbClr val="1C1F2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grpSp>
          <p:nvGrpSpPr>
            <p:cNvPr id="282" name="Google Shape;282;p16"/>
            <p:cNvGrpSpPr/>
            <p:nvPr/>
          </p:nvGrpSpPr>
          <p:grpSpPr>
            <a:xfrm>
              <a:off x="8230680" y="3918960"/>
              <a:ext cx="895680" cy="1115640"/>
              <a:chOff x="8230680" y="3918960"/>
              <a:chExt cx="895680" cy="1115640"/>
            </a:xfrm>
          </p:grpSpPr>
          <p:sp>
            <p:nvSpPr>
              <p:cNvPr id="283" name="Google Shape;283;p16"/>
              <p:cNvSpPr/>
              <p:nvPr/>
            </p:nvSpPr>
            <p:spPr>
              <a:xfrm>
                <a:off x="8523000" y="4828680"/>
                <a:ext cx="489600" cy="205920"/>
              </a:xfrm>
              <a:custGeom>
                <a:avLst/>
                <a:gdLst/>
                <a:ahLst/>
                <a:cxnLst/>
                <a:rect l="l" t="t" r="r" b="b"/>
                <a:pathLst>
                  <a:path w="19600" h="8258" extrusionOk="0">
                    <a:moveTo>
                      <a:pt x="1321" y="1101"/>
                    </a:moveTo>
                    <a:lnTo>
                      <a:pt x="0" y="8258"/>
                    </a:lnTo>
                    <a:lnTo>
                      <a:pt x="19600" y="8258"/>
                    </a:lnTo>
                    <a:lnTo>
                      <a:pt x="17178" y="0"/>
                    </a:lnTo>
                    <a:close/>
                  </a:path>
                </a:pathLst>
              </a:custGeom>
              <a:solidFill>
                <a:schemeClr val="lt1"/>
              </a:solid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grpSp>
            <p:nvGrpSpPr>
              <p:cNvPr id="284" name="Google Shape;284;p16"/>
              <p:cNvGrpSpPr/>
              <p:nvPr/>
            </p:nvGrpSpPr>
            <p:grpSpPr>
              <a:xfrm>
                <a:off x="8230680" y="3918960"/>
                <a:ext cx="895680" cy="1083240"/>
                <a:chOff x="8230680" y="3918960"/>
                <a:chExt cx="895680" cy="1083240"/>
              </a:xfrm>
            </p:grpSpPr>
            <p:grpSp>
              <p:nvGrpSpPr>
                <p:cNvPr id="285" name="Google Shape;285;p16"/>
                <p:cNvGrpSpPr/>
                <p:nvPr/>
              </p:nvGrpSpPr>
              <p:grpSpPr>
                <a:xfrm>
                  <a:off x="8313480" y="3925800"/>
                  <a:ext cx="790920" cy="1069560"/>
                  <a:chOff x="8313480" y="3925800"/>
                  <a:chExt cx="790920" cy="1069560"/>
                </a:xfrm>
              </p:grpSpPr>
              <p:sp>
                <p:nvSpPr>
                  <p:cNvPr id="286" name="Google Shape;286;p16"/>
                  <p:cNvSpPr/>
                  <p:nvPr/>
                </p:nvSpPr>
                <p:spPr>
                  <a:xfrm flipH="1">
                    <a:off x="8313480" y="3925800"/>
                    <a:ext cx="790920" cy="79092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87" name="Google Shape;287;p16"/>
                  <p:cNvSpPr/>
                  <p:nvPr/>
                </p:nvSpPr>
                <p:spPr>
                  <a:xfrm flipH="1">
                    <a:off x="8565480" y="4597200"/>
                    <a:ext cx="364320" cy="39816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grpSp>
            <p:sp>
              <p:nvSpPr>
                <p:cNvPr id="288" name="Google Shape;288;p16"/>
                <p:cNvSpPr/>
                <p:nvPr/>
              </p:nvSpPr>
              <p:spPr>
                <a:xfrm flipH="1">
                  <a:off x="8758800" y="4209120"/>
                  <a:ext cx="256680" cy="159840"/>
                </a:xfrm>
                <a:custGeom>
                  <a:avLst/>
                  <a:gdLst/>
                  <a:ahLst/>
                  <a:cxnLst/>
                  <a:rect l="l" t="t" r="r" b="b"/>
                  <a:pathLst>
                    <a:path w="6726" h="4188" extrusionOk="0">
                      <a:moveTo>
                        <a:pt x="1575" y="0"/>
                      </a:moveTo>
                      <a:cubicBezTo>
                        <a:pt x="1094" y="0"/>
                        <a:pt x="570" y="53"/>
                        <a:pt x="1" y="170"/>
                      </a:cubicBezTo>
                      <a:cubicBezTo>
                        <a:pt x="1" y="172"/>
                        <a:pt x="1094" y="4188"/>
                        <a:pt x="5123" y="4188"/>
                      </a:cubicBezTo>
                      <a:cubicBezTo>
                        <a:pt x="5613" y="4188"/>
                        <a:pt x="6146" y="4129"/>
                        <a:pt x="6725" y="3996"/>
                      </a:cubicBezTo>
                      <a:cubicBezTo>
                        <a:pt x="6725" y="3996"/>
                        <a:pt x="5769" y="0"/>
                        <a:pt x="1575" y="0"/>
                      </a:cubicBezTo>
                      <a:close/>
                    </a:path>
                  </a:pathLst>
                </a:custGeom>
                <a:solidFill>
                  <a:schemeClr val="lt2"/>
                </a:solidFill>
                <a:ln>
                  <a:noFill/>
                </a:ln>
              </p:spPr>
              <p:txBody>
                <a:bodyPr spcFirstLastPara="1" wrap="square" lIns="91425" tIns="79900" rIns="91425" bIns="7990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89" name="Google Shape;289;p16"/>
                <p:cNvSpPr/>
                <p:nvPr/>
              </p:nvSpPr>
              <p:spPr>
                <a:xfrm flipH="1">
                  <a:off x="8565480" y="4007880"/>
                  <a:ext cx="323280" cy="336240"/>
                </a:xfrm>
                <a:custGeom>
                  <a:avLst/>
                  <a:gdLst/>
                  <a:ahLst/>
                  <a:cxnLst/>
                  <a:rect l="l" t="t" r="r" b="b"/>
                  <a:pathLst>
                    <a:path w="8462" h="8801" extrusionOk="0">
                      <a:moveTo>
                        <a:pt x="4240" y="0"/>
                      </a:moveTo>
                      <a:cubicBezTo>
                        <a:pt x="0" y="4834"/>
                        <a:pt x="4240" y="8800"/>
                        <a:pt x="4240" y="8800"/>
                      </a:cubicBezTo>
                      <a:cubicBezTo>
                        <a:pt x="8462" y="4201"/>
                        <a:pt x="4240" y="0"/>
                        <a:pt x="42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90" name="Google Shape;290;p16"/>
                <p:cNvSpPr/>
                <p:nvPr/>
              </p:nvSpPr>
              <p:spPr>
                <a:xfrm flipH="1">
                  <a:off x="8436240" y="4209120"/>
                  <a:ext cx="256680" cy="159840"/>
                </a:xfrm>
                <a:custGeom>
                  <a:avLst/>
                  <a:gdLst/>
                  <a:ahLst/>
                  <a:cxnLst/>
                  <a:rect l="l" t="t" r="r" b="b"/>
                  <a:pathLst>
                    <a:path w="6726" h="4188" extrusionOk="0">
                      <a:moveTo>
                        <a:pt x="5151" y="0"/>
                      </a:moveTo>
                      <a:cubicBezTo>
                        <a:pt x="958" y="0"/>
                        <a:pt x="1" y="3996"/>
                        <a:pt x="1" y="3996"/>
                      </a:cubicBezTo>
                      <a:cubicBezTo>
                        <a:pt x="580" y="4129"/>
                        <a:pt x="1113" y="4188"/>
                        <a:pt x="1602" y="4188"/>
                      </a:cubicBezTo>
                      <a:cubicBezTo>
                        <a:pt x="5632" y="4188"/>
                        <a:pt x="6725" y="172"/>
                        <a:pt x="6725" y="170"/>
                      </a:cubicBezTo>
                      <a:cubicBezTo>
                        <a:pt x="6156" y="53"/>
                        <a:pt x="5632" y="0"/>
                        <a:pt x="5151" y="0"/>
                      </a:cubicBezTo>
                      <a:close/>
                    </a:path>
                  </a:pathLst>
                </a:custGeom>
                <a:solidFill>
                  <a:schemeClr val="lt2"/>
                </a:solidFill>
                <a:ln>
                  <a:noFill/>
                </a:ln>
              </p:spPr>
              <p:txBody>
                <a:bodyPr spcFirstLastPara="1" wrap="square" lIns="91425" tIns="79900" rIns="91425" bIns="7990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91" name="Google Shape;291;p16"/>
                <p:cNvSpPr/>
                <p:nvPr/>
              </p:nvSpPr>
              <p:spPr>
                <a:xfrm flipH="1">
                  <a:off x="8230680" y="3918960"/>
                  <a:ext cx="895680" cy="1083240"/>
                </a:xfrm>
                <a:custGeom>
                  <a:avLst/>
                  <a:gdLst/>
                  <a:ahLst/>
                  <a:cxnLst/>
                  <a:rect l="l" t="t" r="r" b="b"/>
                  <a:pathLst>
                    <a:path w="23434" h="28337" extrusionOk="0">
                      <a:moveTo>
                        <a:pt x="11687" y="0"/>
                      </a:moveTo>
                      <a:cubicBezTo>
                        <a:pt x="11173" y="0"/>
                        <a:pt x="10637" y="28"/>
                        <a:pt x="10074" y="82"/>
                      </a:cubicBezTo>
                      <a:cubicBezTo>
                        <a:pt x="6118" y="468"/>
                        <a:pt x="2703" y="2805"/>
                        <a:pt x="1161" y="6182"/>
                      </a:cubicBezTo>
                      <a:cubicBezTo>
                        <a:pt x="227" y="8226"/>
                        <a:pt x="0" y="10596"/>
                        <a:pt x="521" y="12858"/>
                      </a:cubicBezTo>
                      <a:cubicBezTo>
                        <a:pt x="1067" y="15226"/>
                        <a:pt x="2408" y="16999"/>
                        <a:pt x="3828" y="18876"/>
                      </a:cubicBezTo>
                      <a:cubicBezTo>
                        <a:pt x="4651" y="19963"/>
                        <a:pt x="4950" y="21093"/>
                        <a:pt x="4716" y="22234"/>
                      </a:cubicBezTo>
                      <a:cubicBezTo>
                        <a:pt x="4470" y="23448"/>
                        <a:pt x="4161" y="24672"/>
                        <a:pt x="3863" y="25855"/>
                      </a:cubicBezTo>
                      <a:cubicBezTo>
                        <a:pt x="3733" y="26373"/>
                        <a:pt x="3602" y="26890"/>
                        <a:pt x="3476" y="27406"/>
                      </a:cubicBezTo>
                      <a:lnTo>
                        <a:pt x="3294" y="28162"/>
                      </a:lnTo>
                      <a:cubicBezTo>
                        <a:pt x="3280" y="28214"/>
                        <a:pt x="3313" y="28267"/>
                        <a:pt x="3365" y="28279"/>
                      </a:cubicBezTo>
                      <a:cubicBezTo>
                        <a:pt x="3373" y="28281"/>
                        <a:pt x="3382" y="28282"/>
                        <a:pt x="3390" y="28282"/>
                      </a:cubicBezTo>
                      <a:cubicBezTo>
                        <a:pt x="3434" y="28282"/>
                        <a:pt x="3472" y="28253"/>
                        <a:pt x="3483" y="28208"/>
                      </a:cubicBezTo>
                      <a:lnTo>
                        <a:pt x="3666" y="27453"/>
                      </a:lnTo>
                      <a:cubicBezTo>
                        <a:pt x="3790" y="26936"/>
                        <a:pt x="3920" y="26419"/>
                        <a:pt x="4051" y="25904"/>
                      </a:cubicBezTo>
                      <a:cubicBezTo>
                        <a:pt x="4349" y="24718"/>
                        <a:pt x="4658" y="23492"/>
                        <a:pt x="4906" y="22273"/>
                      </a:cubicBezTo>
                      <a:cubicBezTo>
                        <a:pt x="5150" y="21075"/>
                        <a:pt x="4839" y="19893"/>
                        <a:pt x="3982" y="18759"/>
                      </a:cubicBezTo>
                      <a:cubicBezTo>
                        <a:pt x="2575" y="16899"/>
                        <a:pt x="1245" y="15143"/>
                        <a:pt x="710" y="12816"/>
                      </a:cubicBezTo>
                      <a:cubicBezTo>
                        <a:pt x="197" y="10596"/>
                        <a:pt x="419" y="8270"/>
                        <a:pt x="1335" y="6264"/>
                      </a:cubicBezTo>
                      <a:cubicBezTo>
                        <a:pt x="2849" y="2952"/>
                        <a:pt x="6203" y="656"/>
                        <a:pt x="10091" y="278"/>
                      </a:cubicBezTo>
                      <a:cubicBezTo>
                        <a:pt x="10646" y="224"/>
                        <a:pt x="11174" y="197"/>
                        <a:pt x="11682" y="197"/>
                      </a:cubicBezTo>
                      <a:cubicBezTo>
                        <a:pt x="12990" y="197"/>
                        <a:pt x="14157" y="378"/>
                        <a:pt x="15271" y="749"/>
                      </a:cubicBezTo>
                      <a:cubicBezTo>
                        <a:pt x="17357" y="1445"/>
                        <a:pt x="19318" y="3280"/>
                        <a:pt x="20268" y="5422"/>
                      </a:cubicBezTo>
                      <a:cubicBezTo>
                        <a:pt x="20685" y="6365"/>
                        <a:pt x="20922" y="7372"/>
                        <a:pt x="20971" y="8414"/>
                      </a:cubicBezTo>
                      <a:lnTo>
                        <a:pt x="20973" y="8441"/>
                      </a:lnTo>
                      <a:cubicBezTo>
                        <a:pt x="20996" y="8929"/>
                        <a:pt x="21023" y="9483"/>
                        <a:pt x="20893" y="9940"/>
                      </a:cubicBezTo>
                      <a:cubicBezTo>
                        <a:pt x="20877" y="9998"/>
                        <a:pt x="20860" y="10054"/>
                        <a:pt x="20844" y="10108"/>
                      </a:cubicBezTo>
                      <a:cubicBezTo>
                        <a:pt x="20717" y="10543"/>
                        <a:pt x="20606" y="10917"/>
                        <a:pt x="20822" y="11414"/>
                      </a:cubicBezTo>
                      <a:cubicBezTo>
                        <a:pt x="20859" y="11498"/>
                        <a:pt x="20904" y="11585"/>
                        <a:pt x="20957" y="11670"/>
                      </a:cubicBezTo>
                      <a:cubicBezTo>
                        <a:pt x="21264" y="12175"/>
                        <a:pt x="21590" y="12677"/>
                        <a:pt x="21907" y="13164"/>
                      </a:cubicBezTo>
                      <a:cubicBezTo>
                        <a:pt x="22060" y="13400"/>
                        <a:pt x="22214" y="13637"/>
                        <a:pt x="22366" y="13875"/>
                      </a:cubicBezTo>
                      <a:cubicBezTo>
                        <a:pt x="22418" y="13958"/>
                        <a:pt x="22473" y="14040"/>
                        <a:pt x="22528" y="14123"/>
                      </a:cubicBezTo>
                      <a:cubicBezTo>
                        <a:pt x="22671" y="14342"/>
                        <a:pt x="22823" y="14569"/>
                        <a:pt x="22944" y="14803"/>
                      </a:cubicBezTo>
                      <a:cubicBezTo>
                        <a:pt x="23209" y="15307"/>
                        <a:pt x="23141" y="15510"/>
                        <a:pt x="22610" y="15794"/>
                      </a:cubicBezTo>
                      <a:cubicBezTo>
                        <a:pt x="22500" y="15852"/>
                        <a:pt x="22372" y="15907"/>
                        <a:pt x="22247" y="15960"/>
                      </a:cubicBezTo>
                      <a:cubicBezTo>
                        <a:pt x="21924" y="16096"/>
                        <a:pt x="21593" y="16235"/>
                        <a:pt x="21463" y="16496"/>
                      </a:cubicBezTo>
                      <a:cubicBezTo>
                        <a:pt x="21357" y="16708"/>
                        <a:pt x="21469" y="16965"/>
                        <a:pt x="21553" y="17151"/>
                      </a:cubicBezTo>
                      <a:cubicBezTo>
                        <a:pt x="21566" y="17178"/>
                        <a:pt x="21578" y="17206"/>
                        <a:pt x="21588" y="17231"/>
                      </a:cubicBezTo>
                      <a:cubicBezTo>
                        <a:pt x="21684" y="17467"/>
                        <a:pt x="21796" y="17733"/>
                        <a:pt x="21774" y="18005"/>
                      </a:cubicBezTo>
                      <a:cubicBezTo>
                        <a:pt x="21764" y="18125"/>
                        <a:pt x="21717" y="18226"/>
                        <a:pt x="21648" y="18285"/>
                      </a:cubicBezTo>
                      <a:cubicBezTo>
                        <a:pt x="21634" y="18296"/>
                        <a:pt x="21621" y="18307"/>
                        <a:pt x="21605" y="18317"/>
                      </a:cubicBezTo>
                      <a:cubicBezTo>
                        <a:pt x="21582" y="18335"/>
                        <a:pt x="21557" y="18351"/>
                        <a:pt x="21535" y="18372"/>
                      </a:cubicBezTo>
                      <a:cubicBezTo>
                        <a:pt x="21474" y="18429"/>
                        <a:pt x="21442" y="18498"/>
                        <a:pt x="21446" y="18567"/>
                      </a:cubicBezTo>
                      <a:cubicBezTo>
                        <a:pt x="21452" y="18686"/>
                        <a:pt x="21511" y="18758"/>
                        <a:pt x="21557" y="18817"/>
                      </a:cubicBezTo>
                      <a:cubicBezTo>
                        <a:pt x="21607" y="18882"/>
                        <a:pt x="21635" y="18916"/>
                        <a:pt x="21616" y="19002"/>
                      </a:cubicBezTo>
                      <a:cubicBezTo>
                        <a:pt x="21572" y="19196"/>
                        <a:pt x="21404" y="19360"/>
                        <a:pt x="21283" y="19466"/>
                      </a:cubicBezTo>
                      <a:cubicBezTo>
                        <a:pt x="20862" y="19837"/>
                        <a:pt x="20930" y="20461"/>
                        <a:pt x="20990" y="21011"/>
                      </a:cubicBezTo>
                      <a:cubicBezTo>
                        <a:pt x="21015" y="21241"/>
                        <a:pt x="21039" y="21460"/>
                        <a:pt x="21024" y="21635"/>
                      </a:cubicBezTo>
                      <a:cubicBezTo>
                        <a:pt x="20985" y="22079"/>
                        <a:pt x="20801" y="22459"/>
                        <a:pt x="20520" y="22675"/>
                      </a:cubicBezTo>
                      <a:cubicBezTo>
                        <a:pt x="20232" y="22898"/>
                        <a:pt x="19861" y="22969"/>
                        <a:pt x="19471" y="22969"/>
                      </a:cubicBezTo>
                      <a:cubicBezTo>
                        <a:pt x="19087" y="22969"/>
                        <a:pt x="18685" y="22900"/>
                        <a:pt x="18327" y="22838"/>
                      </a:cubicBezTo>
                      <a:cubicBezTo>
                        <a:pt x="18227" y="22821"/>
                        <a:pt x="18129" y="22804"/>
                        <a:pt x="18037" y="22789"/>
                      </a:cubicBezTo>
                      <a:cubicBezTo>
                        <a:pt x="17770" y="22747"/>
                        <a:pt x="17467" y="22715"/>
                        <a:pt x="17157" y="22715"/>
                      </a:cubicBezTo>
                      <a:cubicBezTo>
                        <a:pt x="16587" y="22715"/>
                        <a:pt x="15993" y="22821"/>
                        <a:pt x="15556" y="23162"/>
                      </a:cubicBezTo>
                      <a:cubicBezTo>
                        <a:pt x="15199" y="23440"/>
                        <a:pt x="14993" y="23845"/>
                        <a:pt x="14946" y="24364"/>
                      </a:cubicBezTo>
                      <a:cubicBezTo>
                        <a:pt x="14828" y="25671"/>
                        <a:pt x="14986" y="27021"/>
                        <a:pt x="15403" y="28268"/>
                      </a:cubicBezTo>
                      <a:cubicBezTo>
                        <a:pt x="15416" y="28310"/>
                        <a:pt x="15453" y="28336"/>
                        <a:pt x="15495" y="28336"/>
                      </a:cubicBezTo>
                      <a:cubicBezTo>
                        <a:pt x="15504" y="28336"/>
                        <a:pt x="15515" y="28334"/>
                        <a:pt x="15531" y="28323"/>
                      </a:cubicBezTo>
                      <a:cubicBezTo>
                        <a:pt x="15583" y="28306"/>
                        <a:pt x="15610" y="28251"/>
                        <a:pt x="15594" y="28200"/>
                      </a:cubicBezTo>
                      <a:cubicBezTo>
                        <a:pt x="15184" y="26979"/>
                        <a:pt x="15030" y="25656"/>
                        <a:pt x="15146" y="24375"/>
                      </a:cubicBezTo>
                      <a:cubicBezTo>
                        <a:pt x="15189" y="23912"/>
                        <a:pt x="15369" y="23552"/>
                        <a:pt x="15682" y="23309"/>
                      </a:cubicBezTo>
                      <a:cubicBezTo>
                        <a:pt x="16085" y="22995"/>
                        <a:pt x="16655" y="22906"/>
                        <a:pt x="17171" y="22906"/>
                      </a:cubicBezTo>
                      <a:cubicBezTo>
                        <a:pt x="17490" y="22906"/>
                        <a:pt x="17788" y="22940"/>
                        <a:pt x="18013" y="22975"/>
                      </a:cubicBezTo>
                      <a:cubicBezTo>
                        <a:pt x="18105" y="22989"/>
                        <a:pt x="18201" y="23007"/>
                        <a:pt x="18299" y="23023"/>
                      </a:cubicBezTo>
                      <a:cubicBezTo>
                        <a:pt x="18667" y="23087"/>
                        <a:pt x="19078" y="23157"/>
                        <a:pt x="19478" y="23157"/>
                      </a:cubicBezTo>
                      <a:cubicBezTo>
                        <a:pt x="19903" y="23157"/>
                        <a:pt x="20315" y="23077"/>
                        <a:pt x="20645" y="22822"/>
                      </a:cubicBezTo>
                      <a:cubicBezTo>
                        <a:pt x="20969" y="22570"/>
                        <a:pt x="21180" y="22142"/>
                        <a:pt x="21223" y="21644"/>
                      </a:cubicBezTo>
                      <a:cubicBezTo>
                        <a:pt x="21240" y="21449"/>
                        <a:pt x="21216" y="21224"/>
                        <a:pt x="21189" y="20982"/>
                      </a:cubicBezTo>
                      <a:cubicBezTo>
                        <a:pt x="21132" y="20454"/>
                        <a:pt x="21073" y="19908"/>
                        <a:pt x="21418" y="19606"/>
                      </a:cubicBezTo>
                      <a:cubicBezTo>
                        <a:pt x="21558" y="19481"/>
                        <a:pt x="21754" y="19285"/>
                        <a:pt x="21810" y="19038"/>
                      </a:cubicBezTo>
                      <a:cubicBezTo>
                        <a:pt x="21851" y="18861"/>
                        <a:pt x="21771" y="18761"/>
                        <a:pt x="21714" y="18688"/>
                      </a:cubicBezTo>
                      <a:cubicBezTo>
                        <a:pt x="21671" y="18635"/>
                        <a:pt x="21646" y="18602"/>
                        <a:pt x="21644" y="18550"/>
                      </a:cubicBezTo>
                      <a:cubicBezTo>
                        <a:pt x="21644" y="18543"/>
                        <a:pt x="21650" y="18526"/>
                        <a:pt x="21671" y="18509"/>
                      </a:cubicBezTo>
                      <a:cubicBezTo>
                        <a:pt x="21687" y="18495"/>
                        <a:pt x="21704" y="18483"/>
                        <a:pt x="21721" y="18471"/>
                      </a:cubicBezTo>
                      <a:cubicBezTo>
                        <a:pt x="21741" y="18456"/>
                        <a:pt x="21759" y="18444"/>
                        <a:pt x="21776" y="18429"/>
                      </a:cubicBezTo>
                      <a:cubicBezTo>
                        <a:pt x="21889" y="18336"/>
                        <a:pt x="21958" y="18189"/>
                        <a:pt x="21973" y="18016"/>
                      </a:cubicBezTo>
                      <a:cubicBezTo>
                        <a:pt x="22000" y="17697"/>
                        <a:pt x="21874" y="17393"/>
                        <a:pt x="21772" y="17150"/>
                      </a:cubicBezTo>
                      <a:cubicBezTo>
                        <a:pt x="21761" y="17124"/>
                        <a:pt x="21749" y="17096"/>
                        <a:pt x="21736" y="17067"/>
                      </a:cubicBezTo>
                      <a:cubicBezTo>
                        <a:pt x="21664" y="16908"/>
                        <a:pt x="21577" y="16708"/>
                        <a:pt x="21640" y="16579"/>
                      </a:cubicBezTo>
                      <a:cubicBezTo>
                        <a:pt x="21739" y="16382"/>
                        <a:pt x="22037" y="16257"/>
                        <a:pt x="22326" y="16135"/>
                      </a:cubicBezTo>
                      <a:cubicBezTo>
                        <a:pt x="22455" y="16082"/>
                        <a:pt x="22588" y="16026"/>
                        <a:pt x="22706" y="15962"/>
                      </a:cubicBezTo>
                      <a:cubicBezTo>
                        <a:pt x="23324" y="15632"/>
                        <a:pt x="23434" y="15304"/>
                        <a:pt x="23121" y="14710"/>
                      </a:cubicBezTo>
                      <a:cubicBezTo>
                        <a:pt x="22995" y="14467"/>
                        <a:pt x="22843" y="14237"/>
                        <a:pt x="22695" y="14013"/>
                      </a:cubicBezTo>
                      <a:cubicBezTo>
                        <a:pt x="22642" y="13932"/>
                        <a:pt x="22588" y="13850"/>
                        <a:pt x="22534" y="13767"/>
                      </a:cubicBezTo>
                      <a:cubicBezTo>
                        <a:pt x="22383" y="13530"/>
                        <a:pt x="22227" y="13294"/>
                        <a:pt x="22074" y="13056"/>
                      </a:cubicBezTo>
                      <a:cubicBezTo>
                        <a:pt x="21759" y="12571"/>
                        <a:pt x="21432" y="12068"/>
                        <a:pt x="21127" y="11567"/>
                      </a:cubicBezTo>
                      <a:cubicBezTo>
                        <a:pt x="21080" y="11490"/>
                        <a:pt x="21039" y="11410"/>
                        <a:pt x="21004" y="11334"/>
                      </a:cubicBezTo>
                      <a:cubicBezTo>
                        <a:pt x="20817" y="10903"/>
                        <a:pt x="20913" y="10576"/>
                        <a:pt x="21035" y="10162"/>
                      </a:cubicBezTo>
                      <a:cubicBezTo>
                        <a:pt x="21051" y="10105"/>
                        <a:pt x="21068" y="10049"/>
                        <a:pt x="21084" y="9990"/>
                      </a:cubicBezTo>
                      <a:cubicBezTo>
                        <a:pt x="21221" y="9504"/>
                        <a:pt x="21195" y="8934"/>
                        <a:pt x="21171" y="8430"/>
                      </a:cubicBezTo>
                      <a:lnTo>
                        <a:pt x="21169" y="8403"/>
                      </a:lnTo>
                      <a:cubicBezTo>
                        <a:pt x="21118" y="7338"/>
                        <a:pt x="20877" y="6307"/>
                        <a:pt x="20449" y="5343"/>
                      </a:cubicBezTo>
                      <a:cubicBezTo>
                        <a:pt x="19478" y="3150"/>
                        <a:pt x="17471" y="1275"/>
                        <a:pt x="15336" y="563"/>
                      </a:cubicBezTo>
                      <a:cubicBezTo>
                        <a:pt x="14202" y="185"/>
                        <a:pt x="13016" y="0"/>
                        <a:pt x="11687"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92" name="Google Shape;292;p16"/>
                <p:cNvSpPr/>
                <p:nvPr/>
              </p:nvSpPr>
              <p:spPr>
                <a:xfrm flipH="1">
                  <a:off x="8546040" y="3978720"/>
                  <a:ext cx="329040" cy="343800"/>
                </a:xfrm>
                <a:custGeom>
                  <a:avLst/>
                  <a:gdLst/>
                  <a:ahLst/>
                  <a:cxnLst/>
                  <a:rect l="l" t="t" r="r" b="b"/>
                  <a:pathLst>
                    <a:path w="8614" h="8997" extrusionOk="0">
                      <a:moveTo>
                        <a:pt x="4330" y="244"/>
                      </a:moveTo>
                      <a:lnTo>
                        <a:pt x="4330" y="244"/>
                      </a:lnTo>
                      <a:cubicBezTo>
                        <a:pt x="4881" y="837"/>
                        <a:pt x="8054" y="4607"/>
                        <a:pt x="4323" y="8758"/>
                      </a:cubicBezTo>
                      <a:cubicBezTo>
                        <a:pt x="3776" y="8205"/>
                        <a:pt x="565" y="4626"/>
                        <a:pt x="4330" y="244"/>
                      </a:cubicBezTo>
                      <a:close/>
                      <a:moveTo>
                        <a:pt x="4326" y="0"/>
                      </a:moveTo>
                      <a:cubicBezTo>
                        <a:pt x="4325" y="0"/>
                        <a:pt x="4324" y="0"/>
                        <a:pt x="4323" y="0"/>
                      </a:cubicBezTo>
                      <a:cubicBezTo>
                        <a:pt x="4296" y="3"/>
                        <a:pt x="4270" y="14"/>
                        <a:pt x="4253" y="33"/>
                      </a:cubicBezTo>
                      <a:cubicBezTo>
                        <a:pt x="0" y="4883"/>
                        <a:pt x="4218" y="8931"/>
                        <a:pt x="4259" y="8970"/>
                      </a:cubicBezTo>
                      <a:cubicBezTo>
                        <a:pt x="4279" y="8987"/>
                        <a:pt x="4302" y="8996"/>
                        <a:pt x="4327" y="8996"/>
                      </a:cubicBezTo>
                      <a:lnTo>
                        <a:pt x="4329" y="8996"/>
                      </a:lnTo>
                      <a:cubicBezTo>
                        <a:pt x="4356" y="8994"/>
                        <a:pt x="4380" y="8983"/>
                        <a:pt x="4398" y="8965"/>
                      </a:cubicBezTo>
                      <a:cubicBezTo>
                        <a:pt x="8614" y="4370"/>
                        <a:pt x="4570" y="206"/>
                        <a:pt x="4395" y="30"/>
                      </a:cubicBezTo>
                      <a:cubicBezTo>
                        <a:pt x="4377" y="11"/>
                        <a:pt x="4348" y="0"/>
                        <a:pt x="4326"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93" name="Google Shape;293;p16"/>
                <p:cNvSpPr/>
                <p:nvPr/>
              </p:nvSpPr>
              <p:spPr>
                <a:xfrm flipH="1">
                  <a:off x="8706240" y="3978720"/>
                  <a:ext cx="7200" cy="343800"/>
                </a:xfrm>
                <a:custGeom>
                  <a:avLst/>
                  <a:gdLst/>
                  <a:ahLst/>
                  <a:cxnLst/>
                  <a:rect l="l" t="t" r="r" b="b"/>
                  <a:pathLst>
                    <a:path w="195" h="8997" extrusionOk="0">
                      <a:moveTo>
                        <a:pt x="98" y="0"/>
                      </a:moveTo>
                      <a:cubicBezTo>
                        <a:pt x="44" y="0"/>
                        <a:pt x="1" y="44"/>
                        <a:pt x="1" y="98"/>
                      </a:cubicBezTo>
                      <a:lnTo>
                        <a:pt x="1" y="8899"/>
                      </a:lnTo>
                      <a:cubicBezTo>
                        <a:pt x="1" y="8953"/>
                        <a:pt x="44" y="8996"/>
                        <a:pt x="98" y="8996"/>
                      </a:cubicBezTo>
                      <a:cubicBezTo>
                        <a:pt x="153" y="8996"/>
                        <a:pt x="195" y="8953"/>
                        <a:pt x="195" y="8899"/>
                      </a:cubicBezTo>
                      <a:lnTo>
                        <a:pt x="195" y="98"/>
                      </a:lnTo>
                      <a:cubicBezTo>
                        <a:pt x="195" y="44"/>
                        <a:pt x="151" y="0"/>
                        <a:pt x="98"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94" name="Google Shape;294;p16"/>
                <p:cNvSpPr/>
                <p:nvPr/>
              </p:nvSpPr>
              <p:spPr>
                <a:xfrm flipH="1">
                  <a:off x="8415720" y="4180320"/>
                  <a:ext cx="264600" cy="167040"/>
                </a:xfrm>
                <a:custGeom>
                  <a:avLst/>
                  <a:gdLst/>
                  <a:ahLst/>
                  <a:cxnLst/>
                  <a:rect l="l" t="t" r="r" b="b"/>
                  <a:pathLst>
                    <a:path w="6927" h="4380" extrusionOk="0">
                      <a:moveTo>
                        <a:pt x="5235" y="192"/>
                      </a:moveTo>
                      <a:cubicBezTo>
                        <a:pt x="5685" y="192"/>
                        <a:pt x="6173" y="238"/>
                        <a:pt x="6703" y="341"/>
                      </a:cubicBezTo>
                      <a:cubicBezTo>
                        <a:pt x="6504" y="972"/>
                        <a:pt x="5309" y="4188"/>
                        <a:pt x="1719" y="4188"/>
                      </a:cubicBezTo>
                      <a:cubicBezTo>
                        <a:pt x="1260" y="4188"/>
                        <a:pt x="762" y="4135"/>
                        <a:pt x="222" y="4018"/>
                      </a:cubicBezTo>
                      <a:cubicBezTo>
                        <a:pt x="397" y="3401"/>
                        <a:pt x="1491" y="192"/>
                        <a:pt x="5235" y="192"/>
                      </a:cubicBezTo>
                      <a:close/>
                      <a:moveTo>
                        <a:pt x="5261" y="0"/>
                      </a:moveTo>
                      <a:cubicBezTo>
                        <a:pt x="1035" y="0"/>
                        <a:pt x="17" y="4023"/>
                        <a:pt x="6" y="4068"/>
                      </a:cubicBezTo>
                      <a:cubicBezTo>
                        <a:pt x="1" y="4094"/>
                        <a:pt x="4" y="4121"/>
                        <a:pt x="18" y="4143"/>
                      </a:cubicBezTo>
                      <a:cubicBezTo>
                        <a:pt x="31" y="4165"/>
                        <a:pt x="53" y="4181"/>
                        <a:pt x="79" y="4187"/>
                      </a:cubicBezTo>
                      <a:cubicBezTo>
                        <a:pt x="662" y="4321"/>
                        <a:pt x="1198" y="4380"/>
                        <a:pt x="1692" y="4380"/>
                      </a:cubicBezTo>
                      <a:cubicBezTo>
                        <a:pt x="5755" y="4380"/>
                        <a:pt x="6908" y="338"/>
                        <a:pt x="6919" y="292"/>
                      </a:cubicBezTo>
                      <a:cubicBezTo>
                        <a:pt x="6927" y="266"/>
                        <a:pt x="6923" y="238"/>
                        <a:pt x="6908" y="215"/>
                      </a:cubicBezTo>
                      <a:cubicBezTo>
                        <a:pt x="6895" y="193"/>
                        <a:pt x="6872" y="177"/>
                        <a:pt x="6846" y="171"/>
                      </a:cubicBezTo>
                      <a:cubicBezTo>
                        <a:pt x="6273" y="53"/>
                        <a:pt x="5746" y="0"/>
                        <a:pt x="5261"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83500" rIns="91425" bIns="835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95" name="Google Shape;295;p16"/>
                <p:cNvSpPr/>
                <p:nvPr/>
              </p:nvSpPr>
              <p:spPr>
                <a:xfrm flipH="1">
                  <a:off x="8415000" y="4186800"/>
                  <a:ext cx="265320" cy="153360"/>
                </a:xfrm>
                <a:custGeom>
                  <a:avLst/>
                  <a:gdLst/>
                  <a:ahLst/>
                  <a:cxnLst/>
                  <a:rect l="l" t="t" r="r" b="b"/>
                  <a:pathLst>
                    <a:path w="6948" h="4020" extrusionOk="0">
                      <a:moveTo>
                        <a:pt x="6837" y="0"/>
                      </a:moveTo>
                      <a:cubicBezTo>
                        <a:pt x="6821" y="0"/>
                        <a:pt x="6804" y="5"/>
                        <a:pt x="6789" y="13"/>
                      </a:cubicBezTo>
                      <a:lnTo>
                        <a:pt x="63" y="3838"/>
                      </a:lnTo>
                      <a:cubicBezTo>
                        <a:pt x="17" y="3865"/>
                        <a:pt x="1" y="3925"/>
                        <a:pt x="27" y="3971"/>
                      </a:cubicBezTo>
                      <a:cubicBezTo>
                        <a:pt x="45" y="4002"/>
                        <a:pt x="77" y="4020"/>
                        <a:pt x="111" y="4020"/>
                      </a:cubicBezTo>
                      <a:cubicBezTo>
                        <a:pt x="128" y="4020"/>
                        <a:pt x="144" y="4017"/>
                        <a:pt x="160" y="4008"/>
                      </a:cubicBezTo>
                      <a:lnTo>
                        <a:pt x="6884" y="183"/>
                      </a:lnTo>
                      <a:cubicBezTo>
                        <a:pt x="6933" y="156"/>
                        <a:pt x="6948" y="97"/>
                        <a:pt x="6922" y="49"/>
                      </a:cubicBezTo>
                      <a:cubicBezTo>
                        <a:pt x="6903" y="18"/>
                        <a:pt x="6870" y="0"/>
                        <a:pt x="6837"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76675" rIns="91425" bIns="76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96" name="Google Shape;296;p16"/>
                <p:cNvSpPr/>
                <p:nvPr/>
              </p:nvSpPr>
              <p:spPr>
                <a:xfrm flipH="1">
                  <a:off x="8738280" y="4180320"/>
                  <a:ext cx="264600" cy="167040"/>
                </a:xfrm>
                <a:custGeom>
                  <a:avLst/>
                  <a:gdLst/>
                  <a:ahLst/>
                  <a:cxnLst/>
                  <a:rect l="l" t="t" r="r" b="b"/>
                  <a:pathLst>
                    <a:path w="6928" h="4379" extrusionOk="0">
                      <a:moveTo>
                        <a:pt x="1692" y="191"/>
                      </a:moveTo>
                      <a:cubicBezTo>
                        <a:pt x="5436" y="191"/>
                        <a:pt x="6530" y="3400"/>
                        <a:pt x="6706" y="4017"/>
                      </a:cubicBezTo>
                      <a:cubicBezTo>
                        <a:pt x="6166" y="4134"/>
                        <a:pt x="5668" y="4187"/>
                        <a:pt x="5209" y="4187"/>
                      </a:cubicBezTo>
                      <a:cubicBezTo>
                        <a:pt x="1619" y="4187"/>
                        <a:pt x="424" y="971"/>
                        <a:pt x="224" y="340"/>
                      </a:cubicBezTo>
                      <a:cubicBezTo>
                        <a:pt x="754" y="238"/>
                        <a:pt x="1242" y="191"/>
                        <a:pt x="1692" y="191"/>
                      </a:cubicBezTo>
                      <a:close/>
                      <a:moveTo>
                        <a:pt x="1666" y="1"/>
                      </a:moveTo>
                      <a:cubicBezTo>
                        <a:pt x="1181" y="1"/>
                        <a:pt x="654" y="53"/>
                        <a:pt x="82" y="171"/>
                      </a:cubicBezTo>
                      <a:cubicBezTo>
                        <a:pt x="56" y="177"/>
                        <a:pt x="33" y="192"/>
                        <a:pt x="18" y="215"/>
                      </a:cubicBezTo>
                      <a:cubicBezTo>
                        <a:pt x="5" y="238"/>
                        <a:pt x="1" y="266"/>
                        <a:pt x="7" y="292"/>
                      </a:cubicBezTo>
                      <a:cubicBezTo>
                        <a:pt x="20" y="337"/>
                        <a:pt x="1173" y="4379"/>
                        <a:pt x="5237" y="4379"/>
                      </a:cubicBezTo>
                      <a:cubicBezTo>
                        <a:pt x="5729" y="4379"/>
                        <a:pt x="6267" y="4318"/>
                        <a:pt x="6848" y="4187"/>
                      </a:cubicBezTo>
                      <a:cubicBezTo>
                        <a:pt x="6873" y="4181"/>
                        <a:pt x="6895" y="4165"/>
                        <a:pt x="6910" y="4143"/>
                      </a:cubicBezTo>
                      <a:cubicBezTo>
                        <a:pt x="6923" y="4121"/>
                        <a:pt x="6927" y="4094"/>
                        <a:pt x="6922" y="4070"/>
                      </a:cubicBezTo>
                      <a:cubicBezTo>
                        <a:pt x="6911" y="4023"/>
                        <a:pt x="5892" y="1"/>
                        <a:pt x="1666"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83500" rIns="91425" bIns="835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97" name="Google Shape;297;p16"/>
                <p:cNvSpPr/>
                <p:nvPr/>
              </p:nvSpPr>
              <p:spPr>
                <a:xfrm flipH="1">
                  <a:off x="8737920" y="4186800"/>
                  <a:ext cx="265320" cy="153360"/>
                </a:xfrm>
                <a:custGeom>
                  <a:avLst/>
                  <a:gdLst/>
                  <a:ahLst/>
                  <a:cxnLst/>
                  <a:rect l="l" t="t" r="r" b="b"/>
                  <a:pathLst>
                    <a:path w="6948" h="4020" extrusionOk="0">
                      <a:moveTo>
                        <a:pt x="112" y="1"/>
                      </a:moveTo>
                      <a:cubicBezTo>
                        <a:pt x="78" y="1"/>
                        <a:pt x="45" y="18"/>
                        <a:pt x="27" y="49"/>
                      </a:cubicBezTo>
                      <a:cubicBezTo>
                        <a:pt x="1" y="97"/>
                        <a:pt x="17" y="157"/>
                        <a:pt x="64" y="183"/>
                      </a:cubicBezTo>
                      <a:lnTo>
                        <a:pt x="6789" y="4008"/>
                      </a:lnTo>
                      <a:cubicBezTo>
                        <a:pt x="6804" y="4017"/>
                        <a:pt x="6821" y="4020"/>
                        <a:pt x="6837" y="4020"/>
                      </a:cubicBezTo>
                      <a:cubicBezTo>
                        <a:pt x="6871" y="4020"/>
                        <a:pt x="6904" y="4002"/>
                        <a:pt x="6922" y="3971"/>
                      </a:cubicBezTo>
                      <a:cubicBezTo>
                        <a:pt x="6948" y="3925"/>
                        <a:pt x="6932" y="3864"/>
                        <a:pt x="6884" y="3838"/>
                      </a:cubicBezTo>
                      <a:lnTo>
                        <a:pt x="160" y="13"/>
                      </a:lnTo>
                      <a:cubicBezTo>
                        <a:pt x="145" y="5"/>
                        <a:pt x="128" y="1"/>
                        <a:pt x="112"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76675" rIns="91425" bIns="76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grpSp>
      </p:grpSp>
      <p:sp>
        <p:nvSpPr>
          <p:cNvPr id="298" name="Google Shape;298;p16"/>
          <p:cNvSpPr txBox="1">
            <a:spLocks noGrp="1"/>
          </p:cNvSpPr>
          <p:nvPr>
            <p:ph type="title"/>
          </p:nvPr>
        </p:nvSpPr>
        <p:spPr>
          <a:xfrm>
            <a:off x="720000" y="444960"/>
            <a:ext cx="7703640" cy="5724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99" name="Google Shape;299;p16"/>
          <p:cNvSpPr txBox="1">
            <a:spLocks noGrp="1"/>
          </p:cNvSpPr>
          <p:nvPr>
            <p:ph type="title" idx="2"/>
          </p:nvPr>
        </p:nvSpPr>
        <p:spPr>
          <a:xfrm>
            <a:off x="1505520" y="1620720"/>
            <a:ext cx="734400" cy="44712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300" name="Google Shape;300;p16"/>
          <p:cNvSpPr txBox="1">
            <a:spLocks noGrp="1"/>
          </p:cNvSpPr>
          <p:nvPr>
            <p:ph type="title" idx="3"/>
          </p:nvPr>
        </p:nvSpPr>
        <p:spPr>
          <a:xfrm>
            <a:off x="1505520" y="3177360"/>
            <a:ext cx="734400" cy="44712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301" name="Google Shape;301;p16"/>
          <p:cNvSpPr txBox="1">
            <a:spLocks noGrp="1"/>
          </p:cNvSpPr>
          <p:nvPr>
            <p:ph type="title" idx="4"/>
          </p:nvPr>
        </p:nvSpPr>
        <p:spPr>
          <a:xfrm>
            <a:off x="4192200" y="1620720"/>
            <a:ext cx="734400" cy="44712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302" name="Google Shape;302;p16"/>
          <p:cNvSpPr txBox="1">
            <a:spLocks noGrp="1"/>
          </p:cNvSpPr>
          <p:nvPr>
            <p:ph type="title" idx="5"/>
          </p:nvPr>
        </p:nvSpPr>
        <p:spPr>
          <a:xfrm>
            <a:off x="4217040" y="3177360"/>
            <a:ext cx="734400" cy="44712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303" name="Google Shape;303;p16"/>
          <p:cNvSpPr txBox="1">
            <a:spLocks noGrp="1"/>
          </p:cNvSpPr>
          <p:nvPr>
            <p:ph type="title" idx="6"/>
          </p:nvPr>
        </p:nvSpPr>
        <p:spPr>
          <a:xfrm>
            <a:off x="6904080" y="1620720"/>
            <a:ext cx="734400" cy="44712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304" name="Google Shape;304;p16"/>
          <p:cNvSpPr txBox="1">
            <a:spLocks noGrp="1"/>
          </p:cNvSpPr>
          <p:nvPr>
            <p:ph type="title" idx="7"/>
          </p:nvPr>
        </p:nvSpPr>
        <p:spPr>
          <a:xfrm>
            <a:off x="6904080" y="3177360"/>
            <a:ext cx="734400" cy="44712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_1_1">
  <p:cSld name="BLANK_1_1">
    <p:bg>
      <p:bgPr>
        <a:solidFill>
          <a:schemeClr val="lt1"/>
        </a:solidFill>
        <a:effectLst/>
      </p:bgPr>
    </p:bg>
    <p:spTree>
      <p:nvGrpSpPr>
        <p:cNvPr id="1" name="Shape 305"/>
        <p:cNvGrpSpPr/>
        <p:nvPr/>
      </p:nvGrpSpPr>
      <p:grpSpPr>
        <a:xfrm>
          <a:off x="0" y="0"/>
          <a:ext cx="0" cy="0"/>
          <a:chOff x="0" y="0"/>
          <a:chExt cx="0" cy="0"/>
        </a:xfrm>
      </p:grpSpPr>
      <p:grpSp>
        <p:nvGrpSpPr>
          <p:cNvPr id="306" name="Google Shape;306;p17"/>
          <p:cNvGrpSpPr/>
          <p:nvPr/>
        </p:nvGrpSpPr>
        <p:grpSpPr>
          <a:xfrm>
            <a:off x="6794105" y="-94888"/>
            <a:ext cx="2726203" cy="3193873"/>
            <a:chOff x="6794105" y="-94888"/>
            <a:chExt cx="2726203" cy="3193873"/>
          </a:xfrm>
        </p:grpSpPr>
        <p:sp>
          <p:nvSpPr>
            <p:cNvPr id="307" name="Google Shape;307;p17"/>
            <p:cNvSpPr/>
            <p:nvPr/>
          </p:nvSpPr>
          <p:spPr>
            <a:xfrm rot="-1482000">
              <a:off x="7396920" y="1688400"/>
              <a:ext cx="270000" cy="43920"/>
            </a:xfrm>
            <a:custGeom>
              <a:avLst/>
              <a:gdLst/>
              <a:ahLst/>
              <a:cxnLst/>
              <a:rect l="l" t="t" r="r" b="b"/>
              <a:pathLst>
                <a:path w="1303" h="213" extrusionOk="0">
                  <a:moveTo>
                    <a:pt x="3" y="1"/>
                  </a:moveTo>
                  <a:lnTo>
                    <a:pt x="3" y="92"/>
                  </a:lnTo>
                  <a:cubicBezTo>
                    <a:pt x="3" y="131"/>
                    <a:pt x="3" y="173"/>
                    <a:pt x="1" y="212"/>
                  </a:cubicBezTo>
                  <a:lnTo>
                    <a:pt x="1197" y="212"/>
                  </a:lnTo>
                  <a:cubicBezTo>
                    <a:pt x="1255" y="212"/>
                    <a:pt x="1303" y="165"/>
                    <a:pt x="1303" y="107"/>
                  </a:cubicBezTo>
                  <a:cubicBezTo>
                    <a:pt x="1303" y="49"/>
                    <a:pt x="1256" y="1"/>
                    <a:pt x="1197" y="1"/>
                  </a:cubicBezTo>
                  <a:close/>
                </a:path>
              </a:pathLst>
            </a:custGeom>
            <a:solidFill>
              <a:schemeClr val="accent2"/>
            </a:solidFill>
            <a:ln>
              <a:noFill/>
            </a:ln>
          </p:spPr>
          <p:txBody>
            <a:bodyPr spcFirstLastPara="1" wrap="square" lIns="91425" tIns="21950" rIns="91425" bIns="2195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08" name="Google Shape;308;p17"/>
            <p:cNvSpPr/>
            <p:nvPr/>
          </p:nvSpPr>
          <p:spPr>
            <a:xfrm rot="-1482000">
              <a:off x="7377840" y="47160"/>
              <a:ext cx="752040" cy="1071000"/>
            </a:xfrm>
            <a:custGeom>
              <a:avLst/>
              <a:gdLst/>
              <a:ahLst/>
              <a:cxnLst/>
              <a:rect l="l" t="t" r="r" b="b"/>
              <a:pathLst>
                <a:path w="3628" h="5166" extrusionOk="0">
                  <a:moveTo>
                    <a:pt x="3417" y="0"/>
                  </a:moveTo>
                  <a:lnTo>
                    <a:pt x="3417" y="2278"/>
                  </a:lnTo>
                  <a:cubicBezTo>
                    <a:pt x="3417" y="2673"/>
                    <a:pt x="3131" y="3015"/>
                    <a:pt x="2737" y="3092"/>
                  </a:cubicBezTo>
                  <a:cubicBezTo>
                    <a:pt x="1609" y="3315"/>
                    <a:pt x="622" y="4013"/>
                    <a:pt x="32" y="5006"/>
                  </a:cubicBezTo>
                  <a:cubicBezTo>
                    <a:pt x="1" y="5056"/>
                    <a:pt x="17" y="5121"/>
                    <a:pt x="68" y="5150"/>
                  </a:cubicBezTo>
                  <a:cubicBezTo>
                    <a:pt x="84" y="5160"/>
                    <a:pt x="104" y="5165"/>
                    <a:pt x="121" y="5165"/>
                  </a:cubicBezTo>
                  <a:cubicBezTo>
                    <a:pt x="158" y="5165"/>
                    <a:pt x="193" y="5148"/>
                    <a:pt x="213" y="5114"/>
                  </a:cubicBezTo>
                  <a:cubicBezTo>
                    <a:pt x="773" y="4170"/>
                    <a:pt x="1707" y="3509"/>
                    <a:pt x="2778" y="3300"/>
                  </a:cubicBezTo>
                  <a:cubicBezTo>
                    <a:pt x="3272" y="3203"/>
                    <a:pt x="3628" y="2773"/>
                    <a:pt x="3628" y="2278"/>
                  </a:cubicBezTo>
                  <a:lnTo>
                    <a:pt x="3628" y="35"/>
                  </a:lnTo>
                  <a:cubicBezTo>
                    <a:pt x="3559" y="21"/>
                    <a:pt x="3488" y="10"/>
                    <a:pt x="341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09" name="Google Shape;309;p17"/>
            <p:cNvSpPr/>
            <p:nvPr/>
          </p:nvSpPr>
          <p:spPr>
            <a:xfrm rot="-1482000">
              <a:off x="7732800" y="1248840"/>
              <a:ext cx="225000" cy="860400"/>
            </a:xfrm>
            <a:custGeom>
              <a:avLst/>
              <a:gdLst/>
              <a:ahLst/>
              <a:cxnLst/>
              <a:rect l="l" t="t" r="r" b="b"/>
              <a:pathLst>
                <a:path w="1087" h="4150" extrusionOk="0">
                  <a:moveTo>
                    <a:pt x="391" y="0"/>
                  </a:moveTo>
                  <a:cubicBezTo>
                    <a:pt x="349" y="0"/>
                    <a:pt x="310" y="26"/>
                    <a:pt x="293" y="67"/>
                  </a:cubicBezTo>
                  <a:cubicBezTo>
                    <a:pt x="99" y="548"/>
                    <a:pt x="0" y="1058"/>
                    <a:pt x="0" y="1581"/>
                  </a:cubicBezTo>
                  <a:cubicBezTo>
                    <a:pt x="0" y="2510"/>
                    <a:pt x="307" y="3385"/>
                    <a:pt x="886" y="4110"/>
                  </a:cubicBezTo>
                  <a:cubicBezTo>
                    <a:pt x="905" y="4135"/>
                    <a:pt x="937" y="4150"/>
                    <a:pt x="968" y="4150"/>
                  </a:cubicBezTo>
                  <a:cubicBezTo>
                    <a:pt x="991" y="4150"/>
                    <a:pt x="1014" y="4143"/>
                    <a:pt x="1034" y="4127"/>
                  </a:cubicBezTo>
                  <a:cubicBezTo>
                    <a:pt x="1079" y="4091"/>
                    <a:pt x="1086" y="4024"/>
                    <a:pt x="1050" y="3979"/>
                  </a:cubicBezTo>
                  <a:cubicBezTo>
                    <a:pt x="502" y="3291"/>
                    <a:pt x="211" y="2462"/>
                    <a:pt x="211" y="1581"/>
                  </a:cubicBezTo>
                  <a:cubicBezTo>
                    <a:pt x="211" y="1084"/>
                    <a:pt x="304" y="602"/>
                    <a:pt x="487" y="145"/>
                  </a:cubicBezTo>
                  <a:cubicBezTo>
                    <a:pt x="509" y="92"/>
                    <a:pt x="483" y="30"/>
                    <a:pt x="430" y="8"/>
                  </a:cubicBezTo>
                  <a:cubicBezTo>
                    <a:pt x="417" y="3"/>
                    <a:pt x="404" y="0"/>
                    <a:pt x="3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10" name="Google Shape;310;p17"/>
            <p:cNvSpPr/>
            <p:nvPr/>
          </p:nvSpPr>
          <p:spPr>
            <a:xfrm rot="-1482000">
              <a:off x="8355960" y="1896120"/>
              <a:ext cx="585720" cy="865080"/>
            </a:xfrm>
            <a:custGeom>
              <a:avLst/>
              <a:gdLst/>
              <a:ahLst/>
              <a:cxnLst/>
              <a:rect l="l" t="t" r="r" b="b"/>
              <a:pathLst>
                <a:path w="2826" h="4173" extrusionOk="0">
                  <a:moveTo>
                    <a:pt x="119" y="1"/>
                  </a:moveTo>
                  <a:cubicBezTo>
                    <a:pt x="90" y="1"/>
                    <a:pt x="61" y="13"/>
                    <a:pt x="39" y="37"/>
                  </a:cubicBezTo>
                  <a:cubicBezTo>
                    <a:pt x="1" y="81"/>
                    <a:pt x="5" y="146"/>
                    <a:pt x="49" y="186"/>
                  </a:cubicBezTo>
                  <a:cubicBezTo>
                    <a:pt x="606" y="674"/>
                    <a:pt x="1286" y="999"/>
                    <a:pt x="2014" y="1127"/>
                  </a:cubicBezTo>
                  <a:cubicBezTo>
                    <a:pt x="2361" y="1187"/>
                    <a:pt x="2614" y="1490"/>
                    <a:pt x="2614" y="1847"/>
                  </a:cubicBezTo>
                  <a:lnTo>
                    <a:pt x="2614" y="4173"/>
                  </a:lnTo>
                  <a:cubicBezTo>
                    <a:pt x="2684" y="4164"/>
                    <a:pt x="2755" y="4152"/>
                    <a:pt x="2825" y="4139"/>
                  </a:cubicBezTo>
                  <a:lnTo>
                    <a:pt x="2825" y="1847"/>
                  </a:lnTo>
                  <a:cubicBezTo>
                    <a:pt x="2825" y="1387"/>
                    <a:pt x="2498" y="996"/>
                    <a:pt x="2051" y="919"/>
                  </a:cubicBezTo>
                  <a:cubicBezTo>
                    <a:pt x="1362" y="798"/>
                    <a:pt x="718" y="490"/>
                    <a:pt x="188" y="27"/>
                  </a:cubicBezTo>
                  <a:cubicBezTo>
                    <a:pt x="168" y="9"/>
                    <a:pt x="144" y="1"/>
                    <a:pt x="1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11" name="Google Shape;311;p17"/>
            <p:cNvSpPr/>
            <p:nvPr/>
          </p:nvSpPr>
          <p:spPr>
            <a:xfrm rot="-1482000">
              <a:off x="8060760" y="383040"/>
              <a:ext cx="188280" cy="251280"/>
            </a:xfrm>
            <a:custGeom>
              <a:avLst/>
              <a:gdLst/>
              <a:ahLst/>
              <a:cxnLst/>
              <a:rect l="l" t="t" r="r" b="b"/>
              <a:pathLst>
                <a:path w="909" h="1214" extrusionOk="0">
                  <a:moveTo>
                    <a:pt x="796" y="1"/>
                  </a:moveTo>
                  <a:cubicBezTo>
                    <a:pt x="743" y="1"/>
                    <a:pt x="699" y="39"/>
                    <a:pt x="692" y="92"/>
                  </a:cubicBezTo>
                  <a:cubicBezTo>
                    <a:pt x="638" y="478"/>
                    <a:pt x="406" y="824"/>
                    <a:pt x="68" y="1016"/>
                  </a:cubicBezTo>
                  <a:cubicBezTo>
                    <a:pt x="18" y="1046"/>
                    <a:pt x="0" y="1109"/>
                    <a:pt x="29" y="1161"/>
                  </a:cubicBezTo>
                  <a:cubicBezTo>
                    <a:pt x="47" y="1195"/>
                    <a:pt x="84" y="1214"/>
                    <a:pt x="121" y="1214"/>
                  </a:cubicBezTo>
                  <a:cubicBezTo>
                    <a:pt x="138" y="1214"/>
                    <a:pt x="156" y="1210"/>
                    <a:pt x="172" y="1201"/>
                  </a:cubicBezTo>
                  <a:cubicBezTo>
                    <a:pt x="565" y="977"/>
                    <a:pt x="837" y="572"/>
                    <a:pt x="901" y="121"/>
                  </a:cubicBezTo>
                  <a:cubicBezTo>
                    <a:pt x="908" y="64"/>
                    <a:pt x="869" y="10"/>
                    <a:pt x="812" y="2"/>
                  </a:cubicBezTo>
                  <a:cubicBezTo>
                    <a:pt x="806" y="1"/>
                    <a:pt x="801" y="1"/>
                    <a:pt x="79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12" name="Google Shape;312;p17"/>
            <p:cNvSpPr/>
            <p:nvPr/>
          </p:nvSpPr>
          <p:spPr>
            <a:xfrm rot="-1482000">
              <a:off x="8030880" y="-96120"/>
              <a:ext cx="43920" cy="411120"/>
            </a:xfrm>
            <a:custGeom>
              <a:avLst/>
              <a:gdLst/>
              <a:ahLst/>
              <a:cxnLst/>
              <a:rect l="l" t="t" r="r" b="b"/>
              <a:pathLst>
                <a:path w="213" h="1984" extrusionOk="0">
                  <a:moveTo>
                    <a:pt x="0" y="1"/>
                  </a:moveTo>
                  <a:lnTo>
                    <a:pt x="0" y="1878"/>
                  </a:lnTo>
                  <a:cubicBezTo>
                    <a:pt x="0" y="1937"/>
                    <a:pt x="48" y="1984"/>
                    <a:pt x="107" y="1984"/>
                  </a:cubicBezTo>
                  <a:cubicBezTo>
                    <a:pt x="164" y="1984"/>
                    <a:pt x="212" y="1937"/>
                    <a:pt x="212" y="1878"/>
                  </a:cubicBezTo>
                  <a:lnTo>
                    <a:pt x="212" y="70"/>
                  </a:lnTo>
                  <a:cubicBezTo>
                    <a:pt x="142" y="45"/>
                    <a:pt x="72" y="22"/>
                    <a:pt x="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13" name="Google Shape;313;p17"/>
            <p:cNvSpPr/>
            <p:nvPr/>
          </p:nvSpPr>
          <p:spPr>
            <a:xfrm rot="-1482000">
              <a:off x="8671320" y="1857600"/>
              <a:ext cx="371520" cy="784440"/>
            </a:xfrm>
            <a:custGeom>
              <a:avLst/>
              <a:gdLst/>
              <a:ahLst/>
              <a:cxnLst/>
              <a:rect l="l" t="t" r="r" b="b"/>
              <a:pathLst>
                <a:path w="1794" h="3784" extrusionOk="0">
                  <a:moveTo>
                    <a:pt x="118" y="0"/>
                  </a:moveTo>
                  <a:cubicBezTo>
                    <a:pt x="73" y="0"/>
                    <a:pt x="31" y="29"/>
                    <a:pt x="17" y="75"/>
                  </a:cubicBezTo>
                  <a:cubicBezTo>
                    <a:pt x="1" y="131"/>
                    <a:pt x="32" y="190"/>
                    <a:pt x="88" y="206"/>
                  </a:cubicBezTo>
                  <a:cubicBezTo>
                    <a:pt x="230" y="250"/>
                    <a:pt x="378" y="284"/>
                    <a:pt x="528" y="310"/>
                  </a:cubicBezTo>
                  <a:cubicBezTo>
                    <a:pt x="1139" y="411"/>
                    <a:pt x="1581" y="937"/>
                    <a:pt x="1581" y="1561"/>
                  </a:cubicBezTo>
                  <a:lnTo>
                    <a:pt x="1581" y="3783"/>
                  </a:lnTo>
                  <a:cubicBezTo>
                    <a:pt x="1652" y="3763"/>
                    <a:pt x="1723" y="3739"/>
                    <a:pt x="1793" y="3715"/>
                  </a:cubicBezTo>
                  <a:lnTo>
                    <a:pt x="1793" y="1561"/>
                  </a:lnTo>
                  <a:cubicBezTo>
                    <a:pt x="1793" y="835"/>
                    <a:pt x="1274" y="221"/>
                    <a:pt x="564" y="102"/>
                  </a:cubicBezTo>
                  <a:cubicBezTo>
                    <a:pt x="422" y="79"/>
                    <a:pt x="284" y="46"/>
                    <a:pt x="149" y="5"/>
                  </a:cubicBezTo>
                  <a:cubicBezTo>
                    <a:pt x="139" y="2"/>
                    <a:pt x="128" y="0"/>
                    <a:pt x="11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14" name="Google Shape;314;p17"/>
            <p:cNvSpPr/>
            <p:nvPr/>
          </p:nvSpPr>
          <p:spPr>
            <a:xfrm rot="-1482000">
              <a:off x="7765560" y="757440"/>
              <a:ext cx="586080" cy="1355400"/>
            </a:xfrm>
            <a:custGeom>
              <a:avLst/>
              <a:gdLst/>
              <a:ahLst/>
              <a:cxnLst/>
              <a:rect l="l" t="t" r="r" b="b"/>
              <a:pathLst>
                <a:path w="2828" h="6538" extrusionOk="0">
                  <a:moveTo>
                    <a:pt x="2712" y="1"/>
                  </a:moveTo>
                  <a:cubicBezTo>
                    <a:pt x="2704" y="1"/>
                    <a:pt x="2696" y="2"/>
                    <a:pt x="2687" y="4"/>
                  </a:cubicBezTo>
                  <a:cubicBezTo>
                    <a:pt x="2381" y="75"/>
                    <a:pt x="2091" y="189"/>
                    <a:pt x="1800" y="352"/>
                  </a:cubicBezTo>
                  <a:cubicBezTo>
                    <a:pt x="690" y="974"/>
                    <a:pt x="0" y="2146"/>
                    <a:pt x="0" y="3415"/>
                  </a:cubicBezTo>
                  <a:cubicBezTo>
                    <a:pt x="1" y="4579"/>
                    <a:pt x="579" y="5665"/>
                    <a:pt x="1548" y="6321"/>
                  </a:cubicBezTo>
                  <a:cubicBezTo>
                    <a:pt x="1661" y="6397"/>
                    <a:pt x="1777" y="6465"/>
                    <a:pt x="1891" y="6526"/>
                  </a:cubicBezTo>
                  <a:cubicBezTo>
                    <a:pt x="1907" y="6534"/>
                    <a:pt x="1924" y="6538"/>
                    <a:pt x="1941" y="6538"/>
                  </a:cubicBezTo>
                  <a:cubicBezTo>
                    <a:pt x="1979" y="6538"/>
                    <a:pt x="2014" y="6517"/>
                    <a:pt x="2034" y="6482"/>
                  </a:cubicBezTo>
                  <a:cubicBezTo>
                    <a:pt x="2061" y="6429"/>
                    <a:pt x="2040" y="6367"/>
                    <a:pt x="1990" y="6339"/>
                  </a:cubicBezTo>
                  <a:cubicBezTo>
                    <a:pt x="1881" y="6283"/>
                    <a:pt x="1773" y="6217"/>
                    <a:pt x="1666" y="6145"/>
                  </a:cubicBezTo>
                  <a:cubicBezTo>
                    <a:pt x="756" y="5529"/>
                    <a:pt x="212" y="4508"/>
                    <a:pt x="212" y="3412"/>
                  </a:cubicBezTo>
                  <a:cubicBezTo>
                    <a:pt x="212" y="2221"/>
                    <a:pt x="860" y="1117"/>
                    <a:pt x="1903" y="535"/>
                  </a:cubicBezTo>
                  <a:cubicBezTo>
                    <a:pt x="2177" y="381"/>
                    <a:pt x="2449" y="274"/>
                    <a:pt x="2736" y="208"/>
                  </a:cubicBezTo>
                  <a:cubicBezTo>
                    <a:pt x="2792" y="195"/>
                    <a:pt x="2828" y="138"/>
                    <a:pt x="2814" y="82"/>
                  </a:cubicBezTo>
                  <a:cubicBezTo>
                    <a:pt x="2802" y="34"/>
                    <a:pt x="2759" y="1"/>
                    <a:pt x="27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15" name="Google Shape;315;p17"/>
            <p:cNvSpPr/>
            <p:nvPr/>
          </p:nvSpPr>
          <p:spPr>
            <a:xfrm rot="-1482000">
              <a:off x="7863480" y="-42480"/>
              <a:ext cx="863280" cy="2797200"/>
            </a:xfrm>
            <a:custGeom>
              <a:avLst/>
              <a:gdLst/>
              <a:ahLst/>
              <a:cxnLst/>
              <a:rect l="l" t="t" r="r" b="b"/>
              <a:pathLst>
                <a:path w="4165" h="13490" extrusionOk="0">
                  <a:moveTo>
                    <a:pt x="3954" y="0"/>
                  </a:moveTo>
                  <a:lnTo>
                    <a:pt x="3954" y="2056"/>
                  </a:lnTo>
                  <a:cubicBezTo>
                    <a:pt x="3954" y="2940"/>
                    <a:pt x="3329" y="3686"/>
                    <a:pt x="2466" y="3827"/>
                  </a:cubicBezTo>
                  <a:cubicBezTo>
                    <a:pt x="2140" y="3880"/>
                    <a:pt x="1833" y="3988"/>
                    <a:pt x="1530" y="4158"/>
                  </a:cubicBezTo>
                  <a:cubicBezTo>
                    <a:pt x="585" y="4686"/>
                    <a:pt x="0" y="5683"/>
                    <a:pt x="0" y="6761"/>
                  </a:cubicBezTo>
                  <a:cubicBezTo>
                    <a:pt x="0" y="7750"/>
                    <a:pt x="491" y="8673"/>
                    <a:pt x="1314" y="9230"/>
                  </a:cubicBezTo>
                  <a:cubicBezTo>
                    <a:pt x="1674" y="9472"/>
                    <a:pt x="2048" y="9625"/>
                    <a:pt x="2459" y="9692"/>
                  </a:cubicBezTo>
                  <a:cubicBezTo>
                    <a:pt x="3326" y="9835"/>
                    <a:pt x="3954" y="10580"/>
                    <a:pt x="3954" y="11463"/>
                  </a:cubicBezTo>
                  <a:lnTo>
                    <a:pt x="3954" y="13490"/>
                  </a:lnTo>
                  <a:cubicBezTo>
                    <a:pt x="4023" y="13458"/>
                    <a:pt x="4094" y="13422"/>
                    <a:pt x="4165" y="13387"/>
                  </a:cubicBezTo>
                  <a:lnTo>
                    <a:pt x="4165" y="11463"/>
                  </a:lnTo>
                  <a:cubicBezTo>
                    <a:pt x="4164" y="10477"/>
                    <a:pt x="3462" y="9645"/>
                    <a:pt x="2493" y="9484"/>
                  </a:cubicBezTo>
                  <a:cubicBezTo>
                    <a:pt x="2113" y="9422"/>
                    <a:pt x="1765" y="9281"/>
                    <a:pt x="1432" y="9056"/>
                  </a:cubicBezTo>
                  <a:cubicBezTo>
                    <a:pt x="667" y="8537"/>
                    <a:pt x="210" y="7680"/>
                    <a:pt x="210" y="6761"/>
                  </a:cubicBezTo>
                  <a:cubicBezTo>
                    <a:pt x="210" y="5760"/>
                    <a:pt x="755" y="4833"/>
                    <a:pt x="1632" y="4343"/>
                  </a:cubicBezTo>
                  <a:cubicBezTo>
                    <a:pt x="1915" y="4185"/>
                    <a:pt x="2199" y="4083"/>
                    <a:pt x="2501" y="4033"/>
                  </a:cubicBezTo>
                  <a:cubicBezTo>
                    <a:pt x="3464" y="3876"/>
                    <a:pt x="4165" y="3044"/>
                    <a:pt x="4165" y="2056"/>
                  </a:cubicBezTo>
                  <a:lnTo>
                    <a:pt x="4165" y="103"/>
                  </a:lnTo>
                  <a:cubicBezTo>
                    <a:pt x="4094" y="66"/>
                    <a:pt x="4025" y="32"/>
                    <a:pt x="39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16" name="Google Shape;316;p17"/>
            <p:cNvSpPr/>
            <p:nvPr/>
          </p:nvSpPr>
          <p:spPr>
            <a:xfrm rot="-1482000">
              <a:off x="8070480" y="1138680"/>
              <a:ext cx="738000" cy="839520"/>
            </a:xfrm>
            <a:custGeom>
              <a:avLst/>
              <a:gdLst/>
              <a:ahLst/>
              <a:cxnLst/>
              <a:rect l="l" t="t" r="r" b="b"/>
              <a:pathLst>
                <a:path w="3561" h="4051" extrusionOk="0">
                  <a:moveTo>
                    <a:pt x="232" y="0"/>
                  </a:moveTo>
                  <a:cubicBezTo>
                    <a:pt x="188" y="0"/>
                    <a:pt x="147" y="29"/>
                    <a:pt x="132" y="72"/>
                  </a:cubicBezTo>
                  <a:cubicBezTo>
                    <a:pt x="44" y="327"/>
                    <a:pt x="1" y="593"/>
                    <a:pt x="1" y="863"/>
                  </a:cubicBezTo>
                  <a:cubicBezTo>
                    <a:pt x="1" y="1677"/>
                    <a:pt x="404" y="2437"/>
                    <a:pt x="1083" y="2897"/>
                  </a:cubicBezTo>
                  <a:cubicBezTo>
                    <a:pt x="1378" y="3095"/>
                    <a:pt x="1684" y="3220"/>
                    <a:pt x="2020" y="3275"/>
                  </a:cubicBezTo>
                  <a:cubicBezTo>
                    <a:pt x="2540" y="3361"/>
                    <a:pt x="3018" y="3623"/>
                    <a:pt x="3366" y="4015"/>
                  </a:cubicBezTo>
                  <a:cubicBezTo>
                    <a:pt x="3386" y="4038"/>
                    <a:pt x="3415" y="4050"/>
                    <a:pt x="3445" y="4050"/>
                  </a:cubicBezTo>
                  <a:cubicBezTo>
                    <a:pt x="3469" y="4050"/>
                    <a:pt x="3494" y="4043"/>
                    <a:pt x="3514" y="4024"/>
                  </a:cubicBezTo>
                  <a:cubicBezTo>
                    <a:pt x="3557" y="3986"/>
                    <a:pt x="3561" y="3919"/>
                    <a:pt x="3522" y="3875"/>
                  </a:cubicBezTo>
                  <a:cubicBezTo>
                    <a:pt x="3141" y="3448"/>
                    <a:pt x="2620" y="3162"/>
                    <a:pt x="2053" y="3068"/>
                  </a:cubicBezTo>
                  <a:cubicBezTo>
                    <a:pt x="1748" y="3017"/>
                    <a:pt x="1470" y="2904"/>
                    <a:pt x="1199" y="2722"/>
                  </a:cubicBezTo>
                  <a:cubicBezTo>
                    <a:pt x="580" y="2302"/>
                    <a:pt x="209" y="1608"/>
                    <a:pt x="209" y="863"/>
                  </a:cubicBezTo>
                  <a:cubicBezTo>
                    <a:pt x="209" y="616"/>
                    <a:pt x="249" y="374"/>
                    <a:pt x="330" y="140"/>
                  </a:cubicBezTo>
                  <a:cubicBezTo>
                    <a:pt x="349" y="84"/>
                    <a:pt x="321" y="24"/>
                    <a:pt x="266" y="6"/>
                  </a:cubicBezTo>
                  <a:cubicBezTo>
                    <a:pt x="255" y="2"/>
                    <a:pt x="243" y="0"/>
                    <a:pt x="2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17" name="Google Shape;317;p17"/>
            <p:cNvSpPr/>
            <p:nvPr/>
          </p:nvSpPr>
          <p:spPr>
            <a:xfrm rot="-1482000">
              <a:off x="9136440" y="1802880"/>
              <a:ext cx="90720" cy="589680"/>
            </a:xfrm>
            <a:custGeom>
              <a:avLst/>
              <a:gdLst/>
              <a:ahLst/>
              <a:cxnLst/>
              <a:rect l="l" t="t" r="r" b="b"/>
              <a:pathLst>
                <a:path w="439" h="2845" extrusionOk="0">
                  <a:moveTo>
                    <a:pt x="121" y="1"/>
                  </a:moveTo>
                  <a:cubicBezTo>
                    <a:pt x="106" y="1"/>
                    <a:pt x="92" y="4"/>
                    <a:pt x="77" y="11"/>
                  </a:cubicBezTo>
                  <a:cubicBezTo>
                    <a:pt x="25" y="34"/>
                    <a:pt x="0" y="97"/>
                    <a:pt x="25" y="150"/>
                  </a:cubicBezTo>
                  <a:cubicBezTo>
                    <a:pt x="158" y="450"/>
                    <a:pt x="228" y="772"/>
                    <a:pt x="228" y="1104"/>
                  </a:cubicBezTo>
                  <a:lnTo>
                    <a:pt x="228" y="2845"/>
                  </a:lnTo>
                  <a:cubicBezTo>
                    <a:pt x="299" y="2801"/>
                    <a:pt x="368" y="2753"/>
                    <a:pt x="438" y="2704"/>
                  </a:cubicBezTo>
                  <a:lnTo>
                    <a:pt x="438" y="1104"/>
                  </a:lnTo>
                  <a:cubicBezTo>
                    <a:pt x="438" y="741"/>
                    <a:pt x="365" y="391"/>
                    <a:pt x="218" y="64"/>
                  </a:cubicBezTo>
                  <a:cubicBezTo>
                    <a:pt x="201" y="25"/>
                    <a:pt x="162" y="1"/>
                    <a:pt x="12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18" name="Google Shape;318;p17"/>
            <p:cNvSpPr/>
            <p:nvPr/>
          </p:nvSpPr>
          <p:spPr>
            <a:xfrm rot="-1482000">
              <a:off x="8259480" y="-93600"/>
              <a:ext cx="101520" cy="619200"/>
            </a:xfrm>
            <a:custGeom>
              <a:avLst/>
              <a:gdLst/>
              <a:ahLst/>
              <a:cxnLst/>
              <a:rect l="l" t="t" r="r" b="b"/>
              <a:pathLst>
                <a:path w="491" h="2988" extrusionOk="0">
                  <a:moveTo>
                    <a:pt x="278" y="1"/>
                  </a:moveTo>
                  <a:lnTo>
                    <a:pt x="278" y="1770"/>
                  </a:lnTo>
                  <a:cubicBezTo>
                    <a:pt x="278" y="2139"/>
                    <a:pt x="191" y="2508"/>
                    <a:pt x="25" y="2834"/>
                  </a:cubicBezTo>
                  <a:cubicBezTo>
                    <a:pt x="1" y="2885"/>
                    <a:pt x="21" y="2950"/>
                    <a:pt x="73" y="2976"/>
                  </a:cubicBezTo>
                  <a:cubicBezTo>
                    <a:pt x="88" y="2984"/>
                    <a:pt x="104" y="2987"/>
                    <a:pt x="120" y="2987"/>
                  </a:cubicBezTo>
                  <a:cubicBezTo>
                    <a:pt x="159" y="2987"/>
                    <a:pt x="196" y="2966"/>
                    <a:pt x="215" y="2929"/>
                  </a:cubicBezTo>
                  <a:cubicBezTo>
                    <a:pt x="396" y="2574"/>
                    <a:pt x="490" y="2173"/>
                    <a:pt x="490" y="1770"/>
                  </a:cubicBezTo>
                  <a:lnTo>
                    <a:pt x="490" y="141"/>
                  </a:lnTo>
                  <a:cubicBezTo>
                    <a:pt x="420" y="92"/>
                    <a:pt x="350" y="44"/>
                    <a:pt x="27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19" name="Google Shape;319;p17"/>
            <p:cNvSpPr/>
            <p:nvPr/>
          </p:nvSpPr>
          <p:spPr>
            <a:xfrm rot="-1482000">
              <a:off x="7847640" y="674640"/>
              <a:ext cx="682920" cy="441000"/>
            </a:xfrm>
            <a:custGeom>
              <a:avLst/>
              <a:gdLst/>
              <a:ahLst/>
              <a:cxnLst/>
              <a:rect l="l" t="t" r="r" b="b"/>
              <a:pathLst>
                <a:path w="3296" h="2129" extrusionOk="0">
                  <a:moveTo>
                    <a:pt x="3177" y="0"/>
                  </a:moveTo>
                  <a:cubicBezTo>
                    <a:pt x="3145" y="0"/>
                    <a:pt x="3114" y="15"/>
                    <a:pt x="3093" y="41"/>
                  </a:cubicBezTo>
                  <a:cubicBezTo>
                    <a:pt x="2739" y="500"/>
                    <a:pt x="2227" y="803"/>
                    <a:pt x="1652" y="897"/>
                  </a:cubicBezTo>
                  <a:cubicBezTo>
                    <a:pt x="1388" y="941"/>
                    <a:pt x="1139" y="1029"/>
                    <a:pt x="888" y="1169"/>
                  </a:cubicBezTo>
                  <a:cubicBezTo>
                    <a:pt x="543" y="1361"/>
                    <a:pt x="247" y="1636"/>
                    <a:pt x="32" y="1964"/>
                  </a:cubicBezTo>
                  <a:cubicBezTo>
                    <a:pt x="0" y="2013"/>
                    <a:pt x="13" y="2078"/>
                    <a:pt x="62" y="2111"/>
                  </a:cubicBezTo>
                  <a:cubicBezTo>
                    <a:pt x="80" y="2123"/>
                    <a:pt x="100" y="2129"/>
                    <a:pt x="120" y="2129"/>
                  </a:cubicBezTo>
                  <a:cubicBezTo>
                    <a:pt x="154" y="2129"/>
                    <a:pt x="188" y="2112"/>
                    <a:pt x="208" y="2080"/>
                  </a:cubicBezTo>
                  <a:cubicBezTo>
                    <a:pt x="408" y="1780"/>
                    <a:pt x="678" y="1529"/>
                    <a:pt x="992" y="1353"/>
                  </a:cubicBezTo>
                  <a:cubicBezTo>
                    <a:pt x="1220" y="1225"/>
                    <a:pt x="1447" y="1145"/>
                    <a:pt x="1687" y="1104"/>
                  </a:cubicBezTo>
                  <a:cubicBezTo>
                    <a:pt x="2313" y="1001"/>
                    <a:pt x="2872" y="670"/>
                    <a:pt x="3260" y="171"/>
                  </a:cubicBezTo>
                  <a:cubicBezTo>
                    <a:pt x="3295" y="124"/>
                    <a:pt x="3287" y="58"/>
                    <a:pt x="3241" y="23"/>
                  </a:cubicBezTo>
                  <a:cubicBezTo>
                    <a:pt x="3222" y="8"/>
                    <a:pt x="3199" y="0"/>
                    <a:pt x="3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20" name="Google Shape;320;p17"/>
            <p:cNvSpPr/>
            <p:nvPr/>
          </p:nvSpPr>
          <p:spPr>
            <a:xfrm rot="-1482000">
              <a:off x="8062560" y="4320"/>
              <a:ext cx="863280" cy="2520360"/>
            </a:xfrm>
            <a:custGeom>
              <a:avLst/>
              <a:gdLst/>
              <a:ahLst/>
              <a:cxnLst/>
              <a:rect l="l" t="t" r="r" b="b"/>
              <a:pathLst>
                <a:path w="4165" h="12156" extrusionOk="0">
                  <a:moveTo>
                    <a:pt x="3954" y="0"/>
                  </a:moveTo>
                  <a:lnTo>
                    <a:pt x="3954" y="1388"/>
                  </a:lnTo>
                  <a:cubicBezTo>
                    <a:pt x="3954" y="2792"/>
                    <a:pt x="2957" y="3973"/>
                    <a:pt x="1582" y="4199"/>
                  </a:cubicBezTo>
                  <a:cubicBezTo>
                    <a:pt x="1379" y="4232"/>
                    <a:pt x="1185" y="4302"/>
                    <a:pt x="989" y="4410"/>
                  </a:cubicBezTo>
                  <a:cubicBezTo>
                    <a:pt x="378" y="4752"/>
                    <a:pt x="0" y="5395"/>
                    <a:pt x="0" y="6092"/>
                  </a:cubicBezTo>
                  <a:cubicBezTo>
                    <a:pt x="0" y="6731"/>
                    <a:pt x="318" y="7328"/>
                    <a:pt x="851" y="7688"/>
                  </a:cubicBezTo>
                  <a:cubicBezTo>
                    <a:pt x="1082" y="7845"/>
                    <a:pt x="1318" y="7940"/>
                    <a:pt x="1578" y="7984"/>
                  </a:cubicBezTo>
                  <a:cubicBezTo>
                    <a:pt x="2955" y="8213"/>
                    <a:pt x="3954" y="9396"/>
                    <a:pt x="3954" y="10796"/>
                  </a:cubicBezTo>
                  <a:lnTo>
                    <a:pt x="3954" y="12155"/>
                  </a:lnTo>
                  <a:cubicBezTo>
                    <a:pt x="4025" y="12096"/>
                    <a:pt x="4096" y="12034"/>
                    <a:pt x="4165" y="11972"/>
                  </a:cubicBezTo>
                  <a:lnTo>
                    <a:pt x="4165" y="10796"/>
                  </a:lnTo>
                  <a:cubicBezTo>
                    <a:pt x="4164" y="9291"/>
                    <a:pt x="3090" y="8021"/>
                    <a:pt x="1612" y="7777"/>
                  </a:cubicBezTo>
                  <a:cubicBezTo>
                    <a:pt x="1383" y="7738"/>
                    <a:pt x="1174" y="7653"/>
                    <a:pt x="970" y="7514"/>
                  </a:cubicBezTo>
                  <a:cubicBezTo>
                    <a:pt x="495" y="7193"/>
                    <a:pt x="211" y="6661"/>
                    <a:pt x="211" y="6093"/>
                  </a:cubicBezTo>
                  <a:cubicBezTo>
                    <a:pt x="211" y="5473"/>
                    <a:pt x="550" y="4900"/>
                    <a:pt x="1094" y="4596"/>
                  </a:cubicBezTo>
                  <a:cubicBezTo>
                    <a:pt x="1267" y="4498"/>
                    <a:pt x="1438" y="4438"/>
                    <a:pt x="1618" y="4407"/>
                  </a:cubicBezTo>
                  <a:cubicBezTo>
                    <a:pt x="3094" y="4166"/>
                    <a:pt x="4165" y="2896"/>
                    <a:pt x="4165" y="1389"/>
                  </a:cubicBezTo>
                  <a:lnTo>
                    <a:pt x="4165" y="183"/>
                  </a:lnTo>
                  <a:cubicBezTo>
                    <a:pt x="4096" y="119"/>
                    <a:pt x="4025" y="58"/>
                    <a:pt x="39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21" name="Google Shape;321;p17"/>
            <p:cNvSpPr/>
            <p:nvPr/>
          </p:nvSpPr>
          <p:spPr>
            <a:xfrm rot="-1482000">
              <a:off x="8371440" y="16560"/>
              <a:ext cx="303840" cy="761040"/>
            </a:xfrm>
            <a:custGeom>
              <a:avLst/>
              <a:gdLst/>
              <a:ahLst/>
              <a:cxnLst/>
              <a:rect l="l" t="t" r="r" b="b"/>
              <a:pathLst>
                <a:path w="1467" h="3671" extrusionOk="0">
                  <a:moveTo>
                    <a:pt x="1255" y="0"/>
                  </a:moveTo>
                  <a:lnTo>
                    <a:pt x="1255" y="887"/>
                  </a:lnTo>
                  <a:cubicBezTo>
                    <a:pt x="1257" y="1897"/>
                    <a:pt x="818" y="2844"/>
                    <a:pt x="51" y="3484"/>
                  </a:cubicBezTo>
                  <a:cubicBezTo>
                    <a:pt x="6" y="3521"/>
                    <a:pt x="1" y="3588"/>
                    <a:pt x="38" y="3632"/>
                  </a:cubicBezTo>
                  <a:cubicBezTo>
                    <a:pt x="58" y="3658"/>
                    <a:pt x="88" y="3671"/>
                    <a:pt x="119" y="3671"/>
                  </a:cubicBezTo>
                  <a:cubicBezTo>
                    <a:pt x="143" y="3671"/>
                    <a:pt x="167" y="3663"/>
                    <a:pt x="186" y="3646"/>
                  </a:cubicBezTo>
                  <a:cubicBezTo>
                    <a:pt x="1000" y="2966"/>
                    <a:pt x="1466" y="1959"/>
                    <a:pt x="1466" y="887"/>
                  </a:cubicBezTo>
                  <a:lnTo>
                    <a:pt x="1466" y="242"/>
                  </a:lnTo>
                  <a:cubicBezTo>
                    <a:pt x="1398" y="158"/>
                    <a:pt x="1327" y="78"/>
                    <a:pt x="125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22" name="Google Shape;322;p17"/>
            <p:cNvSpPr/>
            <p:nvPr/>
          </p:nvSpPr>
          <p:spPr>
            <a:xfrm rot="-1482000">
              <a:off x="8327160" y="821160"/>
              <a:ext cx="864000" cy="1517040"/>
            </a:xfrm>
            <a:custGeom>
              <a:avLst/>
              <a:gdLst/>
              <a:ahLst/>
              <a:cxnLst/>
              <a:rect l="l" t="t" r="r" b="b"/>
              <a:pathLst>
                <a:path w="4168" h="7317" extrusionOk="0">
                  <a:moveTo>
                    <a:pt x="2271" y="0"/>
                  </a:moveTo>
                  <a:cubicBezTo>
                    <a:pt x="2254" y="0"/>
                    <a:pt x="2237" y="5"/>
                    <a:pt x="2221" y="14"/>
                  </a:cubicBezTo>
                  <a:cubicBezTo>
                    <a:pt x="1886" y="197"/>
                    <a:pt x="1522" y="323"/>
                    <a:pt x="1141" y="385"/>
                  </a:cubicBezTo>
                  <a:cubicBezTo>
                    <a:pt x="999" y="409"/>
                    <a:pt x="862" y="458"/>
                    <a:pt x="721" y="536"/>
                  </a:cubicBezTo>
                  <a:cubicBezTo>
                    <a:pt x="277" y="784"/>
                    <a:pt x="1" y="1253"/>
                    <a:pt x="1" y="1758"/>
                  </a:cubicBezTo>
                  <a:cubicBezTo>
                    <a:pt x="1" y="2221"/>
                    <a:pt x="232" y="2654"/>
                    <a:pt x="620" y="2917"/>
                  </a:cubicBezTo>
                  <a:cubicBezTo>
                    <a:pt x="789" y="3031"/>
                    <a:pt x="954" y="3098"/>
                    <a:pt x="1138" y="3130"/>
                  </a:cubicBezTo>
                  <a:cubicBezTo>
                    <a:pt x="2770" y="3401"/>
                    <a:pt x="3956" y="4803"/>
                    <a:pt x="3956" y="6461"/>
                  </a:cubicBezTo>
                  <a:lnTo>
                    <a:pt x="3956" y="7317"/>
                  </a:lnTo>
                  <a:cubicBezTo>
                    <a:pt x="4027" y="7239"/>
                    <a:pt x="4098" y="7160"/>
                    <a:pt x="4167" y="7075"/>
                  </a:cubicBezTo>
                  <a:lnTo>
                    <a:pt x="4167" y="6460"/>
                  </a:lnTo>
                  <a:cubicBezTo>
                    <a:pt x="4165" y="4699"/>
                    <a:pt x="2907" y="3209"/>
                    <a:pt x="1173" y="2922"/>
                  </a:cubicBezTo>
                  <a:cubicBezTo>
                    <a:pt x="1019" y="2895"/>
                    <a:pt x="880" y="2839"/>
                    <a:pt x="738" y="2743"/>
                  </a:cubicBezTo>
                  <a:cubicBezTo>
                    <a:pt x="407" y="2519"/>
                    <a:pt x="211" y="2152"/>
                    <a:pt x="211" y="1759"/>
                  </a:cubicBezTo>
                  <a:cubicBezTo>
                    <a:pt x="211" y="1329"/>
                    <a:pt x="446" y="932"/>
                    <a:pt x="824" y="720"/>
                  </a:cubicBezTo>
                  <a:cubicBezTo>
                    <a:pt x="944" y="655"/>
                    <a:pt x="1059" y="613"/>
                    <a:pt x="1175" y="593"/>
                  </a:cubicBezTo>
                  <a:cubicBezTo>
                    <a:pt x="1580" y="527"/>
                    <a:pt x="1966" y="394"/>
                    <a:pt x="2321" y="197"/>
                  </a:cubicBezTo>
                  <a:cubicBezTo>
                    <a:pt x="2372" y="170"/>
                    <a:pt x="2392" y="105"/>
                    <a:pt x="2363" y="55"/>
                  </a:cubicBezTo>
                  <a:cubicBezTo>
                    <a:pt x="2343" y="20"/>
                    <a:pt x="2308" y="0"/>
                    <a:pt x="227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23" name="Google Shape;323;p17"/>
            <p:cNvSpPr/>
            <p:nvPr/>
          </p:nvSpPr>
          <p:spPr>
            <a:xfrm rot="-1482000">
              <a:off x="8260560" y="153720"/>
              <a:ext cx="862920" cy="2038320"/>
            </a:xfrm>
            <a:custGeom>
              <a:avLst/>
              <a:gdLst/>
              <a:ahLst/>
              <a:cxnLst/>
              <a:rect l="l" t="t" r="r" b="b"/>
              <a:pathLst>
                <a:path w="4163" h="9832" extrusionOk="0">
                  <a:moveTo>
                    <a:pt x="3955" y="1"/>
                  </a:moveTo>
                  <a:lnTo>
                    <a:pt x="3955" y="225"/>
                  </a:lnTo>
                  <a:cubicBezTo>
                    <a:pt x="3955" y="2148"/>
                    <a:pt x="2585" y="3768"/>
                    <a:pt x="699" y="4079"/>
                  </a:cubicBezTo>
                  <a:cubicBezTo>
                    <a:pt x="616" y="4092"/>
                    <a:pt x="539" y="4121"/>
                    <a:pt x="451" y="4170"/>
                  </a:cubicBezTo>
                  <a:cubicBezTo>
                    <a:pt x="172" y="4326"/>
                    <a:pt x="0" y="4617"/>
                    <a:pt x="0" y="4931"/>
                  </a:cubicBezTo>
                  <a:cubicBezTo>
                    <a:pt x="0" y="5219"/>
                    <a:pt x="145" y="5490"/>
                    <a:pt x="388" y="5654"/>
                  </a:cubicBezTo>
                  <a:cubicBezTo>
                    <a:pt x="494" y="5725"/>
                    <a:pt x="588" y="5764"/>
                    <a:pt x="697" y="5782"/>
                  </a:cubicBezTo>
                  <a:cubicBezTo>
                    <a:pt x="2584" y="6097"/>
                    <a:pt x="3954" y="7716"/>
                    <a:pt x="3954" y="9635"/>
                  </a:cubicBezTo>
                  <a:lnTo>
                    <a:pt x="3954" y="9831"/>
                  </a:lnTo>
                  <a:cubicBezTo>
                    <a:pt x="4024" y="9729"/>
                    <a:pt x="4093" y="9625"/>
                    <a:pt x="4159" y="9516"/>
                  </a:cubicBezTo>
                  <a:cubicBezTo>
                    <a:pt x="4104" y="7549"/>
                    <a:pt x="2682" y="5900"/>
                    <a:pt x="732" y="5576"/>
                  </a:cubicBezTo>
                  <a:cubicBezTo>
                    <a:pt x="653" y="5561"/>
                    <a:pt x="588" y="5534"/>
                    <a:pt x="507" y="5479"/>
                  </a:cubicBezTo>
                  <a:cubicBezTo>
                    <a:pt x="322" y="5354"/>
                    <a:pt x="213" y="5150"/>
                    <a:pt x="213" y="4931"/>
                  </a:cubicBezTo>
                  <a:cubicBezTo>
                    <a:pt x="213" y="4694"/>
                    <a:pt x="344" y="4471"/>
                    <a:pt x="555" y="4354"/>
                  </a:cubicBezTo>
                  <a:cubicBezTo>
                    <a:pt x="621" y="4317"/>
                    <a:pt x="677" y="4296"/>
                    <a:pt x="735" y="4287"/>
                  </a:cubicBezTo>
                  <a:cubicBezTo>
                    <a:pt x="2694" y="3966"/>
                    <a:pt x="4120" y="2304"/>
                    <a:pt x="4162" y="318"/>
                  </a:cubicBezTo>
                  <a:cubicBezTo>
                    <a:pt x="4096" y="208"/>
                    <a:pt x="4026" y="104"/>
                    <a:pt x="395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24" name="Google Shape;324;p17"/>
            <p:cNvSpPr/>
            <p:nvPr/>
          </p:nvSpPr>
          <p:spPr>
            <a:xfrm rot="-1482000">
              <a:off x="8267760" y="302400"/>
              <a:ext cx="843840" cy="1253880"/>
            </a:xfrm>
            <a:custGeom>
              <a:avLst/>
              <a:gdLst/>
              <a:ahLst/>
              <a:cxnLst/>
              <a:rect l="l" t="t" r="r" b="b"/>
              <a:pathLst>
                <a:path w="4071" h="6048" extrusionOk="0">
                  <a:moveTo>
                    <a:pt x="3912" y="0"/>
                  </a:moveTo>
                  <a:cubicBezTo>
                    <a:pt x="3658" y="1914"/>
                    <a:pt x="2204" y="3461"/>
                    <a:pt x="275" y="3777"/>
                  </a:cubicBezTo>
                  <a:cubicBezTo>
                    <a:pt x="258" y="3777"/>
                    <a:pt x="236" y="3780"/>
                    <a:pt x="182" y="3810"/>
                  </a:cubicBezTo>
                  <a:cubicBezTo>
                    <a:pt x="71" y="3873"/>
                    <a:pt x="1" y="3988"/>
                    <a:pt x="1" y="4112"/>
                  </a:cubicBezTo>
                  <a:cubicBezTo>
                    <a:pt x="1" y="4225"/>
                    <a:pt x="59" y="4332"/>
                    <a:pt x="157" y="4398"/>
                  </a:cubicBezTo>
                  <a:cubicBezTo>
                    <a:pt x="205" y="4430"/>
                    <a:pt x="228" y="4439"/>
                    <a:pt x="257" y="4443"/>
                  </a:cubicBezTo>
                  <a:cubicBezTo>
                    <a:pt x="1323" y="4620"/>
                    <a:pt x="2284" y="5177"/>
                    <a:pt x="2963" y="6008"/>
                  </a:cubicBezTo>
                  <a:cubicBezTo>
                    <a:pt x="2984" y="6034"/>
                    <a:pt x="3014" y="6048"/>
                    <a:pt x="3045" y="6048"/>
                  </a:cubicBezTo>
                  <a:cubicBezTo>
                    <a:pt x="3068" y="6048"/>
                    <a:pt x="3092" y="6040"/>
                    <a:pt x="3111" y="6024"/>
                  </a:cubicBezTo>
                  <a:cubicBezTo>
                    <a:pt x="3157" y="5988"/>
                    <a:pt x="3164" y="5922"/>
                    <a:pt x="3127" y="5876"/>
                  </a:cubicBezTo>
                  <a:cubicBezTo>
                    <a:pt x="2417" y="5003"/>
                    <a:pt x="1409" y="4420"/>
                    <a:pt x="298" y="4236"/>
                  </a:cubicBezTo>
                  <a:cubicBezTo>
                    <a:pt x="292" y="4234"/>
                    <a:pt x="286" y="4229"/>
                    <a:pt x="275" y="4223"/>
                  </a:cubicBezTo>
                  <a:cubicBezTo>
                    <a:pt x="235" y="4196"/>
                    <a:pt x="212" y="4154"/>
                    <a:pt x="212" y="4111"/>
                  </a:cubicBezTo>
                  <a:cubicBezTo>
                    <a:pt x="212" y="4065"/>
                    <a:pt x="240" y="4020"/>
                    <a:pt x="285" y="3995"/>
                  </a:cubicBezTo>
                  <a:cubicBezTo>
                    <a:pt x="295" y="3989"/>
                    <a:pt x="300" y="3987"/>
                    <a:pt x="296" y="3987"/>
                  </a:cubicBezTo>
                  <a:cubicBezTo>
                    <a:pt x="2226" y="3669"/>
                    <a:pt x="3698" y="2197"/>
                    <a:pt x="4071" y="337"/>
                  </a:cubicBezTo>
                  <a:cubicBezTo>
                    <a:pt x="4020" y="222"/>
                    <a:pt x="3967" y="110"/>
                    <a:pt x="39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25" name="Google Shape;325;p17"/>
            <p:cNvSpPr/>
            <p:nvPr/>
          </p:nvSpPr>
          <p:spPr>
            <a:xfrm rot="-1482000">
              <a:off x="9291960" y="1403280"/>
              <a:ext cx="157320" cy="374400"/>
            </a:xfrm>
            <a:custGeom>
              <a:avLst/>
              <a:gdLst/>
              <a:ahLst/>
              <a:cxnLst/>
              <a:rect l="l" t="t" r="r" b="b"/>
              <a:pathLst>
                <a:path w="761" h="1808" extrusionOk="0">
                  <a:moveTo>
                    <a:pt x="121" y="0"/>
                  </a:moveTo>
                  <a:cubicBezTo>
                    <a:pt x="103" y="0"/>
                    <a:pt x="84" y="5"/>
                    <a:pt x="67" y="15"/>
                  </a:cubicBezTo>
                  <a:cubicBezTo>
                    <a:pt x="17" y="46"/>
                    <a:pt x="0" y="111"/>
                    <a:pt x="30" y="160"/>
                  </a:cubicBezTo>
                  <a:cubicBezTo>
                    <a:pt x="329" y="664"/>
                    <a:pt x="524" y="1225"/>
                    <a:pt x="605" y="1807"/>
                  </a:cubicBezTo>
                  <a:cubicBezTo>
                    <a:pt x="660" y="1699"/>
                    <a:pt x="712" y="1589"/>
                    <a:pt x="760" y="1476"/>
                  </a:cubicBezTo>
                  <a:cubicBezTo>
                    <a:pt x="656" y="975"/>
                    <a:pt x="473" y="494"/>
                    <a:pt x="211" y="52"/>
                  </a:cubicBezTo>
                  <a:cubicBezTo>
                    <a:pt x="192" y="19"/>
                    <a:pt x="157" y="0"/>
                    <a:pt x="12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26" name="Google Shape;326;p17"/>
            <p:cNvSpPr/>
            <p:nvPr/>
          </p:nvSpPr>
          <p:spPr>
            <a:xfrm rot="-1482000">
              <a:off x="8478000" y="418320"/>
              <a:ext cx="640440" cy="698400"/>
            </a:xfrm>
            <a:custGeom>
              <a:avLst/>
              <a:gdLst/>
              <a:ahLst/>
              <a:cxnLst/>
              <a:rect l="l" t="t" r="r" b="b"/>
              <a:pathLst>
                <a:path w="3090" h="3370" extrusionOk="0">
                  <a:moveTo>
                    <a:pt x="2980" y="1"/>
                  </a:moveTo>
                  <a:cubicBezTo>
                    <a:pt x="2555" y="1425"/>
                    <a:pt x="1510" y="2598"/>
                    <a:pt x="82" y="3166"/>
                  </a:cubicBezTo>
                  <a:cubicBezTo>
                    <a:pt x="28" y="3188"/>
                    <a:pt x="1" y="3249"/>
                    <a:pt x="23" y="3303"/>
                  </a:cubicBezTo>
                  <a:cubicBezTo>
                    <a:pt x="39" y="3345"/>
                    <a:pt x="79" y="3370"/>
                    <a:pt x="121" y="3370"/>
                  </a:cubicBezTo>
                  <a:cubicBezTo>
                    <a:pt x="134" y="3370"/>
                    <a:pt x="147" y="3368"/>
                    <a:pt x="160" y="3363"/>
                  </a:cubicBezTo>
                  <a:cubicBezTo>
                    <a:pt x="1556" y="2809"/>
                    <a:pt x="2600" y="1694"/>
                    <a:pt x="3089" y="333"/>
                  </a:cubicBezTo>
                  <a:cubicBezTo>
                    <a:pt x="3055" y="220"/>
                    <a:pt x="3018" y="108"/>
                    <a:pt x="29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27" name="Google Shape;327;p17"/>
            <p:cNvSpPr/>
            <p:nvPr/>
          </p:nvSpPr>
          <p:spPr>
            <a:xfrm rot="-1482000">
              <a:off x="8917560" y="1055520"/>
              <a:ext cx="482040" cy="616680"/>
            </a:xfrm>
            <a:custGeom>
              <a:avLst/>
              <a:gdLst/>
              <a:ahLst/>
              <a:cxnLst/>
              <a:rect l="l" t="t" r="r" b="b"/>
              <a:pathLst>
                <a:path w="2327" h="2976" extrusionOk="0">
                  <a:moveTo>
                    <a:pt x="122" y="0"/>
                  </a:moveTo>
                  <a:cubicBezTo>
                    <a:pt x="86" y="0"/>
                    <a:pt x="51" y="18"/>
                    <a:pt x="31" y="52"/>
                  </a:cubicBezTo>
                  <a:cubicBezTo>
                    <a:pt x="1" y="101"/>
                    <a:pt x="16" y="167"/>
                    <a:pt x="66" y="196"/>
                  </a:cubicBezTo>
                  <a:cubicBezTo>
                    <a:pt x="1120" y="841"/>
                    <a:pt x="1871" y="1830"/>
                    <a:pt x="2216" y="2976"/>
                  </a:cubicBezTo>
                  <a:cubicBezTo>
                    <a:pt x="2256" y="2866"/>
                    <a:pt x="2293" y="2755"/>
                    <a:pt x="2327" y="2641"/>
                  </a:cubicBezTo>
                  <a:cubicBezTo>
                    <a:pt x="1935" y="1562"/>
                    <a:pt x="1191" y="635"/>
                    <a:pt x="176" y="15"/>
                  </a:cubicBezTo>
                  <a:cubicBezTo>
                    <a:pt x="159" y="5"/>
                    <a:pt x="140" y="0"/>
                    <a:pt x="12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28" name="Google Shape;328;p17"/>
            <p:cNvSpPr/>
            <p:nvPr/>
          </p:nvSpPr>
          <p:spPr>
            <a:xfrm rot="-1482000">
              <a:off x="8972280" y="473400"/>
              <a:ext cx="139680" cy="237600"/>
            </a:xfrm>
            <a:custGeom>
              <a:avLst/>
              <a:gdLst/>
              <a:ahLst/>
              <a:cxnLst/>
              <a:rect l="l" t="t" r="r" b="b"/>
              <a:pathLst>
                <a:path w="676" h="1147" extrusionOk="0">
                  <a:moveTo>
                    <a:pt x="601" y="1"/>
                  </a:moveTo>
                  <a:cubicBezTo>
                    <a:pt x="446" y="343"/>
                    <a:pt x="259" y="671"/>
                    <a:pt x="35" y="978"/>
                  </a:cubicBezTo>
                  <a:cubicBezTo>
                    <a:pt x="1" y="1026"/>
                    <a:pt x="12" y="1092"/>
                    <a:pt x="58" y="1126"/>
                  </a:cubicBezTo>
                  <a:cubicBezTo>
                    <a:pt x="77" y="1140"/>
                    <a:pt x="99" y="1146"/>
                    <a:pt x="121" y="1146"/>
                  </a:cubicBezTo>
                  <a:cubicBezTo>
                    <a:pt x="153" y="1146"/>
                    <a:pt x="184" y="1132"/>
                    <a:pt x="205" y="1103"/>
                  </a:cubicBezTo>
                  <a:cubicBezTo>
                    <a:pt x="383" y="861"/>
                    <a:pt x="539" y="605"/>
                    <a:pt x="675" y="341"/>
                  </a:cubicBezTo>
                  <a:cubicBezTo>
                    <a:pt x="652" y="226"/>
                    <a:pt x="627" y="111"/>
                    <a:pt x="60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29" name="Google Shape;329;p17"/>
            <p:cNvSpPr/>
            <p:nvPr/>
          </p:nvSpPr>
          <p:spPr>
            <a:xfrm rot="-1482000">
              <a:off x="8897760" y="753480"/>
              <a:ext cx="441720" cy="740880"/>
            </a:xfrm>
            <a:custGeom>
              <a:avLst/>
              <a:gdLst/>
              <a:ahLst/>
              <a:cxnLst/>
              <a:rect l="l" t="t" r="r" b="b"/>
              <a:pathLst>
                <a:path w="2132" h="3575" extrusionOk="0">
                  <a:moveTo>
                    <a:pt x="1318" y="1"/>
                  </a:moveTo>
                  <a:cubicBezTo>
                    <a:pt x="1288" y="1"/>
                    <a:pt x="1259" y="13"/>
                    <a:pt x="1238" y="37"/>
                  </a:cubicBezTo>
                  <a:cubicBezTo>
                    <a:pt x="894" y="437"/>
                    <a:pt x="494" y="786"/>
                    <a:pt x="49" y="1071"/>
                  </a:cubicBezTo>
                  <a:cubicBezTo>
                    <a:pt x="19" y="1090"/>
                    <a:pt x="1" y="1124"/>
                    <a:pt x="1" y="1160"/>
                  </a:cubicBezTo>
                  <a:cubicBezTo>
                    <a:pt x="1" y="1195"/>
                    <a:pt x="19" y="1230"/>
                    <a:pt x="49" y="1249"/>
                  </a:cubicBezTo>
                  <a:cubicBezTo>
                    <a:pt x="944" y="1824"/>
                    <a:pt x="1633" y="2634"/>
                    <a:pt x="2059" y="3574"/>
                  </a:cubicBezTo>
                  <a:cubicBezTo>
                    <a:pt x="2084" y="3465"/>
                    <a:pt x="2110" y="3354"/>
                    <a:pt x="2132" y="3241"/>
                  </a:cubicBezTo>
                  <a:cubicBezTo>
                    <a:pt x="1709" y="2415"/>
                    <a:pt x="1085" y="1698"/>
                    <a:pt x="297" y="1160"/>
                  </a:cubicBezTo>
                  <a:cubicBezTo>
                    <a:pt x="706" y="882"/>
                    <a:pt x="1075" y="550"/>
                    <a:pt x="1398" y="175"/>
                  </a:cubicBezTo>
                  <a:cubicBezTo>
                    <a:pt x="1436" y="131"/>
                    <a:pt x="1431" y="64"/>
                    <a:pt x="1387" y="26"/>
                  </a:cubicBezTo>
                  <a:cubicBezTo>
                    <a:pt x="1367" y="9"/>
                    <a:pt x="1342" y="1"/>
                    <a:pt x="131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30" name="Google Shape;330;p17"/>
            <p:cNvSpPr/>
            <p:nvPr/>
          </p:nvSpPr>
          <p:spPr>
            <a:xfrm rot="-1482000">
              <a:off x="9018720" y="632520"/>
              <a:ext cx="284040" cy="656640"/>
            </a:xfrm>
            <a:custGeom>
              <a:avLst/>
              <a:gdLst/>
              <a:ahLst/>
              <a:cxnLst/>
              <a:rect l="l" t="t" r="r" b="b"/>
              <a:pathLst>
                <a:path w="1372" h="3169" extrusionOk="0">
                  <a:moveTo>
                    <a:pt x="1329" y="0"/>
                  </a:moveTo>
                  <a:cubicBezTo>
                    <a:pt x="989" y="565"/>
                    <a:pt x="556" y="1077"/>
                    <a:pt x="39" y="1507"/>
                  </a:cubicBezTo>
                  <a:cubicBezTo>
                    <a:pt x="14" y="1528"/>
                    <a:pt x="0" y="1556"/>
                    <a:pt x="0" y="1588"/>
                  </a:cubicBezTo>
                  <a:cubicBezTo>
                    <a:pt x="0" y="1620"/>
                    <a:pt x="13" y="1650"/>
                    <a:pt x="39" y="1669"/>
                  </a:cubicBezTo>
                  <a:cubicBezTo>
                    <a:pt x="554" y="2098"/>
                    <a:pt x="987" y="2605"/>
                    <a:pt x="1325" y="3169"/>
                  </a:cubicBezTo>
                  <a:cubicBezTo>
                    <a:pt x="1340" y="3060"/>
                    <a:pt x="1356" y="2950"/>
                    <a:pt x="1368" y="2840"/>
                  </a:cubicBezTo>
                  <a:cubicBezTo>
                    <a:pt x="1062" y="2378"/>
                    <a:pt x="694" y="1956"/>
                    <a:pt x="269" y="1587"/>
                  </a:cubicBezTo>
                  <a:cubicBezTo>
                    <a:pt x="697" y="1216"/>
                    <a:pt x="1065" y="793"/>
                    <a:pt x="1371" y="331"/>
                  </a:cubicBezTo>
                  <a:cubicBezTo>
                    <a:pt x="1358" y="218"/>
                    <a:pt x="1345" y="109"/>
                    <a:pt x="132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31" name="Google Shape;331;p17"/>
            <p:cNvSpPr/>
            <p:nvPr/>
          </p:nvSpPr>
          <p:spPr>
            <a:xfrm rot="-1482000">
              <a:off x="9172800" y="767160"/>
              <a:ext cx="132840" cy="315360"/>
            </a:xfrm>
            <a:custGeom>
              <a:avLst/>
              <a:gdLst/>
              <a:ahLst/>
              <a:cxnLst/>
              <a:rect l="l" t="t" r="r" b="b"/>
              <a:pathLst>
                <a:path w="642" h="1523" extrusionOk="0">
                  <a:moveTo>
                    <a:pt x="629" y="1"/>
                  </a:moveTo>
                  <a:cubicBezTo>
                    <a:pt x="445" y="242"/>
                    <a:pt x="247" y="472"/>
                    <a:pt x="31" y="688"/>
                  </a:cubicBezTo>
                  <a:cubicBezTo>
                    <a:pt x="11" y="708"/>
                    <a:pt x="0" y="736"/>
                    <a:pt x="0" y="763"/>
                  </a:cubicBezTo>
                  <a:cubicBezTo>
                    <a:pt x="0" y="790"/>
                    <a:pt x="11" y="818"/>
                    <a:pt x="31" y="836"/>
                  </a:cubicBezTo>
                  <a:cubicBezTo>
                    <a:pt x="247" y="1054"/>
                    <a:pt x="444" y="1282"/>
                    <a:pt x="625" y="1522"/>
                  </a:cubicBezTo>
                  <a:cubicBezTo>
                    <a:pt x="632" y="1415"/>
                    <a:pt x="636" y="1308"/>
                    <a:pt x="641" y="1198"/>
                  </a:cubicBezTo>
                  <a:cubicBezTo>
                    <a:pt x="519" y="1047"/>
                    <a:pt x="389" y="901"/>
                    <a:pt x="252" y="761"/>
                  </a:cubicBezTo>
                  <a:cubicBezTo>
                    <a:pt x="391" y="623"/>
                    <a:pt x="520" y="476"/>
                    <a:pt x="642" y="325"/>
                  </a:cubicBezTo>
                  <a:cubicBezTo>
                    <a:pt x="640" y="216"/>
                    <a:pt x="635" y="107"/>
                    <a:pt x="6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32" name="Google Shape;332;p17"/>
            <p:cNvSpPr/>
            <p:nvPr/>
          </p:nvSpPr>
          <p:spPr>
            <a:xfrm rot="-1482000">
              <a:off x="7687440" y="1564560"/>
              <a:ext cx="1068120" cy="1374120"/>
            </a:xfrm>
            <a:custGeom>
              <a:avLst/>
              <a:gdLst/>
              <a:ahLst/>
              <a:cxnLst/>
              <a:rect l="l" t="t" r="r" b="b"/>
              <a:pathLst>
                <a:path w="5153" h="6629" extrusionOk="0">
                  <a:moveTo>
                    <a:pt x="1" y="1"/>
                  </a:moveTo>
                  <a:cubicBezTo>
                    <a:pt x="3" y="72"/>
                    <a:pt x="6" y="142"/>
                    <a:pt x="8" y="212"/>
                  </a:cubicBezTo>
                  <a:lnTo>
                    <a:pt x="479" y="212"/>
                  </a:lnTo>
                  <a:cubicBezTo>
                    <a:pt x="787" y="212"/>
                    <a:pt x="1059" y="422"/>
                    <a:pt x="1137" y="722"/>
                  </a:cubicBezTo>
                  <a:cubicBezTo>
                    <a:pt x="1564" y="2349"/>
                    <a:pt x="2839" y="3615"/>
                    <a:pt x="4470" y="4027"/>
                  </a:cubicBezTo>
                  <a:cubicBezTo>
                    <a:pt x="4747" y="4097"/>
                    <a:pt x="4940" y="4347"/>
                    <a:pt x="4940" y="4636"/>
                  </a:cubicBezTo>
                  <a:lnTo>
                    <a:pt x="4940" y="6627"/>
                  </a:lnTo>
                  <a:cubicBezTo>
                    <a:pt x="4962" y="6627"/>
                    <a:pt x="4982" y="6629"/>
                    <a:pt x="5004" y="6629"/>
                  </a:cubicBezTo>
                  <a:lnTo>
                    <a:pt x="5024" y="6629"/>
                  </a:lnTo>
                  <a:cubicBezTo>
                    <a:pt x="5066" y="6629"/>
                    <a:pt x="5109" y="6627"/>
                    <a:pt x="5152" y="6625"/>
                  </a:cubicBezTo>
                  <a:lnTo>
                    <a:pt x="5152" y="4635"/>
                  </a:lnTo>
                  <a:cubicBezTo>
                    <a:pt x="5151" y="4250"/>
                    <a:pt x="4892" y="3915"/>
                    <a:pt x="4522" y="3822"/>
                  </a:cubicBezTo>
                  <a:cubicBezTo>
                    <a:pt x="2968" y="3428"/>
                    <a:pt x="1748" y="2220"/>
                    <a:pt x="1341" y="668"/>
                  </a:cubicBezTo>
                  <a:cubicBezTo>
                    <a:pt x="1238" y="276"/>
                    <a:pt x="884" y="1"/>
                    <a:pt x="4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33" name="Google Shape;333;p17"/>
            <p:cNvSpPr/>
            <p:nvPr/>
          </p:nvSpPr>
          <p:spPr>
            <a:xfrm rot="-1482000">
              <a:off x="7642080" y="1707480"/>
              <a:ext cx="952920" cy="887760"/>
            </a:xfrm>
            <a:custGeom>
              <a:avLst/>
              <a:gdLst/>
              <a:ahLst/>
              <a:cxnLst/>
              <a:rect l="l" t="t" r="r" b="b"/>
              <a:pathLst>
                <a:path w="4597" h="4282" extrusionOk="0">
                  <a:moveTo>
                    <a:pt x="0" y="1"/>
                  </a:moveTo>
                  <a:cubicBezTo>
                    <a:pt x="6" y="72"/>
                    <a:pt x="13" y="142"/>
                    <a:pt x="20" y="213"/>
                  </a:cubicBezTo>
                  <a:lnTo>
                    <a:pt x="451" y="213"/>
                  </a:lnTo>
                  <a:cubicBezTo>
                    <a:pt x="521" y="213"/>
                    <a:pt x="581" y="260"/>
                    <a:pt x="600" y="329"/>
                  </a:cubicBezTo>
                  <a:cubicBezTo>
                    <a:pt x="1075" y="2141"/>
                    <a:pt x="2498" y="3552"/>
                    <a:pt x="4314" y="4011"/>
                  </a:cubicBezTo>
                  <a:cubicBezTo>
                    <a:pt x="4357" y="4022"/>
                    <a:pt x="4385" y="4062"/>
                    <a:pt x="4385" y="4109"/>
                  </a:cubicBezTo>
                  <a:lnTo>
                    <a:pt x="4385" y="4175"/>
                  </a:lnTo>
                  <a:cubicBezTo>
                    <a:pt x="4385" y="4234"/>
                    <a:pt x="4432" y="4282"/>
                    <a:pt x="4490" y="4282"/>
                  </a:cubicBezTo>
                  <a:cubicBezTo>
                    <a:pt x="4549" y="4282"/>
                    <a:pt x="4597" y="4235"/>
                    <a:pt x="4597" y="4175"/>
                  </a:cubicBezTo>
                  <a:lnTo>
                    <a:pt x="4597" y="4109"/>
                  </a:lnTo>
                  <a:cubicBezTo>
                    <a:pt x="4596" y="3965"/>
                    <a:pt x="4500" y="3842"/>
                    <a:pt x="4365" y="3807"/>
                  </a:cubicBezTo>
                  <a:cubicBezTo>
                    <a:pt x="2624" y="3367"/>
                    <a:pt x="1259" y="2014"/>
                    <a:pt x="803" y="275"/>
                  </a:cubicBezTo>
                  <a:cubicBezTo>
                    <a:pt x="760" y="114"/>
                    <a:pt x="615" y="1"/>
                    <a:pt x="45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34" name="Google Shape;334;p17"/>
            <p:cNvSpPr/>
            <p:nvPr/>
          </p:nvSpPr>
          <p:spPr>
            <a:xfrm rot="-1482000">
              <a:off x="8786160" y="2406600"/>
              <a:ext cx="43560" cy="311400"/>
            </a:xfrm>
            <a:custGeom>
              <a:avLst/>
              <a:gdLst/>
              <a:ahLst/>
              <a:cxnLst/>
              <a:rect l="l" t="t" r="r" b="b"/>
              <a:pathLst>
                <a:path w="212" h="1503" extrusionOk="0">
                  <a:moveTo>
                    <a:pt x="107" y="0"/>
                  </a:moveTo>
                  <a:cubicBezTo>
                    <a:pt x="48" y="0"/>
                    <a:pt x="0" y="46"/>
                    <a:pt x="0" y="105"/>
                  </a:cubicBezTo>
                  <a:lnTo>
                    <a:pt x="0" y="1474"/>
                  </a:lnTo>
                  <a:cubicBezTo>
                    <a:pt x="70" y="1486"/>
                    <a:pt x="142" y="1496"/>
                    <a:pt x="212" y="1503"/>
                  </a:cubicBezTo>
                  <a:lnTo>
                    <a:pt x="212" y="105"/>
                  </a:lnTo>
                  <a:cubicBezTo>
                    <a:pt x="211" y="48"/>
                    <a:pt x="164" y="0"/>
                    <a:pt x="10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35" name="Google Shape;335;p17"/>
            <p:cNvSpPr/>
            <p:nvPr/>
          </p:nvSpPr>
          <p:spPr>
            <a:xfrm rot="-1482000">
              <a:off x="7643160" y="1954800"/>
              <a:ext cx="309960" cy="481680"/>
            </a:xfrm>
            <a:custGeom>
              <a:avLst/>
              <a:gdLst/>
              <a:ahLst/>
              <a:cxnLst/>
              <a:rect l="l" t="t" r="r" b="b"/>
              <a:pathLst>
                <a:path w="1497" h="2325" extrusionOk="0">
                  <a:moveTo>
                    <a:pt x="0" y="0"/>
                  </a:moveTo>
                  <a:cubicBezTo>
                    <a:pt x="10" y="71"/>
                    <a:pt x="18" y="142"/>
                    <a:pt x="29" y="212"/>
                  </a:cubicBezTo>
                  <a:lnTo>
                    <a:pt x="113" y="212"/>
                  </a:lnTo>
                  <a:cubicBezTo>
                    <a:pt x="355" y="976"/>
                    <a:pt x="766" y="1693"/>
                    <a:pt x="1301" y="2288"/>
                  </a:cubicBezTo>
                  <a:cubicBezTo>
                    <a:pt x="1322" y="2313"/>
                    <a:pt x="1351" y="2325"/>
                    <a:pt x="1380" y="2325"/>
                  </a:cubicBezTo>
                  <a:cubicBezTo>
                    <a:pt x="1405" y="2325"/>
                    <a:pt x="1430" y="2316"/>
                    <a:pt x="1449" y="2297"/>
                  </a:cubicBezTo>
                  <a:cubicBezTo>
                    <a:pt x="1493" y="2259"/>
                    <a:pt x="1496" y="2192"/>
                    <a:pt x="1458" y="2148"/>
                  </a:cubicBezTo>
                  <a:cubicBezTo>
                    <a:pt x="925" y="1556"/>
                    <a:pt x="521" y="840"/>
                    <a:pt x="291" y="76"/>
                  </a:cubicBezTo>
                  <a:cubicBezTo>
                    <a:pt x="278" y="32"/>
                    <a:pt x="236" y="0"/>
                    <a:pt x="19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36" name="Google Shape;336;p17"/>
            <p:cNvSpPr/>
            <p:nvPr/>
          </p:nvSpPr>
          <p:spPr>
            <a:xfrm rot="-1482000">
              <a:off x="8206920" y="2250000"/>
              <a:ext cx="474840" cy="599040"/>
            </a:xfrm>
            <a:custGeom>
              <a:avLst/>
              <a:gdLst/>
              <a:ahLst/>
              <a:cxnLst/>
              <a:rect l="l" t="t" r="r" b="b"/>
              <a:pathLst>
                <a:path w="2291" h="2891" extrusionOk="0">
                  <a:moveTo>
                    <a:pt x="117" y="1"/>
                  </a:moveTo>
                  <a:cubicBezTo>
                    <a:pt x="88" y="1"/>
                    <a:pt x="60" y="13"/>
                    <a:pt x="39" y="36"/>
                  </a:cubicBezTo>
                  <a:cubicBezTo>
                    <a:pt x="0" y="80"/>
                    <a:pt x="5" y="146"/>
                    <a:pt x="48" y="184"/>
                  </a:cubicBezTo>
                  <a:cubicBezTo>
                    <a:pt x="643" y="709"/>
                    <a:pt x="1326" y="1094"/>
                    <a:pt x="2077" y="1333"/>
                  </a:cubicBezTo>
                  <a:lnTo>
                    <a:pt x="2077" y="2828"/>
                  </a:lnTo>
                  <a:cubicBezTo>
                    <a:pt x="2148" y="2852"/>
                    <a:pt x="2217" y="2871"/>
                    <a:pt x="2288" y="2890"/>
                  </a:cubicBezTo>
                  <a:lnTo>
                    <a:pt x="2288" y="1256"/>
                  </a:lnTo>
                  <a:cubicBezTo>
                    <a:pt x="2290" y="1209"/>
                    <a:pt x="2260" y="1168"/>
                    <a:pt x="2215" y="1154"/>
                  </a:cubicBezTo>
                  <a:cubicBezTo>
                    <a:pt x="1462" y="926"/>
                    <a:pt x="779" y="549"/>
                    <a:pt x="188" y="28"/>
                  </a:cubicBezTo>
                  <a:cubicBezTo>
                    <a:pt x="167" y="10"/>
                    <a:pt x="142" y="1"/>
                    <a:pt x="1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37" name="Google Shape;337;p17"/>
            <p:cNvSpPr/>
            <p:nvPr/>
          </p:nvSpPr>
          <p:spPr>
            <a:xfrm rot="-1482000">
              <a:off x="7882560" y="2121480"/>
              <a:ext cx="653400" cy="784800"/>
            </a:xfrm>
            <a:custGeom>
              <a:avLst/>
              <a:gdLst/>
              <a:ahLst/>
              <a:cxnLst/>
              <a:rect l="l" t="t" r="r" b="b"/>
              <a:pathLst>
                <a:path w="3152" h="3786" extrusionOk="0">
                  <a:moveTo>
                    <a:pt x="0" y="0"/>
                  </a:moveTo>
                  <a:lnTo>
                    <a:pt x="0" y="0"/>
                  </a:lnTo>
                  <a:cubicBezTo>
                    <a:pt x="97" y="305"/>
                    <a:pt x="210" y="592"/>
                    <a:pt x="335" y="864"/>
                  </a:cubicBezTo>
                  <a:cubicBezTo>
                    <a:pt x="1012" y="1716"/>
                    <a:pt x="1907" y="2384"/>
                    <a:pt x="2941" y="2784"/>
                  </a:cubicBezTo>
                  <a:lnTo>
                    <a:pt x="2941" y="3691"/>
                  </a:lnTo>
                  <a:cubicBezTo>
                    <a:pt x="3011" y="3726"/>
                    <a:pt x="3080" y="3757"/>
                    <a:pt x="3152" y="3785"/>
                  </a:cubicBezTo>
                  <a:lnTo>
                    <a:pt x="3152" y="2711"/>
                  </a:lnTo>
                  <a:cubicBezTo>
                    <a:pt x="3152" y="2668"/>
                    <a:pt x="3124" y="2627"/>
                    <a:pt x="3084" y="2613"/>
                  </a:cubicBezTo>
                  <a:cubicBezTo>
                    <a:pt x="1773" y="2122"/>
                    <a:pt x="688" y="1195"/>
                    <a:pt x="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38" name="Google Shape;338;p17"/>
            <p:cNvSpPr/>
            <p:nvPr/>
          </p:nvSpPr>
          <p:spPr>
            <a:xfrm rot="-1482000">
              <a:off x="8155440" y="2496240"/>
              <a:ext cx="341640" cy="320400"/>
            </a:xfrm>
            <a:custGeom>
              <a:avLst/>
              <a:gdLst/>
              <a:ahLst/>
              <a:cxnLst/>
              <a:rect l="l" t="t" r="r" b="b"/>
              <a:pathLst>
                <a:path w="1650" h="1546" extrusionOk="0">
                  <a:moveTo>
                    <a:pt x="1" y="1"/>
                  </a:moveTo>
                  <a:cubicBezTo>
                    <a:pt x="176" y="247"/>
                    <a:pt x="363" y="471"/>
                    <a:pt x="559" y="675"/>
                  </a:cubicBezTo>
                  <a:cubicBezTo>
                    <a:pt x="839" y="855"/>
                    <a:pt x="1131" y="1017"/>
                    <a:pt x="1438" y="1156"/>
                  </a:cubicBezTo>
                  <a:lnTo>
                    <a:pt x="1438" y="1414"/>
                  </a:lnTo>
                  <a:cubicBezTo>
                    <a:pt x="1508" y="1460"/>
                    <a:pt x="1578" y="1504"/>
                    <a:pt x="1649" y="1545"/>
                  </a:cubicBezTo>
                  <a:lnTo>
                    <a:pt x="1649" y="1087"/>
                  </a:lnTo>
                  <a:cubicBezTo>
                    <a:pt x="1647" y="1045"/>
                    <a:pt x="1623" y="1008"/>
                    <a:pt x="1585" y="990"/>
                  </a:cubicBezTo>
                  <a:cubicBezTo>
                    <a:pt x="1005" y="736"/>
                    <a:pt x="474" y="401"/>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39" name="Google Shape;339;p17"/>
            <p:cNvSpPr/>
            <p:nvPr/>
          </p:nvSpPr>
          <p:spPr>
            <a:xfrm rot="-1482000">
              <a:off x="7033680" y="141120"/>
              <a:ext cx="1068480" cy="1380600"/>
            </a:xfrm>
            <a:custGeom>
              <a:avLst/>
              <a:gdLst/>
              <a:ahLst/>
              <a:cxnLst/>
              <a:rect l="l" t="t" r="r" b="b"/>
              <a:pathLst>
                <a:path w="5155" h="6659" extrusionOk="0">
                  <a:moveTo>
                    <a:pt x="5049" y="0"/>
                  </a:moveTo>
                  <a:cubicBezTo>
                    <a:pt x="5041" y="0"/>
                    <a:pt x="5033" y="1"/>
                    <a:pt x="5025" y="1"/>
                  </a:cubicBezTo>
                  <a:lnTo>
                    <a:pt x="5006" y="1"/>
                  </a:lnTo>
                  <a:cubicBezTo>
                    <a:pt x="4984" y="1"/>
                    <a:pt x="4963" y="2"/>
                    <a:pt x="4942" y="2"/>
                  </a:cubicBezTo>
                  <a:lnTo>
                    <a:pt x="4942" y="2024"/>
                  </a:lnTo>
                  <a:cubicBezTo>
                    <a:pt x="4942" y="2312"/>
                    <a:pt x="4748" y="2563"/>
                    <a:pt x="4471" y="2633"/>
                  </a:cubicBezTo>
                  <a:cubicBezTo>
                    <a:pt x="2841" y="3044"/>
                    <a:pt x="1564" y="4311"/>
                    <a:pt x="1139" y="5937"/>
                  </a:cubicBezTo>
                  <a:cubicBezTo>
                    <a:pt x="1060" y="6237"/>
                    <a:pt x="789" y="6447"/>
                    <a:pt x="481" y="6447"/>
                  </a:cubicBezTo>
                  <a:lnTo>
                    <a:pt x="7" y="6447"/>
                  </a:lnTo>
                  <a:cubicBezTo>
                    <a:pt x="5" y="6517"/>
                    <a:pt x="1" y="6587"/>
                    <a:pt x="0" y="6658"/>
                  </a:cubicBezTo>
                  <a:lnTo>
                    <a:pt x="481" y="6658"/>
                  </a:lnTo>
                  <a:cubicBezTo>
                    <a:pt x="887" y="6658"/>
                    <a:pt x="1241" y="6384"/>
                    <a:pt x="1344" y="5990"/>
                  </a:cubicBezTo>
                  <a:cubicBezTo>
                    <a:pt x="1751" y="4438"/>
                    <a:pt x="2971" y="3230"/>
                    <a:pt x="4525" y="2837"/>
                  </a:cubicBezTo>
                  <a:cubicBezTo>
                    <a:pt x="4895" y="2744"/>
                    <a:pt x="5154" y="2409"/>
                    <a:pt x="5154" y="2024"/>
                  </a:cubicBezTo>
                  <a:lnTo>
                    <a:pt x="5154" y="3"/>
                  </a:lnTo>
                  <a:cubicBezTo>
                    <a:pt x="5120" y="2"/>
                    <a:pt x="5084" y="0"/>
                    <a:pt x="50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40" name="Google Shape;340;p17"/>
            <p:cNvSpPr/>
            <p:nvPr/>
          </p:nvSpPr>
          <p:spPr>
            <a:xfrm rot="-1482000">
              <a:off x="7333200" y="381240"/>
              <a:ext cx="580680" cy="496080"/>
            </a:xfrm>
            <a:custGeom>
              <a:avLst/>
              <a:gdLst/>
              <a:ahLst/>
              <a:cxnLst/>
              <a:rect l="l" t="t" r="r" b="b"/>
              <a:pathLst>
                <a:path w="2802" h="2394" extrusionOk="0">
                  <a:moveTo>
                    <a:pt x="2697" y="1"/>
                  </a:moveTo>
                  <a:cubicBezTo>
                    <a:pt x="2638" y="1"/>
                    <a:pt x="2590" y="47"/>
                    <a:pt x="2590" y="106"/>
                  </a:cubicBezTo>
                  <a:lnTo>
                    <a:pt x="2590" y="665"/>
                  </a:lnTo>
                  <a:cubicBezTo>
                    <a:pt x="2590" y="711"/>
                    <a:pt x="2561" y="752"/>
                    <a:pt x="2519" y="763"/>
                  </a:cubicBezTo>
                  <a:cubicBezTo>
                    <a:pt x="1570" y="1002"/>
                    <a:pt x="714" y="1504"/>
                    <a:pt x="42" y="2216"/>
                  </a:cubicBezTo>
                  <a:cubicBezTo>
                    <a:pt x="1" y="2260"/>
                    <a:pt x="2" y="2326"/>
                    <a:pt x="44" y="2365"/>
                  </a:cubicBezTo>
                  <a:cubicBezTo>
                    <a:pt x="65" y="2384"/>
                    <a:pt x="92" y="2394"/>
                    <a:pt x="117" y="2394"/>
                  </a:cubicBezTo>
                  <a:cubicBezTo>
                    <a:pt x="144" y="2394"/>
                    <a:pt x="174" y="2383"/>
                    <a:pt x="194" y="2361"/>
                  </a:cubicBezTo>
                  <a:cubicBezTo>
                    <a:pt x="839" y="1679"/>
                    <a:pt x="1660" y="1197"/>
                    <a:pt x="2570" y="967"/>
                  </a:cubicBezTo>
                  <a:cubicBezTo>
                    <a:pt x="2705" y="933"/>
                    <a:pt x="2802" y="809"/>
                    <a:pt x="2802" y="665"/>
                  </a:cubicBezTo>
                  <a:lnTo>
                    <a:pt x="2802" y="106"/>
                  </a:lnTo>
                  <a:cubicBezTo>
                    <a:pt x="2802" y="48"/>
                    <a:pt x="2755" y="1"/>
                    <a:pt x="26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41" name="Google Shape;341;p17"/>
            <p:cNvSpPr/>
            <p:nvPr/>
          </p:nvSpPr>
          <p:spPr>
            <a:xfrm rot="-1482000">
              <a:off x="7224120" y="1093680"/>
              <a:ext cx="338400" cy="436320"/>
            </a:xfrm>
            <a:custGeom>
              <a:avLst/>
              <a:gdLst/>
              <a:ahLst/>
              <a:cxnLst/>
              <a:rect l="l" t="t" r="r" b="b"/>
              <a:pathLst>
                <a:path w="1633" h="2106" extrusionOk="0">
                  <a:moveTo>
                    <a:pt x="1513" y="1"/>
                  </a:moveTo>
                  <a:cubicBezTo>
                    <a:pt x="1481" y="1"/>
                    <a:pt x="1448" y="16"/>
                    <a:pt x="1427" y="44"/>
                  </a:cubicBezTo>
                  <a:cubicBezTo>
                    <a:pt x="1044" y="567"/>
                    <a:pt x="767" y="1151"/>
                    <a:pt x="603" y="1777"/>
                  </a:cubicBezTo>
                  <a:cubicBezTo>
                    <a:pt x="584" y="1846"/>
                    <a:pt x="523" y="1893"/>
                    <a:pt x="455" y="1893"/>
                  </a:cubicBezTo>
                  <a:lnTo>
                    <a:pt x="22" y="1893"/>
                  </a:lnTo>
                  <a:cubicBezTo>
                    <a:pt x="14" y="1964"/>
                    <a:pt x="6" y="2034"/>
                    <a:pt x="1" y="2105"/>
                  </a:cubicBezTo>
                  <a:lnTo>
                    <a:pt x="455" y="2105"/>
                  </a:lnTo>
                  <a:cubicBezTo>
                    <a:pt x="620" y="2103"/>
                    <a:pt x="764" y="1990"/>
                    <a:pt x="807" y="1830"/>
                  </a:cubicBezTo>
                  <a:cubicBezTo>
                    <a:pt x="965" y="1228"/>
                    <a:pt x="1230" y="668"/>
                    <a:pt x="1598" y="168"/>
                  </a:cubicBezTo>
                  <a:cubicBezTo>
                    <a:pt x="1633" y="121"/>
                    <a:pt x="1623" y="55"/>
                    <a:pt x="1575" y="21"/>
                  </a:cubicBezTo>
                  <a:cubicBezTo>
                    <a:pt x="1556" y="8"/>
                    <a:pt x="1535" y="1"/>
                    <a:pt x="151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42" name="Google Shape;342;p17"/>
            <p:cNvSpPr/>
            <p:nvPr/>
          </p:nvSpPr>
          <p:spPr>
            <a:xfrm rot="-1482000">
              <a:off x="7674840" y="29520"/>
              <a:ext cx="43560" cy="233640"/>
            </a:xfrm>
            <a:custGeom>
              <a:avLst/>
              <a:gdLst/>
              <a:ahLst/>
              <a:cxnLst/>
              <a:rect l="l" t="t" r="r" b="b"/>
              <a:pathLst>
                <a:path w="212" h="1129" extrusionOk="0">
                  <a:moveTo>
                    <a:pt x="212" y="1"/>
                  </a:moveTo>
                  <a:cubicBezTo>
                    <a:pt x="142" y="7"/>
                    <a:pt x="71" y="18"/>
                    <a:pt x="0" y="29"/>
                  </a:cubicBezTo>
                  <a:lnTo>
                    <a:pt x="0" y="1023"/>
                  </a:lnTo>
                  <a:cubicBezTo>
                    <a:pt x="0" y="1081"/>
                    <a:pt x="47" y="1128"/>
                    <a:pt x="107" y="1128"/>
                  </a:cubicBezTo>
                  <a:cubicBezTo>
                    <a:pt x="164" y="1128"/>
                    <a:pt x="212" y="1082"/>
                    <a:pt x="212" y="1023"/>
                  </a:cubicBezTo>
                  <a:lnTo>
                    <a:pt x="21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43" name="Google Shape;343;p17"/>
            <p:cNvSpPr/>
            <p:nvPr/>
          </p:nvSpPr>
          <p:spPr>
            <a:xfrm rot="-1482000">
              <a:off x="7019640" y="216360"/>
              <a:ext cx="832680" cy="1137960"/>
            </a:xfrm>
            <a:custGeom>
              <a:avLst/>
              <a:gdLst/>
              <a:ahLst/>
              <a:cxnLst/>
              <a:rect l="l" t="t" r="r" b="b"/>
              <a:pathLst>
                <a:path w="4018" h="5489" extrusionOk="0">
                  <a:moveTo>
                    <a:pt x="4017" y="1"/>
                  </a:moveTo>
                  <a:cubicBezTo>
                    <a:pt x="3947" y="18"/>
                    <a:pt x="3876" y="39"/>
                    <a:pt x="3806" y="62"/>
                  </a:cubicBezTo>
                  <a:lnTo>
                    <a:pt x="3806" y="1588"/>
                  </a:lnTo>
                  <a:cubicBezTo>
                    <a:pt x="2045" y="2146"/>
                    <a:pt x="675" y="3517"/>
                    <a:pt x="118" y="5278"/>
                  </a:cubicBezTo>
                  <a:lnTo>
                    <a:pt x="30" y="5278"/>
                  </a:lnTo>
                  <a:cubicBezTo>
                    <a:pt x="19" y="5348"/>
                    <a:pt x="11" y="5418"/>
                    <a:pt x="1" y="5488"/>
                  </a:cubicBezTo>
                  <a:lnTo>
                    <a:pt x="196" y="5488"/>
                  </a:lnTo>
                  <a:cubicBezTo>
                    <a:pt x="242" y="5488"/>
                    <a:pt x="284" y="5459"/>
                    <a:pt x="296" y="5414"/>
                  </a:cubicBezTo>
                  <a:cubicBezTo>
                    <a:pt x="826" y="3660"/>
                    <a:pt x="2188" y="2295"/>
                    <a:pt x="3942" y="1767"/>
                  </a:cubicBezTo>
                  <a:cubicBezTo>
                    <a:pt x="3985" y="1753"/>
                    <a:pt x="4017" y="1712"/>
                    <a:pt x="4017" y="1665"/>
                  </a:cubicBezTo>
                  <a:lnTo>
                    <a:pt x="401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44" name="Google Shape;344;p17"/>
            <p:cNvSpPr/>
            <p:nvPr/>
          </p:nvSpPr>
          <p:spPr>
            <a:xfrm rot="-1482000">
              <a:off x="7031520" y="274680"/>
              <a:ext cx="657720" cy="798480"/>
            </a:xfrm>
            <a:custGeom>
              <a:avLst/>
              <a:gdLst/>
              <a:ahLst/>
              <a:cxnLst/>
              <a:rect l="l" t="t" r="r" b="b"/>
              <a:pathLst>
                <a:path w="3173" h="3853" extrusionOk="0">
                  <a:moveTo>
                    <a:pt x="3173" y="1"/>
                  </a:moveTo>
                  <a:cubicBezTo>
                    <a:pt x="3104" y="29"/>
                    <a:pt x="3032" y="62"/>
                    <a:pt x="2962" y="95"/>
                  </a:cubicBezTo>
                  <a:lnTo>
                    <a:pt x="2962" y="1034"/>
                  </a:lnTo>
                  <a:cubicBezTo>
                    <a:pt x="1909" y="1443"/>
                    <a:pt x="1001" y="2125"/>
                    <a:pt x="320" y="3000"/>
                  </a:cubicBezTo>
                  <a:cubicBezTo>
                    <a:pt x="199" y="3269"/>
                    <a:pt x="93" y="3555"/>
                    <a:pt x="1" y="3853"/>
                  </a:cubicBezTo>
                  <a:cubicBezTo>
                    <a:pt x="688" y="2643"/>
                    <a:pt x="1782" y="1701"/>
                    <a:pt x="3105" y="1206"/>
                  </a:cubicBezTo>
                  <a:cubicBezTo>
                    <a:pt x="3145" y="1191"/>
                    <a:pt x="3173" y="1151"/>
                    <a:pt x="3173" y="1108"/>
                  </a:cubicBezTo>
                  <a:lnTo>
                    <a:pt x="317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45" name="Google Shape;345;p17"/>
            <p:cNvSpPr/>
            <p:nvPr/>
          </p:nvSpPr>
          <p:spPr>
            <a:xfrm rot="-1482000">
              <a:off x="7149960" y="327600"/>
              <a:ext cx="353160" cy="335880"/>
            </a:xfrm>
            <a:custGeom>
              <a:avLst/>
              <a:gdLst/>
              <a:ahLst/>
              <a:cxnLst/>
              <a:rect l="l" t="t" r="r" b="b"/>
              <a:pathLst>
                <a:path w="1704" h="1621" extrusionOk="0">
                  <a:moveTo>
                    <a:pt x="1703" y="0"/>
                  </a:moveTo>
                  <a:cubicBezTo>
                    <a:pt x="1632" y="41"/>
                    <a:pt x="1563" y="85"/>
                    <a:pt x="1493" y="132"/>
                  </a:cubicBezTo>
                  <a:lnTo>
                    <a:pt x="1493" y="419"/>
                  </a:lnTo>
                  <a:cubicBezTo>
                    <a:pt x="1158" y="570"/>
                    <a:pt x="841" y="747"/>
                    <a:pt x="539" y="948"/>
                  </a:cubicBezTo>
                  <a:cubicBezTo>
                    <a:pt x="351" y="1152"/>
                    <a:pt x="170" y="1377"/>
                    <a:pt x="1" y="1620"/>
                  </a:cubicBezTo>
                  <a:cubicBezTo>
                    <a:pt x="488" y="1200"/>
                    <a:pt x="1037" y="850"/>
                    <a:pt x="1640" y="586"/>
                  </a:cubicBezTo>
                  <a:cubicBezTo>
                    <a:pt x="1679" y="567"/>
                    <a:pt x="1703" y="531"/>
                    <a:pt x="1703" y="488"/>
                  </a:cubicBezTo>
                  <a:lnTo>
                    <a:pt x="170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grpSp>
      <p:sp>
        <p:nvSpPr>
          <p:cNvPr id="346" name="Google Shape;346;p17"/>
          <p:cNvSpPr txBox="1">
            <a:spLocks noGrp="1"/>
          </p:cNvSpPr>
          <p:nvPr>
            <p:ph type="title"/>
          </p:nvPr>
        </p:nvSpPr>
        <p:spPr>
          <a:xfrm>
            <a:off x="1065240" y="3100320"/>
            <a:ext cx="6851880" cy="66132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grpSp>
        <p:nvGrpSpPr>
          <p:cNvPr id="347" name="Google Shape;347;p17"/>
          <p:cNvGrpSpPr/>
          <p:nvPr/>
        </p:nvGrpSpPr>
        <p:grpSpPr>
          <a:xfrm>
            <a:off x="67320" y="140760"/>
            <a:ext cx="8923320" cy="4929480"/>
            <a:chOff x="67320" y="140760"/>
            <a:chExt cx="8923320" cy="4929480"/>
          </a:xfrm>
        </p:grpSpPr>
        <p:sp>
          <p:nvSpPr>
            <p:cNvPr id="348" name="Google Shape;348;p17"/>
            <p:cNvSpPr/>
            <p:nvPr/>
          </p:nvSpPr>
          <p:spPr>
            <a:xfrm>
              <a:off x="128520" y="140760"/>
              <a:ext cx="8862120" cy="4861440"/>
            </a:xfrm>
            <a:prstGeom prst="roundRect">
              <a:avLst>
                <a:gd name="adj" fmla="val 0"/>
              </a:avLst>
            </a:prstGeom>
            <a:noFill/>
            <a:ln w="19050" cap="flat" cmpd="sng">
              <a:solidFill>
                <a:srgbClr val="1C1F2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grpSp>
          <p:nvGrpSpPr>
            <p:cNvPr id="349" name="Google Shape;349;p17"/>
            <p:cNvGrpSpPr/>
            <p:nvPr/>
          </p:nvGrpSpPr>
          <p:grpSpPr>
            <a:xfrm>
              <a:off x="67320" y="3467520"/>
              <a:ext cx="1269720" cy="1602720"/>
              <a:chOff x="67320" y="3467520"/>
              <a:chExt cx="1269720" cy="1602720"/>
            </a:xfrm>
          </p:grpSpPr>
          <p:sp>
            <p:nvSpPr>
              <p:cNvPr id="350" name="Google Shape;350;p17"/>
              <p:cNvSpPr/>
              <p:nvPr/>
            </p:nvSpPr>
            <p:spPr>
              <a:xfrm>
                <a:off x="234360" y="4750200"/>
                <a:ext cx="705600" cy="320040"/>
              </a:xfrm>
              <a:custGeom>
                <a:avLst/>
                <a:gdLst/>
                <a:ahLst/>
                <a:cxnLst/>
                <a:rect l="l" t="t" r="r" b="b"/>
                <a:pathLst>
                  <a:path w="28236" h="12823" extrusionOk="0">
                    <a:moveTo>
                      <a:pt x="3699" y="863"/>
                    </a:moveTo>
                    <a:lnTo>
                      <a:pt x="0" y="12823"/>
                    </a:lnTo>
                    <a:lnTo>
                      <a:pt x="28236" y="12083"/>
                    </a:lnTo>
                    <a:lnTo>
                      <a:pt x="27003" y="10480"/>
                    </a:lnTo>
                    <a:lnTo>
                      <a:pt x="25870" y="5132"/>
                    </a:lnTo>
                    <a:lnTo>
                      <a:pt x="25527" y="0"/>
                    </a:lnTo>
                    <a:close/>
                  </a:path>
                </a:pathLst>
              </a:custGeom>
              <a:solidFill>
                <a:schemeClr val="lt1"/>
              </a:solid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grpSp>
            <p:nvGrpSpPr>
              <p:cNvPr id="351" name="Google Shape;351;p17"/>
              <p:cNvGrpSpPr/>
              <p:nvPr/>
            </p:nvGrpSpPr>
            <p:grpSpPr>
              <a:xfrm>
                <a:off x="67320" y="3467520"/>
                <a:ext cx="1269720" cy="1535400"/>
                <a:chOff x="67320" y="3467520"/>
                <a:chExt cx="1269720" cy="1535400"/>
              </a:xfrm>
            </p:grpSpPr>
            <p:grpSp>
              <p:nvGrpSpPr>
                <p:cNvPr id="352" name="Google Shape;352;p17"/>
                <p:cNvGrpSpPr/>
                <p:nvPr/>
              </p:nvGrpSpPr>
              <p:grpSpPr>
                <a:xfrm>
                  <a:off x="67320" y="3467520"/>
                  <a:ext cx="1269720" cy="1535400"/>
                  <a:chOff x="67320" y="3467520"/>
                  <a:chExt cx="1269720" cy="1535400"/>
                </a:xfrm>
              </p:grpSpPr>
              <p:grpSp>
                <p:nvGrpSpPr>
                  <p:cNvPr id="353" name="Google Shape;353;p17"/>
                  <p:cNvGrpSpPr/>
                  <p:nvPr/>
                </p:nvGrpSpPr>
                <p:grpSpPr>
                  <a:xfrm>
                    <a:off x="67320" y="3467520"/>
                    <a:ext cx="1269720" cy="1535400"/>
                    <a:chOff x="67320" y="3467520"/>
                    <a:chExt cx="1269720" cy="1535400"/>
                  </a:xfrm>
                </p:grpSpPr>
                <p:grpSp>
                  <p:nvGrpSpPr>
                    <p:cNvPr id="354" name="Google Shape;354;p17"/>
                    <p:cNvGrpSpPr/>
                    <p:nvPr/>
                  </p:nvGrpSpPr>
                  <p:grpSpPr>
                    <a:xfrm>
                      <a:off x="97200" y="3477600"/>
                      <a:ext cx="1121400" cy="1515600"/>
                      <a:chOff x="97200" y="3477600"/>
                      <a:chExt cx="1121400" cy="1515600"/>
                    </a:xfrm>
                  </p:grpSpPr>
                  <p:sp>
                    <p:nvSpPr>
                      <p:cNvPr id="355" name="Google Shape;355;p17"/>
                      <p:cNvSpPr/>
                      <p:nvPr/>
                    </p:nvSpPr>
                    <p:spPr>
                      <a:xfrm>
                        <a:off x="97200" y="3477600"/>
                        <a:ext cx="1121400" cy="11214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56" name="Google Shape;356;p17"/>
                      <p:cNvSpPr/>
                      <p:nvPr/>
                    </p:nvSpPr>
                    <p:spPr>
                      <a:xfrm>
                        <a:off x="346320" y="4429080"/>
                        <a:ext cx="516240" cy="56412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grpSp>
                <p:sp>
                  <p:nvSpPr>
                    <p:cNvPr id="357" name="Google Shape;357;p17"/>
                    <p:cNvSpPr/>
                    <p:nvPr/>
                  </p:nvSpPr>
                  <p:spPr>
                    <a:xfrm>
                      <a:off x="67320" y="3467520"/>
                      <a:ext cx="1269720" cy="1535400"/>
                    </a:xfrm>
                    <a:custGeom>
                      <a:avLst/>
                      <a:gdLst/>
                      <a:ahLst/>
                      <a:cxnLst/>
                      <a:rect l="l" t="t" r="r" b="b"/>
                      <a:pathLst>
                        <a:path w="23434" h="28337" extrusionOk="0">
                          <a:moveTo>
                            <a:pt x="11687" y="0"/>
                          </a:moveTo>
                          <a:cubicBezTo>
                            <a:pt x="11173" y="0"/>
                            <a:pt x="10637" y="28"/>
                            <a:pt x="10074" y="82"/>
                          </a:cubicBezTo>
                          <a:cubicBezTo>
                            <a:pt x="6118" y="468"/>
                            <a:pt x="2703" y="2805"/>
                            <a:pt x="1161" y="6182"/>
                          </a:cubicBezTo>
                          <a:cubicBezTo>
                            <a:pt x="227" y="8226"/>
                            <a:pt x="0" y="10596"/>
                            <a:pt x="521" y="12858"/>
                          </a:cubicBezTo>
                          <a:cubicBezTo>
                            <a:pt x="1067" y="15226"/>
                            <a:pt x="2408" y="16999"/>
                            <a:pt x="3828" y="18876"/>
                          </a:cubicBezTo>
                          <a:cubicBezTo>
                            <a:pt x="4651" y="19963"/>
                            <a:pt x="4950" y="21093"/>
                            <a:pt x="4716" y="22234"/>
                          </a:cubicBezTo>
                          <a:cubicBezTo>
                            <a:pt x="4470" y="23448"/>
                            <a:pt x="4161" y="24672"/>
                            <a:pt x="3863" y="25855"/>
                          </a:cubicBezTo>
                          <a:cubicBezTo>
                            <a:pt x="3733" y="26373"/>
                            <a:pt x="3602" y="26890"/>
                            <a:pt x="3476" y="27406"/>
                          </a:cubicBezTo>
                          <a:lnTo>
                            <a:pt x="3294" y="28162"/>
                          </a:lnTo>
                          <a:cubicBezTo>
                            <a:pt x="3280" y="28214"/>
                            <a:pt x="3313" y="28267"/>
                            <a:pt x="3365" y="28279"/>
                          </a:cubicBezTo>
                          <a:cubicBezTo>
                            <a:pt x="3373" y="28281"/>
                            <a:pt x="3382" y="28282"/>
                            <a:pt x="3390" y="28282"/>
                          </a:cubicBezTo>
                          <a:cubicBezTo>
                            <a:pt x="3434" y="28282"/>
                            <a:pt x="3472" y="28253"/>
                            <a:pt x="3483" y="28208"/>
                          </a:cubicBezTo>
                          <a:lnTo>
                            <a:pt x="3666" y="27453"/>
                          </a:lnTo>
                          <a:cubicBezTo>
                            <a:pt x="3790" y="26936"/>
                            <a:pt x="3920" y="26419"/>
                            <a:pt x="4051" y="25904"/>
                          </a:cubicBezTo>
                          <a:cubicBezTo>
                            <a:pt x="4349" y="24718"/>
                            <a:pt x="4658" y="23492"/>
                            <a:pt x="4906" y="22273"/>
                          </a:cubicBezTo>
                          <a:cubicBezTo>
                            <a:pt x="5150" y="21075"/>
                            <a:pt x="4839" y="19893"/>
                            <a:pt x="3982" y="18759"/>
                          </a:cubicBezTo>
                          <a:cubicBezTo>
                            <a:pt x="2575" y="16899"/>
                            <a:pt x="1245" y="15143"/>
                            <a:pt x="710" y="12816"/>
                          </a:cubicBezTo>
                          <a:cubicBezTo>
                            <a:pt x="197" y="10596"/>
                            <a:pt x="419" y="8270"/>
                            <a:pt x="1335" y="6264"/>
                          </a:cubicBezTo>
                          <a:cubicBezTo>
                            <a:pt x="2849" y="2952"/>
                            <a:pt x="6203" y="656"/>
                            <a:pt x="10091" y="278"/>
                          </a:cubicBezTo>
                          <a:cubicBezTo>
                            <a:pt x="10646" y="224"/>
                            <a:pt x="11174" y="197"/>
                            <a:pt x="11682" y="197"/>
                          </a:cubicBezTo>
                          <a:cubicBezTo>
                            <a:pt x="12990" y="197"/>
                            <a:pt x="14157" y="378"/>
                            <a:pt x="15271" y="749"/>
                          </a:cubicBezTo>
                          <a:cubicBezTo>
                            <a:pt x="17357" y="1445"/>
                            <a:pt x="19318" y="3280"/>
                            <a:pt x="20268" y="5422"/>
                          </a:cubicBezTo>
                          <a:cubicBezTo>
                            <a:pt x="20685" y="6365"/>
                            <a:pt x="20922" y="7372"/>
                            <a:pt x="20971" y="8414"/>
                          </a:cubicBezTo>
                          <a:lnTo>
                            <a:pt x="20973" y="8441"/>
                          </a:lnTo>
                          <a:cubicBezTo>
                            <a:pt x="20996" y="8929"/>
                            <a:pt x="21023" y="9483"/>
                            <a:pt x="20893" y="9940"/>
                          </a:cubicBezTo>
                          <a:cubicBezTo>
                            <a:pt x="20877" y="9998"/>
                            <a:pt x="20860" y="10054"/>
                            <a:pt x="20844" y="10108"/>
                          </a:cubicBezTo>
                          <a:cubicBezTo>
                            <a:pt x="20717" y="10543"/>
                            <a:pt x="20606" y="10917"/>
                            <a:pt x="20822" y="11414"/>
                          </a:cubicBezTo>
                          <a:cubicBezTo>
                            <a:pt x="20859" y="11498"/>
                            <a:pt x="20904" y="11585"/>
                            <a:pt x="20957" y="11670"/>
                          </a:cubicBezTo>
                          <a:cubicBezTo>
                            <a:pt x="21264" y="12175"/>
                            <a:pt x="21590" y="12677"/>
                            <a:pt x="21907" y="13164"/>
                          </a:cubicBezTo>
                          <a:cubicBezTo>
                            <a:pt x="22060" y="13400"/>
                            <a:pt x="22214" y="13637"/>
                            <a:pt x="22366" y="13875"/>
                          </a:cubicBezTo>
                          <a:cubicBezTo>
                            <a:pt x="22418" y="13958"/>
                            <a:pt x="22473" y="14040"/>
                            <a:pt x="22528" y="14123"/>
                          </a:cubicBezTo>
                          <a:cubicBezTo>
                            <a:pt x="22671" y="14342"/>
                            <a:pt x="22823" y="14569"/>
                            <a:pt x="22944" y="14803"/>
                          </a:cubicBezTo>
                          <a:cubicBezTo>
                            <a:pt x="23209" y="15307"/>
                            <a:pt x="23141" y="15510"/>
                            <a:pt x="22610" y="15794"/>
                          </a:cubicBezTo>
                          <a:cubicBezTo>
                            <a:pt x="22500" y="15852"/>
                            <a:pt x="22372" y="15907"/>
                            <a:pt x="22247" y="15960"/>
                          </a:cubicBezTo>
                          <a:cubicBezTo>
                            <a:pt x="21924" y="16096"/>
                            <a:pt x="21593" y="16235"/>
                            <a:pt x="21463" y="16496"/>
                          </a:cubicBezTo>
                          <a:cubicBezTo>
                            <a:pt x="21357" y="16708"/>
                            <a:pt x="21469" y="16965"/>
                            <a:pt x="21553" y="17151"/>
                          </a:cubicBezTo>
                          <a:cubicBezTo>
                            <a:pt x="21566" y="17178"/>
                            <a:pt x="21578" y="17206"/>
                            <a:pt x="21588" y="17231"/>
                          </a:cubicBezTo>
                          <a:cubicBezTo>
                            <a:pt x="21684" y="17467"/>
                            <a:pt x="21796" y="17733"/>
                            <a:pt x="21774" y="18005"/>
                          </a:cubicBezTo>
                          <a:cubicBezTo>
                            <a:pt x="21764" y="18125"/>
                            <a:pt x="21717" y="18226"/>
                            <a:pt x="21648" y="18285"/>
                          </a:cubicBezTo>
                          <a:cubicBezTo>
                            <a:pt x="21634" y="18296"/>
                            <a:pt x="21621" y="18307"/>
                            <a:pt x="21605" y="18317"/>
                          </a:cubicBezTo>
                          <a:cubicBezTo>
                            <a:pt x="21582" y="18335"/>
                            <a:pt x="21557" y="18351"/>
                            <a:pt x="21535" y="18372"/>
                          </a:cubicBezTo>
                          <a:cubicBezTo>
                            <a:pt x="21474" y="18429"/>
                            <a:pt x="21442" y="18498"/>
                            <a:pt x="21446" y="18567"/>
                          </a:cubicBezTo>
                          <a:cubicBezTo>
                            <a:pt x="21452" y="18686"/>
                            <a:pt x="21511" y="18758"/>
                            <a:pt x="21557" y="18817"/>
                          </a:cubicBezTo>
                          <a:cubicBezTo>
                            <a:pt x="21607" y="18882"/>
                            <a:pt x="21635" y="18916"/>
                            <a:pt x="21616" y="19002"/>
                          </a:cubicBezTo>
                          <a:cubicBezTo>
                            <a:pt x="21572" y="19196"/>
                            <a:pt x="21404" y="19360"/>
                            <a:pt x="21283" y="19466"/>
                          </a:cubicBezTo>
                          <a:cubicBezTo>
                            <a:pt x="20862" y="19837"/>
                            <a:pt x="20930" y="20461"/>
                            <a:pt x="20990" y="21011"/>
                          </a:cubicBezTo>
                          <a:cubicBezTo>
                            <a:pt x="21015" y="21241"/>
                            <a:pt x="21039" y="21460"/>
                            <a:pt x="21024" y="21635"/>
                          </a:cubicBezTo>
                          <a:cubicBezTo>
                            <a:pt x="20985" y="22079"/>
                            <a:pt x="20801" y="22459"/>
                            <a:pt x="20520" y="22675"/>
                          </a:cubicBezTo>
                          <a:cubicBezTo>
                            <a:pt x="20232" y="22898"/>
                            <a:pt x="19861" y="22969"/>
                            <a:pt x="19471" y="22969"/>
                          </a:cubicBezTo>
                          <a:cubicBezTo>
                            <a:pt x="19087" y="22969"/>
                            <a:pt x="18685" y="22900"/>
                            <a:pt x="18327" y="22838"/>
                          </a:cubicBezTo>
                          <a:cubicBezTo>
                            <a:pt x="18227" y="22821"/>
                            <a:pt x="18129" y="22804"/>
                            <a:pt x="18037" y="22789"/>
                          </a:cubicBezTo>
                          <a:cubicBezTo>
                            <a:pt x="17770" y="22747"/>
                            <a:pt x="17467" y="22715"/>
                            <a:pt x="17157" y="22715"/>
                          </a:cubicBezTo>
                          <a:cubicBezTo>
                            <a:pt x="16587" y="22715"/>
                            <a:pt x="15993" y="22821"/>
                            <a:pt x="15556" y="23162"/>
                          </a:cubicBezTo>
                          <a:cubicBezTo>
                            <a:pt x="15199" y="23440"/>
                            <a:pt x="14993" y="23845"/>
                            <a:pt x="14946" y="24364"/>
                          </a:cubicBezTo>
                          <a:cubicBezTo>
                            <a:pt x="14828" y="25671"/>
                            <a:pt x="14986" y="27021"/>
                            <a:pt x="15403" y="28268"/>
                          </a:cubicBezTo>
                          <a:cubicBezTo>
                            <a:pt x="15416" y="28310"/>
                            <a:pt x="15453" y="28336"/>
                            <a:pt x="15495" y="28336"/>
                          </a:cubicBezTo>
                          <a:cubicBezTo>
                            <a:pt x="15504" y="28336"/>
                            <a:pt x="15515" y="28334"/>
                            <a:pt x="15531" y="28323"/>
                          </a:cubicBezTo>
                          <a:cubicBezTo>
                            <a:pt x="15583" y="28306"/>
                            <a:pt x="15610" y="28251"/>
                            <a:pt x="15594" y="28200"/>
                          </a:cubicBezTo>
                          <a:cubicBezTo>
                            <a:pt x="15184" y="26979"/>
                            <a:pt x="15030" y="25656"/>
                            <a:pt x="15146" y="24375"/>
                          </a:cubicBezTo>
                          <a:cubicBezTo>
                            <a:pt x="15189" y="23912"/>
                            <a:pt x="15369" y="23552"/>
                            <a:pt x="15682" y="23309"/>
                          </a:cubicBezTo>
                          <a:cubicBezTo>
                            <a:pt x="16085" y="22995"/>
                            <a:pt x="16655" y="22906"/>
                            <a:pt x="17171" y="22906"/>
                          </a:cubicBezTo>
                          <a:cubicBezTo>
                            <a:pt x="17490" y="22906"/>
                            <a:pt x="17788" y="22940"/>
                            <a:pt x="18013" y="22975"/>
                          </a:cubicBezTo>
                          <a:cubicBezTo>
                            <a:pt x="18105" y="22989"/>
                            <a:pt x="18201" y="23007"/>
                            <a:pt x="18299" y="23023"/>
                          </a:cubicBezTo>
                          <a:cubicBezTo>
                            <a:pt x="18667" y="23087"/>
                            <a:pt x="19078" y="23157"/>
                            <a:pt x="19478" y="23157"/>
                          </a:cubicBezTo>
                          <a:cubicBezTo>
                            <a:pt x="19903" y="23157"/>
                            <a:pt x="20315" y="23077"/>
                            <a:pt x="20645" y="22822"/>
                          </a:cubicBezTo>
                          <a:cubicBezTo>
                            <a:pt x="20969" y="22570"/>
                            <a:pt x="21180" y="22142"/>
                            <a:pt x="21223" y="21644"/>
                          </a:cubicBezTo>
                          <a:cubicBezTo>
                            <a:pt x="21240" y="21449"/>
                            <a:pt x="21216" y="21224"/>
                            <a:pt x="21189" y="20982"/>
                          </a:cubicBezTo>
                          <a:cubicBezTo>
                            <a:pt x="21132" y="20454"/>
                            <a:pt x="21073" y="19908"/>
                            <a:pt x="21418" y="19606"/>
                          </a:cubicBezTo>
                          <a:cubicBezTo>
                            <a:pt x="21558" y="19481"/>
                            <a:pt x="21754" y="19285"/>
                            <a:pt x="21810" y="19038"/>
                          </a:cubicBezTo>
                          <a:cubicBezTo>
                            <a:pt x="21851" y="18861"/>
                            <a:pt x="21771" y="18761"/>
                            <a:pt x="21714" y="18688"/>
                          </a:cubicBezTo>
                          <a:cubicBezTo>
                            <a:pt x="21671" y="18635"/>
                            <a:pt x="21646" y="18602"/>
                            <a:pt x="21644" y="18550"/>
                          </a:cubicBezTo>
                          <a:cubicBezTo>
                            <a:pt x="21644" y="18543"/>
                            <a:pt x="21650" y="18526"/>
                            <a:pt x="21671" y="18509"/>
                          </a:cubicBezTo>
                          <a:cubicBezTo>
                            <a:pt x="21687" y="18495"/>
                            <a:pt x="21704" y="18483"/>
                            <a:pt x="21721" y="18471"/>
                          </a:cubicBezTo>
                          <a:cubicBezTo>
                            <a:pt x="21741" y="18456"/>
                            <a:pt x="21759" y="18444"/>
                            <a:pt x="21776" y="18429"/>
                          </a:cubicBezTo>
                          <a:cubicBezTo>
                            <a:pt x="21889" y="18336"/>
                            <a:pt x="21958" y="18189"/>
                            <a:pt x="21973" y="18016"/>
                          </a:cubicBezTo>
                          <a:cubicBezTo>
                            <a:pt x="22000" y="17697"/>
                            <a:pt x="21874" y="17393"/>
                            <a:pt x="21772" y="17150"/>
                          </a:cubicBezTo>
                          <a:cubicBezTo>
                            <a:pt x="21761" y="17124"/>
                            <a:pt x="21749" y="17096"/>
                            <a:pt x="21736" y="17067"/>
                          </a:cubicBezTo>
                          <a:cubicBezTo>
                            <a:pt x="21664" y="16908"/>
                            <a:pt x="21577" y="16708"/>
                            <a:pt x="21640" y="16579"/>
                          </a:cubicBezTo>
                          <a:cubicBezTo>
                            <a:pt x="21739" y="16382"/>
                            <a:pt x="22037" y="16257"/>
                            <a:pt x="22326" y="16135"/>
                          </a:cubicBezTo>
                          <a:cubicBezTo>
                            <a:pt x="22455" y="16082"/>
                            <a:pt x="22588" y="16026"/>
                            <a:pt x="22706" y="15962"/>
                          </a:cubicBezTo>
                          <a:cubicBezTo>
                            <a:pt x="23324" y="15632"/>
                            <a:pt x="23434" y="15304"/>
                            <a:pt x="23121" y="14710"/>
                          </a:cubicBezTo>
                          <a:cubicBezTo>
                            <a:pt x="22995" y="14467"/>
                            <a:pt x="22843" y="14237"/>
                            <a:pt x="22695" y="14013"/>
                          </a:cubicBezTo>
                          <a:cubicBezTo>
                            <a:pt x="22642" y="13932"/>
                            <a:pt x="22588" y="13850"/>
                            <a:pt x="22534" y="13767"/>
                          </a:cubicBezTo>
                          <a:cubicBezTo>
                            <a:pt x="22383" y="13530"/>
                            <a:pt x="22227" y="13294"/>
                            <a:pt x="22074" y="13056"/>
                          </a:cubicBezTo>
                          <a:cubicBezTo>
                            <a:pt x="21759" y="12571"/>
                            <a:pt x="21432" y="12068"/>
                            <a:pt x="21127" y="11567"/>
                          </a:cubicBezTo>
                          <a:cubicBezTo>
                            <a:pt x="21080" y="11490"/>
                            <a:pt x="21039" y="11410"/>
                            <a:pt x="21004" y="11334"/>
                          </a:cubicBezTo>
                          <a:cubicBezTo>
                            <a:pt x="20817" y="10903"/>
                            <a:pt x="20913" y="10576"/>
                            <a:pt x="21035" y="10162"/>
                          </a:cubicBezTo>
                          <a:cubicBezTo>
                            <a:pt x="21051" y="10105"/>
                            <a:pt x="21068" y="10049"/>
                            <a:pt x="21084" y="9990"/>
                          </a:cubicBezTo>
                          <a:cubicBezTo>
                            <a:pt x="21221" y="9504"/>
                            <a:pt x="21195" y="8934"/>
                            <a:pt x="21171" y="8430"/>
                          </a:cubicBezTo>
                          <a:lnTo>
                            <a:pt x="21169" y="8403"/>
                          </a:lnTo>
                          <a:cubicBezTo>
                            <a:pt x="21118" y="7338"/>
                            <a:pt x="20877" y="6307"/>
                            <a:pt x="20449" y="5343"/>
                          </a:cubicBezTo>
                          <a:cubicBezTo>
                            <a:pt x="19478" y="3150"/>
                            <a:pt x="17471" y="1275"/>
                            <a:pt x="15336" y="563"/>
                          </a:cubicBezTo>
                          <a:cubicBezTo>
                            <a:pt x="14202" y="185"/>
                            <a:pt x="13016" y="0"/>
                            <a:pt x="11687"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sp>
                <p:nvSpPr>
                  <p:cNvPr id="358" name="Google Shape;358;p17"/>
                  <p:cNvSpPr/>
                  <p:nvPr/>
                </p:nvSpPr>
                <p:spPr>
                  <a:xfrm>
                    <a:off x="276840" y="3615120"/>
                    <a:ext cx="720000" cy="579960"/>
                  </a:xfrm>
                  <a:prstGeom prst="wedgeEllipseCallout">
                    <a:avLst>
                      <a:gd name="adj1" fmla="val 27819"/>
                      <a:gd name="adj2" fmla="val 64295"/>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59" name="Google Shape;359;p17"/>
                  <p:cNvSpPr/>
                  <p:nvPr/>
                </p:nvSpPr>
                <p:spPr>
                  <a:xfrm>
                    <a:off x="299520" y="3646440"/>
                    <a:ext cx="720000" cy="579960"/>
                  </a:xfrm>
                  <a:prstGeom prst="wedgeEllipseCallout">
                    <a:avLst>
                      <a:gd name="adj1" fmla="val 27819"/>
                      <a:gd name="adj2" fmla="val 64295"/>
                    </a:avLst>
                  </a:prstGeom>
                  <a:noFill/>
                  <a:ln w="19050" cap="flat" cmpd="sng">
                    <a:solidFill>
                      <a:srgbClr val="1C1F2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grpSp>
            <p:sp>
              <p:nvSpPr>
                <p:cNvPr id="360" name="Google Shape;360;p17"/>
                <p:cNvSpPr/>
                <p:nvPr/>
              </p:nvSpPr>
              <p:spPr>
                <a:xfrm>
                  <a:off x="407160" y="3880440"/>
                  <a:ext cx="109440" cy="109440"/>
                </a:xfrm>
                <a:prstGeom prst="ellipse">
                  <a:avLst/>
                </a:prstGeom>
                <a:noFill/>
                <a:ln w="19050" cap="flat" cmpd="sng">
                  <a:solidFill>
                    <a:srgbClr val="1C1F24"/>
                  </a:solidFill>
                  <a:prstDash val="solid"/>
                  <a:round/>
                  <a:headEnd type="none" w="sm" len="sm"/>
                  <a:tailEnd type="none" w="sm" len="sm"/>
                </a:ln>
              </p:spPr>
              <p:txBody>
                <a:bodyPr spcFirstLastPara="1" wrap="square" lIns="91425" tIns="38875" rIns="91425" bIns="3887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61" name="Google Shape;361;p17"/>
                <p:cNvSpPr/>
                <p:nvPr/>
              </p:nvSpPr>
              <p:spPr>
                <a:xfrm>
                  <a:off x="597240" y="3880440"/>
                  <a:ext cx="109440" cy="109440"/>
                </a:xfrm>
                <a:prstGeom prst="ellipse">
                  <a:avLst/>
                </a:prstGeom>
                <a:noFill/>
                <a:ln w="19050" cap="flat" cmpd="sng">
                  <a:solidFill>
                    <a:srgbClr val="1C1F24"/>
                  </a:solidFill>
                  <a:prstDash val="solid"/>
                  <a:round/>
                  <a:headEnd type="none" w="sm" len="sm"/>
                  <a:tailEnd type="none" w="sm" len="sm"/>
                </a:ln>
              </p:spPr>
              <p:txBody>
                <a:bodyPr spcFirstLastPara="1" wrap="square" lIns="91425" tIns="38875" rIns="91425" bIns="3887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62" name="Google Shape;362;p17"/>
                <p:cNvSpPr/>
                <p:nvPr/>
              </p:nvSpPr>
              <p:spPr>
                <a:xfrm>
                  <a:off x="787320" y="3880440"/>
                  <a:ext cx="109440" cy="109440"/>
                </a:xfrm>
                <a:prstGeom prst="ellipse">
                  <a:avLst/>
                </a:prstGeom>
                <a:noFill/>
                <a:ln w="19050" cap="flat" cmpd="sng">
                  <a:solidFill>
                    <a:srgbClr val="1C1F24"/>
                  </a:solidFill>
                  <a:prstDash val="solid"/>
                  <a:round/>
                  <a:headEnd type="none" w="sm" len="sm"/>
                  <a:tailEnd type="none" w="sm" len="sm"/>
                </a:ln>
              </p:spPr>
              <p:txBody>
                <a:bodyPr spcFirstLastPara="1" wrap="square" lIns="91425" tIns="38875" rIns="91425" bIns="3887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gr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_COLUMN_TEXT">
  <p:cSld name="ONE_COLUMN_TEXT">
    <p:bg>
      <p:bgPr>
        <a:solidFill>
          <a:schemeClr val="lt1"/>
        </a:solidFill>
        <a:effectLst/>
      </p:bgPr>
    </p:bg>
    <p:spTree>
      <p:nvGrpSpPr>
        <p:cNvPr id="1" name="Shape 363"/>
        <p:cNvGrpSpPr/>
        <p:nvPr/>
      </p:nvGrpSpPr>
      <p:grpSpPr>
        <a:xfrm>
          <a:off x="0" y="0"/>
          <a:ext cx="0" cy="0"/>
          <a:chOff x="0" y="0"/>
          <a:chExt cx="0" cy="0"/>
        </a:xfrm>
      </p:grpSpPr>
      <p:grpSp>
        <p:nvGrpSpPr>
          <p:cNvPr id="364" name="Google Shape;364;p18"/>
          <p:cNvGrpSpPr/>
          <p:nvPr/>
        </p:nvGrpSpPr>
        <p:grpSpPr>
          <a:xfrm>
            <a:off x="-903960" y="-851400"/>
            <a:ext cx="2080800" cy="2940480"/>
            <a:chOff x="-903960" y="-851400"/>
            <a:chExt cx="2080800" cy="2940480"/>
          </a:xfrm>
        </p:grpSpPr>
        <p:sp>
          <p:nvSpPr>
            <p:cNvPr id="365" name="Google Shape;365;p18"/>
            <p:cNvSpPr/>
            <p:nvPr/>
          </p:nvSpPr>
          <p:spPr>
            <a:xfrm>
              <a:off x="-903960" y="600120"/>
              <a:ext cx="270000" cy="43920"/>
            </a:xfrm>
            <a:custGeom>
              <a:avLst/>
              <a:gdLst/>
              <a:ahLst/>
              <a:cxnLst/>
              <a:rect l="l" t="t" r="r" b="b"/>
              <a:pathLst>
                <a:path w="1303" h="213" extrusionOk="0">
                  <a:moveTo>
                    <a:pt x="3" y="1"/>
                  </a:moveTo>
                  <a:lnTo>
                    <a:pt x="3" y="92"/>
                  </a:lnTo>
                  <a:cubicBezTo>
                    <a:pt x="3" y="131"/>
                    <a:pt x="3" y="173"/>
                    <a:pt x="1" y="212"/>
                  </a:cubicBezTo>
                  <a:lnTo>
                    <a:pt x="1197" y="212"/>
                  </a:lnTo>
                  <a:cubicBezTo>
                    <a:pt x="1255" y="212"/>
                    <a:pt x="1303" y="165"/>
                    <a:pt x="1303" y="107"/>
                  </a:cubicBezTo>
                  <a:cubicBezTo>
                    <a:pt x="1303" y="49"/>
                    <a:pt x="1256" y="1"/>
                    <a:pt x="1197" y="1"/>
                  </a:cubicBezTo>
                  <a:close/>
                </a:path>
              </a:pathLst>
            </a:custGeom>
            <a:solidFill>
              <a:schemeClr val="accent2"/>
            </a:solidFill>
            <a:ln>
              <a:noFill/>
            </a:ln>
          </p:spPr>
          <p:txBody>
            <a:bodyPr spcFirstLastPara="1" wrap="square" lIns="91425" tIns="21950" rIns="91425" bIns="2195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66" name="Google Shape;366;p18"/>
            <p:cNvSpPr/>
            <p:nvPr/>
          </p:nvSpPr>
          <p:spPr>
            <a:xfrm>
              <a:off x="-471960" y="-845280"/>
              <a:ext cx="752040" cy="1071000"/>
            </a:xfrm>
            <a:custGeom>
              <a:avLst/>
              <a:gdLst/>
              <a:ahLst/>
              <a:cxnLst/>
              <a:rect l="l" t="t" r="r" b="b"/>
              <a:pathLst>
                <a:path w="3628" h="5166" extrusionOk="0">
                  <a:moveTo>
                    <a:pt x="3417" y="0"/>
                  </a:moveTo>
                  <a:lnTo>
                    <a:pt x="3417" y="2278"/>
                  </a:lnTo>
                  <a:cubicBezTo>
                    <a:pt x="3417" y="2673"/>
                    <a:pt x="3131" y="3015"/>
                    <a:pt x="2737" y="3092"/>
                  </a:cubicBezTo>
                  <a:cubicBezTo>
                    <a:pt x="1609" y="3315"/>
                    <a:pt x="622" y="4013"/>
                    <a:pt x="32" y="5006"/>
                  </a:cubicBezTo>
                  <a:cubicBezTo>
                    <a:pt x="1" y="5056"/>
                    <a:pt x="17" y="5121"/>
                    <a:pt x="68" y="5150"/>
                  </a:cubicBezTo>
                  <a:cubicBezTo>
                    <a:pt x="84" y="5160"/>
                    <a:pt x="104" y="5165"/>
                    <a:pt x="121" y="5165"/>
                  </a:cubicBezTo>
                  <a:cubicBezTo>
                    <a:pt x="158" y="5165"/>
                    <a:pt x="193" y="5148"/>
                    <a:pt x="213" y="5114"/>
                  </a:cubicBezTo>
                  <a:cubicBezTo>
                    <a:pt x="773" y="4170"/>
                    <a:pt x="1707" y="3509"/>
                    <a:pt x="2778" y="3300"/>
                  </a:cubicBezTo>
                  <a:cubicBezTo>
                    <a:pt x="3272" y="3203"/>
                    <a:pt x="3628" y="2773"/>
                    <a:pt x="3628" y="2278"/>
                  </a:cubicBezTo>
                  <a:lnTo>
                    <a:pt x="3628" y="35"/>
                  </a:lnTo>
                  <a:cubicBezTo>
                    <a:pt x="3559" y="21"/>
                    <a:pt x="3488" y="10"/>
                    <a:pt x="341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67" name="Google Shape;367;p18"/>
            <p:cNvSpPr/>
            <p:nvPr/>
          </p:nvSpPr>
          <p:spPr>
            <a:xfrm>
              <a:off x="-583200" y="294480"/>
              <a:ext cx="225000" cy="860040"/>
            </a:xfrm>
            <a:custGeom>
              <a:avLst/>
              <a:gdLst/>
              <a:ahLst/>
              <a:cxnLst/>
              <a:rect l="l" t="t" r="r" b="b"/>
              <a:pathLst>
                <a:path w="1087" h="4150" extrusionOk="0">
                  <a:moveTo>
                    <a:pt x="391" y="0"/>
                  </a:moveTo>
                  <a:cubicBezTo>
                    <a:pt x="349" y="0"/>
                    <a:pt x="310" y="26"/>
                    <a:pt x="293" y="67"/>
                  </a:cubicBezTo>
                  <a:cubicBezTo>
                    <a:pt x="99" y="548"/>
                    <a:pt x="0" y="1058"/>
                    <a:pt x="0" y="1581"/>
                  </a:cubicBezTo>
                  <a:cubicBezTo>
                    <a:pt x="0" y="2510"/>
                    <a:pt x="307" y="3385"/>
                    <a:pt x="886" y="4110"/>
                  </a:cubicBezTo>
                  <a:cubicBezTo>
                    <a:pt x="905" y="4135"/>
                    <a:pt x="937" y="4150"/>
                    <a:pt x="968" y="4150"/>
                  </a:cubicBezTo>
                  <a:cubicBezTo>
                    <a:pt x="991" y="4150"/>
                    <a:pt x="1014" y="4143"/>
                    <a:pt x="1034" y="4127"/>
                  </a:cubicBezTo>
                  <a:cubicBezTo>
                    <a:pt x="1079" y="4091"/>
                    <a:pt x="1086" y="4024"/>
                    <a:pt x="1050" y="3979"/>
                  </a:cubicBezTo>
                  <a:cubicBezTo>
                    <a:pt x="502" y="3291"/>
                    <a:pt x="211" y="2462"/>
                    <a:pt x="211" y="1581"/>
                  </a:cubicBezTo>
                  <a:cubicBezTo>
                    <a:pt x="211" y="1084"/>
                    <a:pt x="304" y="602"/>
                    <a:pt x="487" y="145"/>
                  </a:cubicBezTo>
                  <a:cubicBezTo>
                    <a:pt x="509" y="92"/>
                    <a:pt x="483" y="30"/>
                    <a:pt x="430" y="8"/>
                  </a:cubicBezTo>
                  <a:cubicBezTo>
                    <a:pt x="417" y="3"/>
                    <a:pt x="404" y="0"/>
                    <a:pt x="3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68" name="Google Shape;368;p18"/>
            <p:cNvSpPr/>
            <p:nvPr/>
          </p:nvSpPr>
          <p:spPr>
            <a:xfrm>
              <a:off x="-304920" y="1217880"/>
              <a:ext cx="585720" cy="865080"/>
            </a:xfrm>
            <a:custGeom>
              <a:avLst/>
              <a:gdLst/>
              <a:ahLst/>
              <a:cxnLst/>
              <a:rect l="l" t="t" r="r" b="b"/>
              <a:pathLst>
                <a:path w="2826" h="4173" extrusionOk="0">
                  <a:moveTo>
                    <a:pt x="119" y="1"/>
                  </a:moveTo>
                  <a:cubicBezTo>
                    <a:pt x="90" y="1"/>
                    <a:pt x="61" y="13"/>
                    <a:pt x="39" y="37"/>
                  </a:cubicBezTo>
                  <a:cubicBezTo>
                    <a:pt x="1" y="81"/>
                    <a:pt x="5" y="146"/>
                    <a:pt x="49" y="186"/>
                  </a:cubicBezTo>
                  <a:cubicBezTo>
                    <a:pt x="606" y="674"/>
                    <a:pt x="1286" y="999"/>
                    <a:pt x="2014" y="1127"/>
                  </a:cubicBezTo>
                  <a:cubicBezTo>
                    <a:pt x="2361" y="1187"/>
                    <a:pt x="2614" y="1490"/>
                    <a:pt x="2614" y="1847"/>
                  </a:cubicBezTo>
                  <a:lnTo>
                    <a:pt x="2614" y="4173"/>
                  </a:lnTo>
                  <a:cubicBezTo>
                    <a:pt x="2684" y="4164"/>
                    <a:pt x="2755" y="4152"/>
                    <a:pt x="2825" y="4139"/>
                  </a:cubicBezTo>
                  <a:lnTo>
                    <a:pt x="2825" y="1847"/>
                  </a:lnTo>
                  <a:cubicBezTo>
                    <a:pt x="2825" y="1387"/>
                    <a:pt x="2498" y="996"/>
                    <a:pt x="2051" y="919"/>
                  </a:cubicBezTo>
                  <a:cubicBezTo>
                    <a:pt x="1362" y="798"/>
                    <a:pt x="718" y="490"/>
                    <a:pt x="188" y="27"/>
                  </a:cubicBezTo>
                  <a:cubicBezTo>
                    <a:pt x="168" y="9"/>
                    <a:pt x="144" y="1"/>
                    <a:pt x="1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69" name="Google Shape;369;p18"/>
            <p:cNvSpPr/>
            <p:nvPr/>
          </p:nvSpPr>
          <p:spPr>
            <a:xfrm>
              <a:off x="205560" y="-334800"/>
              <a:ext cx="188280" cy="251280"/>
            </a:xfrm>
            <a:custGeom>
              <a:avLst/>
              <a:gdLst/>
              <a:ahLst/>
              <a:cxnLst/>
              <a:rect l="l" t="t" r="r" b="b"/>
              <a:pathLst>
                <a:path w="909" h="1214" extrusionOk="0">
                  <a:moveTo>
                    <a:pt x="796" y="1"/>
                  </a:moveTo>
                  <a:cubicBezTo>
                    <a:pt x="743" y="1"/>
                    <a:pt x="699" y="39"/>
                    <a:pt x="692" y="92"/>
                  </a:cubicBezTo>
                  <a:cubicBezTo>
                    <a:pt x="638" y="478"/>
                    <a:pt x="406" y="824"/>
                    <a:pt x="68" y="1016"/>
                  </a:cubicBezTo>
                  <a:cubicBezTo>
                    <a:pt x="18" y="1046"/>
                    <a:pt x="0" y="1109"/>
                    <a:pt x="29" y="1161"/>
                  </a:cubicBezTo>
                  <a:cubicBezTo>
                    <a:pt x="47" y="1195"/>
                    <a:pt x="84" y="1214"/>
                    <a:pt x="121" y="1214"/>
                  </a:cubicBezTo>
                  <a:cubicBezTo>
                    <a:pt x="138" y="1214"/>
                    <a:pt x="156" y="1210"/>
                    <a:pt x="172" y="1201"/>
                  </a:cubicBezTo>
                  <a:cubicBezTo>
                    <a:pt x="565" y="977"/>
                    <a:pt x="837" y="572"/>
                    <a:pt x="901" y="121"/>
                  </a:cubicBezTo>
                  <a:cubicBezTo>
                    <a:pt x="908" y="64"/>
                    <a:pt x="869" y="10"/>
                    <a:pt x="812" y="2"/>
                  </a:cubicBezTo>
                  <a:cubicBezTo>
                    <a:pt x="806" y="1"/>
                    <a:pt x="801" y="1"/>
                    <a:pt x="79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70" name="Google Shape;370;p18"/>
            <p:cNvSpPr/>
            <p:nvPr/>
          </p:nvSpPr>
          <p:spPr>
            <a:xfrm>
              <a:off x="351720" y="-820440"/>
              <a:ext cx="43920" cy="411120"/>
            </a:xfrm>
            <a:custGeom>
              <a:avLst/>
              <a:gdLst/>
              <a:ahLst/>
              <a:cxnLst/>
              <a:rect l="l" t="t" r="r" b="b"/>
              <a:pathLst>
                <a:path w="213" h="1984" extrusionOk="0">
                  <a:moveTo>
                    <a:pt x="0" y="1"/>
                  </a:moveTo>
                  <a:lnTo>
                    <a:pt x="0" y="1878"/>
                  </a:lnTo>
                  <a:cubicBezTo>
                    <a:pt x="0" y="1937"/>
                    <a:pt x="48" y="1984"/>
                    <a:pt x="107" y="1984"/>
                  </a:cubicBezTo>
                  <a:cubicBezTo>
                    <a:pt x="164" y="1984"/>
                    <a:pt x="212" y="1937"/>
                    <a:pt x="212" y="1878"/>
                  </a:cubicBezTo>
                  <a:lnTo>
                    <a:pt x="212" y="70"/>
                  </a:lnTo>
                  <a:cubicBezTo>
                    <a:pt x="142" y="45"/>
                    <a:pt x="72" y="22"/>
                    <a:pt x="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71" name="Google Shape;371;p18"/>
            <p:cNvSpPr/>
            <p:nvPr/>
          </p:nvSpPr>
          <p:spPr>
            <a:xfrm>
              <a:off x="23760" y="1273680"/>
              <a:ext cx="371520" cy="784440"/>
            </a:xfrm>
            <a:custGeom>
              <a:avLst/>
              <a:gdLst/>
              <a:ahLst/>
              <a:cxnLst/>
              <a:rect l="l" t="t" r="r" b="b"/>
              <a:pathLst>
                <a:path w="1794" h="3784" extrusionOk="0">
                  <a:moveTo>
                    <a:pt x="118" y="0"/>
                  </a:moveTo>
                  <a:cubicBezTo>
                    <a:pt x="73" y="0"/>
                    <a:pt x="31" y="29"/>
                    <a:pt x="17" y="75"/>
                  </a:cubicBezTo>
                  <a:cubicBezTo>
                    <a:pt x="1" y="131"/>
                    <a:pt x="32" y="190"/>
                    <a:pt x="88" y="206"/>
                  </a:cubicBezTo>
                  <a:cubicBezTo>
                    <a:pt x="230" y="250"/>
                    <a:pt x="378" y="284"/>
                    <a:pt x="528" y="310"/>
                  </a:cubicBezTo>
                  <a:cubicBezTo>
                    <a:pt x="1139" y="411"/>
                    <a:pt x="1581" y="937"/>
                    <a:pt x="1581" y="1561"/>
                  </a:cubicBezTo>
                  <a:lnTo>
                    <a:pt x="1581" y="3783"/>
                  </a:lnTo>
                  <a:cubicBezTo>
                    <a:pt x="1652" y="3763"/>
                    <a:pt x="1723" y="3739"/>
                    <a:pt x="1793" y="3715"/>
                  </a:cubicBezTo>
                  <a:lnTo>
                    <a:pt x="1793" y="1561"/>
                  </a:lnTo>
                  <a:cubicBezTo>
                    <a:pt x="1793" y="835"/>
                    <a:pt x="1274" y="221"/>
                    <a:pt x="564" y="102"/>
                  </a:cubicBezTo>
                  <a:cubicBezTo>
                    <a:pt x="422" y="79"/>
                    <a:pt x="284" y="46"/>
                    <a:pt x="149" y="5"/>
                  </a:cubicBezTo>
                  <a:cubicBezTo>
                    <a:pt x="139" y="2"/>
                    <a:pt x="128" y="0"/>
                    <a:pt x="11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72" name="Google Shape;372;p18"/>
            <p:cNvSpPr/>
            <p:nvPr/>
          </p:nvSpPr>
          <p:spPr>
            <a:xfrm>
              <a:off x="-468360" y="-85680"/>
              <a:ext cx="586080" cy="1355400"/>
            </a:xfrm>
            <a:custGeom>
              <a:avLst/>
              <a:gdLst/>
              <a:ahLst/>
              <a:cxnLst/>
              <a:rect l="l" t="t" r="r" b="b"/>
              <a:pathLst>
                <a:path w="2828" h="6538" extrusionOk="0">
                  <a:moveTo>
                    <a:pt x="2712" y="1"/>
                  </a:moveTo>
                  <a:cubicBezTo>
                    <a:pt x="2704" y="1"/>
                    <a:pt x="2696" y="2"/>
                    <a:pt x="2687" y="4"/>
                  </a:cubicBezTo>
                  <a:cubicBezTo>
                    <a:pt x="2381" y="75"/>
                    <a:pt x="2091" y="189"/>
                    <a:pt x="1800" y="352"/>
                  </a:cubicBezTo>
                  <a:cubicBezTo>
                    <a:pt x="690" y="974"/>
                    <a:pt x="0" y="2146"/>
                    <a:pt x="0" y="3415"/>
                  </a:cubicBezTo>
                  <a:cubicBezTo>
                    <a:pt x="1" y="4579"/>
                    <a:pt x="579" y="5665"/>
                    <a:pt x="1548" y="6321"/>
                  </a:cubicBezTo>
                  <a:cubicBezTo>
                    <a:pt x="1661" y="6397"/>
                    <a:pt x="1777" y="6465"/>
                    <a:pt x="1891" y="6526"/>
                  </a:cubicBezTo>
                  <a:cubicBezTo>
                    <a:pt x="1907" y="6534"/>
                    <a:pt x="1924" y="6538"/>
                    <a:pt x="1941" y="6538"/>
                  </a:cubicBezTo>
                  <a:cubicBezTo>
                    <a:pt x="1979" y="6538"/>
                    <a:pt x="2014" y="6517"/>
                    <a:pt x="2034" y="6482"/>
                  </a:cubicBezTo>
                  <a:cubicBezTo>
                    <a:pt x="2061" y="6429"/>
                    <a:pt x="2040" y="6367"/>
                    <a:pt x="1990" y="6339"/>
                  </a:cubicBezTo>
                  <a:cubicBezTo>
                    <a:pt x="1881" y="6283"/>
                    <a:pt x="1773" y="6217"/>
                    <a:pt x="1666" y="6145"/>
                  </a:cubicBezTo>
                  <a:cubicBezTo>
                    <a:pt x="756" y="5529"/>
                    <a:pt x="212" y="4508"/>
                    <a:pt x="212" y="3412"/>
                  </a:cubicBezTo>
                  <a:cubicBezTo>
                    <a:pt x="212" y="2221"/>
                    <a:pt x="860" y="1117"/>
                    <a:pt x="1903" y="535"/>
                  </a:cubicBezTo>
                  <a:cubicBezTo>
                    <a:pt x="2177" y="381"/>
                    <a:pt x="2449" y="274"/>
                    <a:pt x="2736" y="208"/>
                  </a:cubicBezTo>
                  <a:cubicBezTo>
                    <a:pt x="2792" y="195"/>
                    <a:pt x="2828" y="138"/>
                    <a:pt x="2814" y="82"/>
                  </a:cubicBezTo>
                  <a:cubicBezTo>
                    <a:pt x="2802" y="34"/>
                    <a:pt x="2759" y="1"/>
                    <a:pt x="27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73" name="Google Shape;373;p18"/>
            <p:cNvSpPr/>
            <p:nvPr/>
          </p:nvSpPr>
          <p:spPr>
            <a:xfrm>
              <a:off x="-358560" y="-779760"/>
              <a:ext cx="863280" cy="2797200"/>
            </a:xfrm>
            <a:custGeom>
              <a:avLst/>
              <a:gdLst/>
              <a:ahLst/>
              <a:cxnLst/>
              <a:rect l="l" t="t" r="r" b="b"/>
              <a:pathLst>
                <a:path w="4165" h="13490" extrusionOk="0">
                  <a:moveTo>
                    <a:pt x="3954" y="0"/>
                  </a:moveTo>
                  <a:lnTo>
                    <a:pt x="3954" y="2056"/>
                  </a:lnTo>
                  <a:cubicBezTo>
                    <a:pt x="3954" y="2940"/>
                    <a:pt x="3329" y="3686"/>
                    <a:pt x="2466" y="3827"/>
                  </a:cubicBezTo>
                  <a:cubicBezTo>
                    <a:pt x="2140" y="3880"/>
                    <a:pt x="1833" y="3988"/>
                    <a:pt x="1530" y="4158"/>
                  </a:cubicBezTo>
                  <a:cubicBezTo>
                    <a:pt x="585" y="4686"/>
                    <a:pt x="0" y="5683"/>
                    <a:pt x="0" y="6761"/>
                  </a:cubicBezTo>
                  <a:cubicBezTo>
                    <a:pt x="0" y="7750"/>
                    <a:pt x="491" y="8673"/>
                    <a:pt x="1314" y="9230"/>
                  </a:cubicBezTo>
                  <a:cubicBezTo>
                    <a:pt x="1674" y="9472"/>
                    <a:pt x="2048" y="9625"/>
                    <a:pt x="2459" y="9692"/>
                  </a:cubicBezTo>
                  <a:cubicBezTo>
                    <a:pt x="3326" y="9835"/>
                    <a:pt x="3954" y="10580"/>
                    <a:pt x="3954" y="11463"/>
                  </a:cubicBezTo>
                  <a:lnTo>
                    <a:pt x="3954" y="13490"/>
                  </a:lnTo>
                  <a:cubicBezTo>
                    <a:pt x="4023" y="13458"/>
                    <a:pt x="4094" y="13422"/>
                    <a:pt x="4165" y="13387"/>
                  </a:cubicBezTo>
                  <a:lnTo>
                    <a:pt x="4165" y="11463"/>
                  </a:lnTo>
                  <a:cubicBezTo>
                    <a:pt x="4164" y="10477"/>
                    <a:pt x="3462" y="9645"/>
                    <a:pt x="2493" y="9484"/>
                  </a:cubicBezTo>
                  <a:cubicBezTo>
                    <a:pt x="2113" y="9422"/>
                    <a:pt x="1765" y="9281"/>
                    <a:pt x="1432" y="9056"/>
                  </a:cubicBezTo>
                  <a:cubicBezTo>
                    <a:pt x="667" y="8537"/>
                    <a:pt x="210" y="7680"/>
                    <a:pt x="210" y="6761"/>
                  </a:cubicBezTo>
                  <a:cubicBezTo>
                    <a:pt x="210" y="5760"/>
                    <a:pt x="755" y="4833"/>
                    <a:pt x="1632" y="4343"/>
                  </a:cubicBezTo>
                  <a:cubicBezTo>
                    <a:pt x="1915" y="4185"/>
                    <a:pt x="2199" y="4083"/>
                    <a:pt x="2501" y="4033"/>
                  </a:cubicBezTo>
                  <a:cubicBezTo>
                    <a:pt x="3464" y="3876"/>
                    <a:pt x="4165" y="3044"/>
                    <a:pt x="4165" y="2056"/>
                  </a:cubicBezTo>
                  <a:lnTo>
                    <a:pt x="4165" y="103"/>
                  </a:lnTo>
                  <a:cubicBezTo>
                    <a:pt x="4094" y="66"/>
                    <a:pt x="4025" y="32"/>
                    <a:pt x="39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74" name="Google Shape;374;p18"/>
            <p:cNvSpPr/>
            <p:nvPr/>
          </p:nvSpPr>
          <p:spPr>
            <a:xfrm>
              <a:off x="-249480" y="443520"/>
              <a:ext cx="738000" cy="839520"/>
            </a:xfrm>
            <a:custGeom>
              <a:avLst/>
              <a:gdLst/>
              <a:ahLst/>
              <a:cxnLst/>
              <a:rect l="l" t="t" r="r" b="b"/>
              <a:pathLst>
                <a:path w="3561" h="4051" extrusionOk="0">
                  <a:moveTo>
                    <a:pt x="232" y="0"/>
                  </a:moveTo>
                  <a:cubicBezTo>
                    <a:pt x="188" y="0"/>
                    <a:pt x="147" y="29"/>
                    <a:pt x="132" y="72"/>
                  </a:cubicBezTo>
                  <a:cubicBezTo>
                    <a:pt x="44" y="327"/>
                    <a:pt x="1" y="593"/>
                    <a:pt x="1" y="863"/>
                  </a:cubicBezTo>
                  <a:cubicBezTo>
                    <a:pt x="1" y="1677"/>
                    <a:pt x="404" y="2437"/>
                    <a:pt x="1083" y="2897"/>
                  </a:cubicBezTo>
                  <a:cubicBezTo>
                    <a:pt x="1378" y="3095"/>
                    <a:pt x="1684" y="3220"/>
                    <a:pt x="2020" y="3275"/>
                  </a:cubicBezTo>
                  <a:cubicBezTo>
                    <a:pt x="2540" y="3361"/>
                    <a:pt x="3018" y="3623"/>
                    <a:pt x="3366" y="4015"/>
                  </a:cubicBezTo>
                  <a:cubicBezTo>
                    <a:pt x="3386" y="4038"/>
                    <a:pt x="3415" y="4050"/>
                    <a:pt x="3445" y="4050"/>
                  </a:cubicBezTo>
                  <a:cubicBezTo>
                    <a:pt x="3469" y="4050"/>
                    <a:pt x="3494" y="4043"/>
                    <a:pt x="3514" y="4024"/>
                  </a:cubicBezTo>
                  <a:cubicBezTo>
                    <a:pt x="3557" y="3986"/>
                    <a:pt x="3561" y="3919"/>
                    <a:pt x="3522" y="3875"/>
                  </a:cubicBezTo>
                  <a:cubicBezTo>
                    <a:pt x="3141" y="3448"/>
                    <a:pt x="2620" y="3162"/>
                    <a:pt x="2053" y="3068"/>
                  </a:cubicBezTo>
                  <a:cubicBezTo>
                    <a:pt x="1748" y="3017"/>
                    <a:pt x="1470" y="2904"/>
                    <a:pt x="1199" y="2722"/>
                  </a:cubicBezTo>
                  <a:cubicBezTo>
                    <a:pt x="580" y="2302"/>
                    <a:pt x="209" y="1608"/>
                    <a:pt x="209" y="863"/>
                  </a:cubicBezTo>
                  <a:cubicBezTo>
                    <a:pt x="209" y="616"/>
                    <a:pt x="249" y="374"/>
                    <a:pt x="330" y="140"/>
                  </a:cubicBezTo>
                  <a:cubicBezTo>
                    <a:pt x="349" y="84"/>
                    <a:pt x="321" y="24"/>
                    <a:pt x="266" y="6"/>
                  </a:cubicBezTo>
                  <a:cubicBezTo>
                    <a:pt x="255" y="2"/>
                    <a:pt x="243" y="0"/>
                    <a:pt x="2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75" name="Google Shape;375;p18"/>
            <p:cNvSpPr/>
            <p:nvPr/>
          </p:nvSpPr>
          <p:spPr>
            <a:xfrm>
              <a:off x="523440" y="1368720"/>
              <a:ext cx="90720" cy="589680"/>
            </a:xfrm>
            <a:custGeom>
              <a:avLst/>
              <a:gdLst/>
              <a:ahLst/>
              <a:cxnLst/>
              <a:rect l="l" t="t" r="r" b="b"/>
              <a:pathLst>
                <a:path w="439" h="2845" extrusionOk="0">
                  <a:moveTo>
                    <a:pt x="121" y="1"/>
                  </a:moveTo>
                  <a:cubicBezTo>
                    <a:pt x="106" y="1"/>
                    <a:pt x="92" y="4"/>
                    <a:pt x="77" y="11"/>
                  </a:cubicBezTo>
                  <a:cubicBezTo>
                    <a:pt x="25" y="34"/>
                    <a:pt x="0" y="97"/>
                    <a:pt x="25" y="150"/>
                  </a:cubicBezTo>
                  <a:cubicBezTo>
                    <a:pt x="158" y="450"/>
                    <a:pt x="228" y="772"/>
                    <a:pt x="228" y="1104"/>
                  </a:cubicBezTo>
                  <a:lnTo>
                    <a:pt x="228" y="2845"/>
                  </a:lnTo>
                  <a:cubicBezTo>
                    <a:pt x="299" y="2801"/>
                    <a:pt x="368" y="2753"/>
                    <a:pt x="438" y="2704"/>
                  </a:cubicBezTo>
                  <a:lnTo>
                    <a:pt x="438" y="1104"/>
                  </a:lnTo>
                  <a:cubicBezTo>
                    <a:pt x="438" y="741"/>
                    <a:pt x="365" y="391"/>
                    <a:pt x="218" y="64"/>
                  </a:cubicBezTo>
                  <a:cubicBezTo>
                    <a:pt x="201" y="25"/>
                    <a:pt x="162" y="1"/>
                    <a:pt x="12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76" name="Google Shape;376;p18"/>
            <p:cNvSpPr/>
            <p:nvPr/>
          </p:nvSpPr>
          <p:spPr>
            <a:xfrm>
              <a:off x="512280" y="-720360"/>
              <a:ext cx="101520" cy="619200"/>
            </a:xfrm>
            <a:custGeom>
              <a:avLst/>
              <a:gdLst/>
              <a:ahLst/>
              <a:cxnLst/>
              <a:rect l="l" t="t" r="r" b="b"/>
              <a:pathLst>
                <a:path w="491" h="2988" extrusionOk="0">
                  <a:moveTo>
                    <a:pt x="278" y="1"/>
                  </a:moveTo>
                  <a:lnTo>
                    <a:pt x="278" y="1770"/>
                  </a:lnTo>
                  <a:cubicBezTo>
                    <a:pt x="278" y="2139"/>
                    <a:pt x="191" y="2508"/>
                    <a:pt x="25" y="2834"/>
                  </a:cubicBezTo>
                  <a:cubicBezTo>
                    <a:pt x="1" y="2885"/>
                    <a:pt x="21" y="2950"/>
                    <a:pt x="73" y="2976"/>
                  </a:cubicBezTo>
                  <a:cubicBezTo>
                    <a:pt x="88" y="2984"/>
                    <a:pt x="104" y="2987"/>
                    <a:pt x="120" y="2987"/>
                  </a:cubicBezTo>
                  <a:cubicBezTo>
                    <a:pt x="159" y="2987"/>
                    <a:pt x="196" y="2966"/>
                    <a:pt x="215" y="2929"/>
                  </a:cubicBezTo>
                  <a:cubicBezTo>
                    <a:pt x="396" y="2574"/>
                    <a:pt x="490" y="2173"/>
                    <a:pt x="490" y="1770"/>
                  </a:cubicBezTo>
                  <a:lnTo>
                    <a:pt x="490" y="141"/>
                  </a:lnTo>
                  <a:cubicBezTo>
                    <a:pt x="420" y="92"/>
                    <a:pt x="350" y="44"/>
                    <a:pt x="27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77" name="Google Shape;377;p18"/>
            <p:cNvSpPr/>
            <p:nvPr/>
          </p:nvSpPr>
          <p:spPr>
            <a:xfrm>
              <a:off x="-172440" y="-64080"/>
              <a:ext cx="682920" cy="441000"/>
            </a:xfrm>
            <a:custGeom>
              <a:avLst/>
              <a:gdLst/>
              <a:ahLst/>
              <a:cxnLst/>
              <a:rect l="l" t="t" r="r" b="b"/>
              <a:pathLst>
                <a:path w="3296" h="2129" extrusionOk="0">
                  <a:moveTo>
                    <a:pt x="3177" y="0"/>
                  </a:moveTo>
                  <a:cubicBezTo>
                    <a:pt x="3145" y="0"/>
                    <a:pt x="3114" y="15"/>
                    <a:pt x="3093" y="41"/>
                  </a:cubicBezTo>
                  <a:cubicBezTo>
                    <a:pt x="2739" y="500"/>
                    <a:pt x="2227" y="803"/>
                    <a:pt x="1652" y="897"/>
                  </a:cubicBezTo>
                  <a:cubicBezTo>
                    <a:pt x="1388" y="941"/>
                    <a:pt x="1139" y="1029"/>
                    <a:pt x="888" y="1169"/>
                  </a:cubicBezTo>
                  <a:cubicBezTo>
                    <a:pt x="543" y="1361"/>
                    <a:pt x="247" y="1636"/>
                    <a:pt x="32" y="1964"/>
                  </a:cubicBezTo>
                  <a:cubicBezTo>
                    <a:pt x="0" y="2013"/>
                    <a:pt x="13" y="2078"/>
                    <a:pt x="62" y="2111"/>
                  </a:cubicBezTo>
                  <a:cubicBezTo>
                    <a:pt x="80" y="2123"/>
                    <a:pt x="100" y="2129"/>
                    <a:pt x="120" y="2129"/>
                  </a:cubicBezTo>
                  <a:cubicBezTo>
                    <a:pt x="154" y="2129"/>
                    <a:pt x="188" y="2112"/>
                    <a:pt x="208" y="2080"/>
                  </a:cubicBezTo>
                  <a:cubicBezTo>
                    <a:pt x="408" y="1780"/>
                    <a:pt x="678" y="1529"/>
                    <a:pt x="992" y="1353"/>
                  </a:cubicBezTo>
                  <a:cubicBezTo>
                    <a:pt x="1220" y="1225"/>
                    <a:pt x="1447" y="1145"/>
                    <a:pt x="1687" y="1104"/>
                  </a:cubicBezTo>
                  <a:cubicBezTo>
                    <a:pt x="2313" y="1001"/>
                    <a:pt x="2872" y="670"/>
                    <a:pt x="3260" y="171"/>
                  </a:cubicBezTo>
                  <a:cubicBezTo>
                    <a:pt x="3295" y="124"/>
                    <a:pt x="3287" y="58"/>
                    <a:pt x="3241" y="23"/>
                  </a:cubicBezTo>
                  <a:cubicBezTo>
                    <a:pt x="3222" y="8"/>
                    <a:pt x="3199" y="0"/>
                    <a:pt x="3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78" name="Google Shape;378;p18"/>
            <p:cNvSpPr/>
            <p:nvPr/>
          </p:nvSpPr>
          <p:spPr>
            <a:xfrm>
              <a:off x="-140040" y="-641160"/>
              <a:ext cx="863280" cy="2520360"/>
            </a:xfrm>
            <a:custGeom>
              <a:avLst/>
              <a:gdLst/>
              <a:ahLst/>
              <a:cxnLst/>
              <a:rect l="l" t="t" r="r" b="b"/>
              <a:pathLst>
                <a:path w="4165" h="12156" extrusionOk="0">
                  <a:moveTo>
                    <a:pt x="3954" y="0"/>
                  </a:moveTo>
                  <a:lnTo>
                    <a:pt x="3954" y="1388"/>
                  </a:lnTo>
                  <a:cubicBezTo>
                    <a:pt x="3954" y="2792"/>
                    <a:pt x="2957" y="3973"/>
                    <a:pt x="1582" y="4199"/>
                  </a:cubicBezTo>
                  <a:cubicBezTo>
                    <a:pt x="1379" y="4232"/>
                    <a:pt x="1185" y="4302"/>
                    <a:pt x="989" y="4410"/>
                  </a:cubicBezTo>
                  <a:cubicBezTo>
                    <a:pt x="378" y="4752"/>
                    <a:pt x="0" y="5395"/>
                    <a:pt x="0" y="6092"/>
                  </a:cubicBezTo>
                  <a:cubicBezTo>
                    <a:pt x="0" y="6731"/>
                    <a:pt x="318" y="7328"/>
                    <a:pt x="851" y="7688"/>
                  </a:cubicBezTo>
                  <a:cubicBezTo>
                    <a:pt x="1082" y="7845"/>
                    <a:pt x="1318" y="7940"/>
                    <a:pt x="1578" y="7984"/>
                  </a:cubicBezTo>
                  <a:cubicBezTo>
                    <a:pt x="2955" y="8213"/>
                    <a:pt x="3954" y="9396"/>
                    <a:pt x="3954" y="10796"/>
                  </a:cubicBezTo>
                  <a:lnTo>
                    <a:pt x="3954" y="12155"/>
                  </a:lnTo>
                  <a:cubicBezTo>
                    <a:pt x="4025" y="12096"/>
                    <a:pt x="4096" y="12034"/>
                    <a:pt x="4165" y="11972"/>
                  </a:cubicBezTo>
                  <a:lnTo>
                    <a:pt x="4165" y="10796"/>
                  </a:lnTo>
                  <a:cubicBezTo>
                    <a:pt x="4164" y="9291"/>
                    <a:pt x="3090" y="8021"/>
                    <a:pt x="1612" y="7777"/>
                  </a:cubicBezTo>
                  <a:cubicBezTo>
                    <a:pt x="1383" y="7738"/>
                    <a:pt x="1174" y="7653"/>
                    <a:pt x="970" y="7514"/>
                  </a:cubicBezTo>
                  <a:cubicBezTo>
                    <a:pt x="495" y="7193"/>
                    <a:pt x="211" y="6661"/>
                    <a:pt x="211" y="6093"/>
                  </a:cubicBezTo>
                  <a:cubicBezTo>
                    <a:pt x="211" y="5473"/>
                    <a:pt x="550" y="4900"/>
                    <a:pt x="1094" y="4596"/>
                  </a:cubicBezTo>
                  <a:cubicBezTo>
                    <a:pt x="1267" y="4498"/>
                    <a:pt x="1438" y="4438"/>
                    <a:pt x="1618" y="4407"/>
                  </a:cubicBezTo>
                  <a:cubicBezTo>
                    <a:pt x="3094" y="4166"/>
                    <a:pt x="4165" y="2896"/>
                    <a:pt x="4165" y="1389"/>
                  </a:cubicBezTo>
                  <a:lnTo>
                    <a:pt x="4165" y="183"/>
                  </a:lnTo>
                  <a:cubicBezTo>
                    <a:pt x="4096" y="119"/>
                    <a:pt x="4025" y="58"/>
                    <a:pt x="39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79" name="Google Shape;379;p18"/>
            <p:cNvSpPr/>
            <p:nvPr/>
          </p:nvSpPr>
          <p:spPr>
            <a:xfrm>
              <a:off x="528480" y="-537120"/>
              <a:ext cx="303840" cy="761040"/>
            </a:xfrm>
            <a:custGeom>
              <a:avLst/>
              <a:gdLst/>
              <a:ahLst/>
              <a:cxnLst/>
              <a:rect l="l" t="t" r="r" b="b"/>
              <a:pathLst>
                <a:path w="1467" h="3671" extrusionOk="0">
                  <a:moveTo>
                    <a:pt x="1255" y="0"/>
                  </a:moveTo>
                  <a:lnTo>
                    <a:pt x="1255" y="887"/>
                  </a:lnTo>
                  <a:cubicBezTo>
                    <a:pt x="1257" y="1897"/>
                    <a:pt x="818" y="2844"/>
                    <a:pt x="51" y="3484"/>
                  </a:cubicBezTo>
                  <a:cubicBezTo>
                    <a:pt x="6" y="3521"/>
                    <a:pt x="1" y="3588"/>
                    <a:pt x="38" y="3632"/>
                  </a:cubicBezTo>
                  <a:cubicBezTo>
                    <a:pt x="58" y="3658"/>
                    <a:pt x="88" y="3671"/>
                    <a:pt x="119" y="3671"/>
                  </a:cubicBezTo>
                  <a:cubicBezTo>
                    <a:pt x="143" y="3671"/>
                    <a:pt x="167" y="3663"/>
                    <a:pt x="186" y="3646"/>
                  </a:cubicBezTo>
                  <a:cubicBezTo>
                    <a:pt x="1000" y="2966"/>
                    <a:pt x="1466" y="1959"/>
                    <a:pt x="1466" y="887"/>
                  </a:cubicBezTo>
                  <a:lnTo>
                    <a:pt x="1466" y="242"/>
                  </a:lnTo>
                  <a:cubicBezTo>
                    <a:pt x="1398" y="158"/>
                    <a:pt x="1327" y="78"/>
                    <a:pt x="125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80" name="Google Shape;380;p18"/>
            <p:cNvSpPr/>
            <p:nvPr/>
          </p:nvSpPr>
          <p:spPr>
            <a:xfrm>
              <a:off x="-30960" y="257760"/>
              <a:ext cx="864000" cy="1517040"/>
            </a:xfrm>
            <a:custGeom>
              <a:avLst/>
              <a:gdLst/>
              <a:ahLst/>
              <a:cxnLst/>
              <a:rect l="l" t="t" r="r" b="b"/>
              <a:pathLst>
                <a:path w="4168" h="7317" extrusionOk="0">
                  <a:moveTo>
                    <a:pt x="2271" y="0"/>
                  </a:moveTo>
                  <a:cubicBezTo>
                    <a:pt x="2254" y="0"/>
                    <a:pt x="2237" y="5"/>
                    <a:pt x="2221" y="14"/>
                  </a:cubicBezTo>
                  <a:cubicBezTo>
                    <a:pt x="1886" y="197"/>
                    <a:pt x="1522" y="323"/>
                    <a:pt x="1141" y="385"/>
                  </a:cubicBezTo>
                  <a:cubicBezTo>
                    <a:pt x="999" y="409"/>
                    <a:pt x="862" y="458"/>
                    <a:pt x="721" y="536"/>
                  </a:cubicBezTo>
                  <a:cubicBezTo>
                    <a:pt x="277" y="784"/>
                    <a:pt x="1" y="1253"/>
                    <a:pt x="1" y="1758"/>
                  </a:cubicBezTo>
                  <a:cubicBezTo>
                    <a:pt x="1" y="2221"/>
                    <a:pt x="232" y="2654"/>
                    <a:pt x="620" y="2917"/>
                  </a:cubicBezTo>
                  <a:cubicBezTo>
                    <a:pt x="789" y="3031"/>
                    <a:pt x="954" y="3098"/>
                    <a:pt x="1138" y="3130"/>
                  </a:cubicBezTo>
                  <a:cubicBezTo>
                    <a:pt x="2770" y="3401"/>
                    <a:pt x="3956" y="4803"/>
                    <a:pt x="3956" y="6461"/>
                  </a:cubicBezTo>
                  <a:lnTo>
                    <a:pt x="3956" y="7317"/>
                  </a:lnTo>
                  <a:cubicBezTo>
                    <a:pt x="4027" y="7239"/>
                    <a:pt x="4098" y="7160"/>
                    <a:pt x="4167" y="7075"/>
                  </a:cubicBezTo>
                  <a:lnTo>
                    <a:pt x="4167" y="6460"/>
                  </a:lnTo>
                  <a:cubicBezTo>
                    <a:pt x="4165" y="4699"/>
                    <a:pt x="2907" y="3209"/>
                    <a:pt x="1173" y="2922"/>
                  </a:cubicBezTo>
                  <a:cubicBezTo>
                    <a:pt x="1019" y="2895"/>
                    <a:pt x="880" y="2839"/>
                    <a:pt x="738" y="2743"/>
                  </a:cubicBezTo>
                  <a:cubicBezTo>
                    <a:pt x="407" y="2519"/>
                    <a:pt x="211" y="2152"/>
                    <a:pt x="211" y="1759"/>
                  </a:cubicBezTo>
                  <a:cubicBezTo>
                    <a:pt x="211" y="1329"/>
                    <a:pt x="446" y="932"/>
                    <a:pt x="824" y="720"/>
                  </a:cubicBezTo>
                  <a:cubicBezTo>
                    <a:pt x="944" y="655"/>
                    <a:pt x="1059" y="613"/>
                    <a:pt x="1175" y="593"/>
                  </a:cubicBezTo>
                  <a:cubicBezTo>
                    <a:pt x="1580" y="527"/>
                    <a:pt x="1966" y="394"/>
                    <a:pt x="2321" y="197"/>
                  </a:cubicBezTo>
                  <a:cubicBezTo>
                    <a:pt x="2372" y="170"/>
                    <a:pt x="2392" y="105"/>
                    <a:pt x="2363" y="55"/>
                  </a:cubicBezTo>
                  <a:cubicBezTo>
                    <a:pt x="2343" y="20"/>
                    <a:pt x="2308" y="0"/>
                    <a:pt x="227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81" name="Google Shape;381;p18"/>
            <p:cNvSpPr/>
            <p:nvPr/>
          </p:nvSpPr>
          <p:spPr>
            <a:xfrm>
              <a:off x="78480" y="-400680"/>
              <a:ext cx="862920" cy="2038320"/>
            </a:xfrm>
            <a:custGeom>
              <a:avLst/>
              <a:gdLst/>
              <a:ahLst/>
              <a:cxnLst/>
              <a:rect l="l" t="t" r="r" b="b"/>
              <a:pathLst>
                <a:path w="4163" h="9832" extrusionOk="0">
                  <a:moveTo>
                    <a:pt x="3955" y="1"/>
                  </a:moveTo>
                  <a:lnTo>
                    <a:pt x="3955" y="225"/>
                  </a:lnTo>
                  <a:cubicBezTo>
                    <a:pt x="3955" y="2148"/>
                    <a:pt x="2585" y="3768"/>
                    <a:pt x="699" y="4079"/>
                  </a:cubicBezTo>
                  <a:cubicBezTo>
                    <a:pt x="616" y="4092"/>
                    <a:pt x="539" y="4121"/>
                    <a:pt x="451" y="4170"/>
                  </a:cubicBezTo>
                  <a:cubicBezTo>
                    <a:pt x="172" y="4326"/>
                    <a:pt x="0" y="4617"/>
                    <a:pt x="0" y="4931"/>
                  </a:cubicBezTo>
                  <a:cubicBezTo>
                    <a:pt x="0" y="5219"/>
                    <a:pt x="145" y="5490"/>
                    <a:pt x="388" y="5654"/>
                  </a:cubicBezTo>
                  <a:cubicBezTo>
                    <a:pt x="494" y="5725"/>
                    <a:pt x="588" y="5764"/>
                    <a:pt x="697" y="5782"/>
                  </a:cubicBezTo>
                  <a:cubicBezTo>
                    <a:pt x="2584" y="6097"/>
                    <a:pt x="3954" y="7716"/>
                    <a:pt x="3954" y="9635"/>
                  </a:cubicBezTo>
                  <a:lnTo>
                    <a:pt x="3954" y="9831"/>
                  </a:lnTo>
                  <a:cubicBezTo>
                    <a:pt x="4024" y="9729"/>
                    <a:pt x="4093" y="9625"/>
                    <a:pt x="4159" y="9516"/>
                  </a:cubicBezTo>
                  <a:cubicBezTo>
                    <a:pt x="4104" y="7549"/>
                    <a:pt x="2682" y="5900"/>
                    <a:pt x="732" y="5576"/>
                  </a:cubicBezTo>
                  <a:cubicBezTo>
                    <a:pt x="653" y="5561"/>
                    <a:pt x="588" y="5534"/>
                    <a:pt x="507" y="5479"/>
                  </a:cubicBezTo>
                  <a:cubicBezTo>
                    <a:pt x="322" y="5354"/>
                    <a:pt x="213" y="5150"/>
                    <a:pt x="213" y="4931"/>
                  </a:cubicBezTo>
                  <a:cubicBezTo>
                    <a:pt x="213" y="4694"/>
                    <a:pt x="344" y="4471"/>
                    <a:pt x="555" y="4354"/>
                  </a:cubicBezTo>
                  <a:cubicBezTo>
                    <a:pt x="621" y="4317"/>
                    <a:pt x="677" y="4296"/>
                    <a:pt x="735" y="4287"/>
                  </a:cubicBezTo>
                  <a:cubicBezTo>
                    <a:pt x="2694" y="3966"/>
                    <a:pt x="4120" y="2304"/>
                    <a:pt x="4162" y="318"/>
                  </a:cubicBezTo>
                  <a:cubicBezTo>
                    <a:pt x="4096" y="208"/>
                    <a:pt x="4026" y="104"/>
                    <a:pt x="395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82" name="Google Shape;382;p18"/>
            <p:cNvSpPr/>
            <p:nvPr/>
          </p:nvSpPr>
          <p:spPr>
            <a:xfrm>
              <a:off x="187560" y="-230400"/>
              <a:ext cx="843840" cy="1253880"/>
            </a:xfrm>
            <a:custGeom>
              <a:avLst/>
              <a:gdLst/>
              <a:ahLst/>
              <a:cxnLst/>
              <a:rect l="l" t="t" r="r" b="b"/>
              <a:pathLst>
                <a:path w="4071" h="6048" extrusionOk="0">
                  <a:moveTo>
                    <a:pt x="3912" y="0"/>
                  </a:moveTo>
                  <a:cubicBezTo>
                    <a:pt x="3658" y="1914"/>
                    <a:pt x="2204" y="3461"/>
                    <a:pt x="275" y="3777"/>
                  </a:cubicBezTo>
                  <a:cubicBezTo>
                    <a:pt x="258" y="3777"/>
                    <a:pt x="236" y="3780"/>
                    <a:pt x="182" y="3810"/>
                  </a:cubicBezTo>
                  <a:cubicBezTo>
                    <a:pt x="71" y="3873"/>
                    <a:pt x="1" y="3988"/>
                    <a:pt x="1" y="4112"/>
                  </a:cubicBezTo>
                  <a:cubicBezTo>
                    <a:pt x="1" y="4225"/>
                    <a:pt x="59" y="4332"/>
                    <a:pt x="157" y="4398"/>
                  </a:cubicBezTo>
                  <a:cubicBezTo>
                    <a:pt x="205" y="4430"/>
                    <a:pt x="228" y="4439"/>
                    <a:pt x="257" y="4443"/>
                  </a:cubicBezTo>
                  <a:cubicBezTo>
                    <a:pt x="1323" y="4620"/>
                    <a:pt x="2284" y="5177"/>
                    <a:pt x="2963" y="6008"/>
                  </a:cubicBezTo>
                  <a:cubicBezTo>
                    <a:pt x="2984" y="6034"/>
                    <a:pt x="3014" y="6048"/>
                    <a:pt x="3045" y="6048"/>
                  </a:cubicBezTo>
                  <a:cubicBezTo>
                    <a:pt x="3068" y="6048"/>
                    <a:pt x="3092" y="6040"/>
                    <a:pt x="3111" y="6024"/>
                  </a:cubicBezTo>
                  <a:cubicBezTo>
                    <a:pt x="3157" y="5988"/>
                    <a:pt x="3164" y="5922"/>
                    <a:pt x="3127" y="5876"/>
                  </a:cubicBezTo>
                  <a:cubicBezTo>
                    <a:pt x="2417" y="5003"/>
                    <a:pt x="1409" y="4420"/>
                    <a:pt x="298" y="4236"/>
                  </a:cubicBezTo>
                  <a:cubicBezTo>
                    <a:pt x="292" y="4234"/>
                    <a:pt x="286" y="4229"/>
                    <a:pt x="275" y="4223"/>
                  </a:cubicBezTo>
                  <a:cubicBezTo>
                    <a:pt x="235" y="4196"/>
                    <a:pt x="212" y="4154"/>
                    <a:pt x="212" y="4111"/>
                  </a:cubicBezTo>
                  <a:cubicBezTo>
                    <a:pt x="212" y="4065"/>
                    <a:pt x="240" y="4020"/>
                    <a:pt x="285" y="3995"/>
                  </a:cubicBezTo>
                  <a:cubicBezTo>
                    <a:pt x="295" y="3989"/>
                    <a:pt x="300" y="3987"/>
                    <a:pt x="296" y="3987"/>
                  </a:cubicBezTo>
                  <a:cubicBezTo>
                    <a:pt x="2226" y="3669"/>
                    <a:pt x="3698" y="2197"/>
                    <a:pt x="4071" y="337"/>
                  </a:cubicBezTo>
                  <a:cubicBezTo>
                    <a:pt x="4020" y="222"/>
                    <a:pt x="3967" y="110"/>
                    <a:pt x="39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83" name="Google Shape;383;p18"/>
            <p:cNvSpPr/>
            <p:nvPr/>
          </p:nvSpPr>
          <p:spPr>
            <a:xfrm>
              <a:off x="873360" y="1094040"/>
              <a:ext cx="157320" cy="374400"/>
            </a:xfrm>
            <a:custGeom>
              <a:avLst/>
              <a:gdLst/>
              <a:ahLst/>
              <a:cxnLst/>
              <a:rect l="l" t="t" r="r" b="b"/>
              <a:pathLst>
                <a:path w="761" h="1808" extrusionOk="0">
                  <a:moveTo>
                    <a:pt x="121" y="0"/>
                  </a:moveTo>
                  <a:cubicBezTo>
                    <a:pt x="103" y="0"/>
                    <a:pt x="84" y="5"/>
                    <a:pt x="67" y="15"/>
                  </a:cubicBezTo>
                  <a:cubicBezTo>
                    <a:pt x="17" y="46"/>
                    <a:pt x="0" y="111"/>
                    <a:pt x="30" y="160"/>
                  </a:cubicBezTo>
                  <a:cubicBezTo>
                    <a:pt x="329" y="664"/>
                    <a:pt x="524" y="1225"/>
                    <a:pt x="605" y="1807"/>
                  </a:cubicBezTo>
                  <a:cubicBezTo>
                    <a:pt x="660" y="1699"/>
                    <a:pt x="712" y="1589"/>
                    <a:pt x="760" y="1476"/>
                  </a:cubicBezTo>
                  <a:cubicBezTo>
                    <a:pt x="656" y="975"/>
                    <a:pt x="473" y="494"/>
                    <a:pt x="211" y="52"/>
                  </a:cubicBezTo>
                  <a:cubicBezTo>
                    <a:pt x="192" y="19"/>
                    <a:pt x="157" y="0"/>
                    <a:pt x="12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84" name="Google Shape;384;p18"/>
            <p:cNvSpPr/>
            <p:nvPr/>
          </p:nvSpPr>
          <p:spPr>
            <a:xfrm>
              <a:off x="455760" y="-54360"/>
              <a:ext cx="640440" cy="698400"/>
            </a:xfrm>
            <a:custGeom>
              <a:avLst/>
              <a:gdLst/>
              <a:ahLst/>
              <a:cxnLst/>
              <a:rect l="l" t="t" r="r" b="b"/>
              <a:pathLst>
                <a:path w="3090" h="3370" extrusionOk="0">
                  <a:moveTo>
                    <a:pt x="2980" y="1"/>
                  </a:moveTo>
                  <a:cubicBezTo>
                    <a:pt x="2555" y="1425"/>
                    <a:pt x="1510" y="2598"/>
                    <a:pt x="82" y="3166"/>
                  </a:cubicBezTo>
                  <a:cubicBezTo>
                    <a:pt x="28" y="3188"/>
                    <a:pt x="1" y="3249"/>
                    <a:pt x="23" y="3303"/>
                  </a:cubicBezTo>
                  <a:cubicBezTo>
                    <a:pt x="39" y="3345"/>
                    <a:pt x="79" y="3370"/>
                    <a:pt x="121" y="3370"/>
                  </a:cubicBezTo>
                  <a:cubicBezTo>
                    <a:pt x="134" y="3370"/>
                    <a:pt x="147" y="3368"/>
                    <a:pt x="160" y="3363"/>
                  </a:cubicBezTo>
                  <a:cubicBezTo>
                    <a:pt x="1556" y="2809"/>
                    <a:pt x="2600" y="1694"/>
                    <a:pt x="3089" y="333"/>
                  </a:cubicBezTo>
                  <a:cubicBezTo>
                    <a:pt x="3055" y="220"/>
                    <a:pt x="3018" y="108"/>
                    <a:pt x="29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85" name="Google Shape;385;p18"/>
            <p:cNvSpPr/>
            <p:nvPr/>
          </p:nvSpPr>
          <p:spPr>
            <a:xfrm>
              <a:off x="613080" y="678960"/>
              <a:ext cx="482040" cy="616680"/>
            </a:xfrm>
            <a:custGeom>
              <a:avLst/>
              <a:gdLst/>
              <a:ahLst/>
              <a:cxnLst/>
              <a:rect l="l" t="t" r="r" b="b"/>
              <a:pathLst>
                <a:path w="2327" h="2976" extrusionOk="0">
                  <a:moveTo>
                    <a:pt x="122" y="0"/>
                  </a:moveTo>
                  <a:cubicBezTo>
                    <a:pt x="86" y="0"/>
                    <a:pt x="51" y="18"/>
                    <a:pt x="31" y="52"/>
                  </a:cubicBezTo>
                  <a:cubicBezTo>
                    <a:pt x="1" y="101"/>
                    <a:pt x="16" y="167"/>
                    <a:pt x="66" y="196"/>
                  </a:cubicBezTo>
                  <a:cubicBezTo>
                    <a:pt x="1120" y="841"/>
                    <a:pt x="1871" y="1830"/>
                    <a:pt x="2216" y="2976"/>
                  </a:cubicBezTo>
                  <a:cubicBezTo>
                    <a:pt x="2256" y="2866"/>
                    <a:pt x="2293" y="2755"/>
                    <a:pt x="2327" y="2641"/>
                  </a:cubicBezTo>
                  <a:cubicBezTo>
                    <a:pt x="1935" y="1562"/>
                    <a:pt x="1191" y="635"/>
                    <a:pt x="176" y="15"/>
                  </a:cubicBezTo>
                  <a:cubicBezTo>
                    <a:pt x="159" y="5"/>
                    <a:pt x="140" y="0"/>
                    <a:pt x="12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86" name="Google Shape;386;p18"/>
            <p:cNvSpPr/>
            <p:nvPr/>
          </p:nvSpPr>
          <p:spPr>
            <a:xfrm>
              <a:off x="1000440" y="118800"/>
              <a:ext cx="139680" cy="237600"/>
            </a:xfrm>
            <a:custGeom>
              <a:avLst/>
              <a:gdLst/>
              <a:ahLst/>
              <a:cxnLst/>
              <a:rect l="l" t="t" r="r" b="b"/>
              <a:pathLst>
                <a:path w="676" h="1147" extrusionOk="0">
                  <a:moveTo>
                    <a:pt x="601" y="1"/>
                  </a:moveTo>
                  <a:cubicBezTo>
                    <a:pt x="446" y="343"/>
                    <a:pt x="259" y="671"/>
                    <a:pt x="35" y="978"/>
                  </a:cubicBezTo>
                  <a:cubicBezTo>
                    <a:pt x="1" y="1026"/>
                    <a:pt x="12" y="1092"/>
                    <a:pt x="58" y="1126"/>
                  </a:cubicBezTo>
                  <a:cubicBezTo>
                    <a:pt x="77" y="1140"/>
                    <a:pt x="99" y="1146"/>
                    <a:pt x="121" y="1146"/>
                  </a:cubicBezTo>
                  <a:cubicBezTo>
                    <a:pt x="153" y="1146"/>
                    <a:pt x="184" y="1132"/>
                    <a:pt x="205" y="1103"/>
                  </a:cubicBezTo>
                  <a:cubicBezTo>
                    <a:pt x="383" y="861"/>
                    <a:pt x="539" y="605"/>
                    <a:pt x="675" y="341"/>
                  </a:cubicBezTo>
                  <a:cubicBezTo>
                    <a:pt x="652" y="226"/>
                    <a:pt x="627" y="111"/>
                    <a:pt x="60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87" name="Google Shape;387;p18"/>
            <p:cNvSpPr/>
            <p:nvPr/>
          </p:nvSpPr>
          <p:spPr>
            <a:xfrm>
              <a:off x="697320" y="381960"/>
              <a:ext cx="441720" cy="740880"/>
            </a:xfrm>
            <a:custGeom>
              <a:avLst/>
              <a:gdLst/>
              <a:ahLst/>
              <a:cxnLst/>
              <a:rect l="l" t="t" r="r" b="b"/>
              <a:pathLst>
                <a:path w="2132" h="3575" extrusionOk="0">
                  <a:moveTo>
                    <a:pt x="1318" y="1"/>
                  </a:moveTo>
                  <a:cubicBezTo>
                    <a:pt x="1288" y="1"/>
                    <a:pt x="1259" y="13"/>
                    <a:pt x="1238" y="37"/>
                  </a:cubicBezTo>
                  <a:cubicBezTo>
                    <a:pt x="894" y="437"/>
                    <a:pt x="494" y="786"/>
                    <a:pt x="49" y="1071"/>
                  </a:cubicBezTo>
                  <a:cubicBezTo>
                    <a:pt x="19" y="1090"/>
                    <a:pt x="1" y="1124"/>
                    <a:pt x="1" y="1160"/>
                  </a:cubicBezTo>
                  <a:cubicBezTo>
                    <a:pt x="1" y="1195"/>
                    <a:pt x="19" y="1230"/>
                    <a:pt x="49" y="1249"/>
                  </a:cubicBezTo>
                  <a:cubicBezTo>
                    <a:pt x="944" y="1824"/>
                    <a:pt x="1633" y="2634"/>
                    <a:pt x="2059" y="3574"/>
                  </a:cubicBezTo>
                  <a:cubicBezTo>
                    <a:pt x="2084" y="3465"/>
                    <a:pt x="2110" y="3354"/>
                    <a:pt x="2132" y="3241"/>
                  </a:cubicBezTo>
                  <a:cubicBezTo>
                    <a:pt x="1709" y="2415"/>
                    <a:pt x="1085" y="1698"/>
                    <a:pt x="297" y="1160"/>
                  </a:cubicBezTo>
                  <a:cubicBezTo>
                    <a:pt x="706" y="882"/>
                    <a:pt x="1075" y="550"/>
                    <a:pt x="1398" y="175"/>
                  </a:cubicBezTo>
                  <a:cubicBezTo>
                    <a:pt x="1436" y="131"/>
                    <a:pt x="1431" y="64"/>
                    <a:pt x="1387" y="26"/>
                  </a:cubicBezTo>
                  <a:cubicBezTo>
                    <a:pt x="1367" y="9"/>
                    <a:pt x="1342" y="1"/>
                    <a:pt x="131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88" name="Google Shape;388;p18"/>
            <p:cNvSpPr/>
            <p:nvPr/>
          </p:nvSpPr>
          <p:spPr>
            <a:xfrm>
              <a:off x="882000" y="293400"/>
              <a:ext cx="284040" cy="656640"/>
            </a:xfrm>
            <a:custGeom>
              <a:avLst/>
              <a:gdLst/>
              <a:ahLst/>
              <a:cxnLst/>
              <a:rect l="l" t="t" r="r" b="b"/>
              <a:pathLst>
                <a:path w="1372" h="3169" extrusionOk="0">
                  <a:moveTo>
                    <a:pt x="1329" y="0"/>
                  </a:moveTo>
                  <a:cubicBezTo>
                    <a:pt x="989" y="565"/>
                    <a:pt x="556" y="1077"/>
                    <a:pt x="39" y="1507"/>
                  </a:cubicBezTo>
                  <a:cubicBezTo>
                    <a:pt x="14" y="1528"/>
                    <a:pt x="0" y="1556"/>
                    <a:pt x="0" y="1588"/>
                  </a:cubicBezTo>
                  <a:cubicBezTo>
                    <a:pt x="0" y="1620"/>
                    <a:pt x="13" y="1650"/>
                    <a:pt x="39" y="1669"/>
                  </a:cubicBezTo>
                  <a:cubicBezTo>
                    <a:pt x="554" y="2098"/>
                    <a:pt x="987" y="2605"/>
                    <a:pt x="1325" y="3169"/>
                  </a:cubicBezTo>
                  <a:cubicBezTo>
                    <a:pt x="1340" y="3060"/>
                    <a:pt x="1356" y="2950"/>
                    <a:pt x="1368" y="2840"/>
                  </a:cubicBezTo>
                  <a:cubicBezTo>
                    <a:pt x="1062" y="2378"/>
                    <a:pt x="694" y="1956"/>
                    <a:pt x="269" y="1587"/>
                  </a:cubicBezTo>
                  <a:cubicBezTo>
                    <a:pt x="697" y="1216"/>
                    <a:pt x="1065" y="793"/>
                    <a:pt x="1371" y="331"/>
                  </a:cubicBezTo>
                  <a:cubicBezTo>
                    <a:pt x="1358" y="218"/>
                    <a:pt x="1345" y="109"/>
                    <a:pt x="132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89" name="Google Shape;389;p18"/>
            <p:cNvSpPr/>
            <p:nvPr/>
          </p:nvSpPr>
          <p:spPr>
            <a:xfrm>
              <a:off x="1044000" y="464040"/>
              <a:ext cx="132840" cy="315360"/>
            </a:xfrm>
            <a:custGeom>
              <a:avLst/>
              <a:gdLst/>
              <a:ahLst/>
              <a:cxnLst/>
              <a:rect l="l" t="t" r="r" b="b"/>
              <a:pathLst>
                <a:path w="642" h="1523" extrusionOk="0">
                  <a:moveTo>
                    <a:pt x="629" y="1"/>
                  </a:moveTo>
                  <a:cubicBezTo>
                    <a:pt x="445" y="242"/>
                    <a:pt x="247" y="472"/>
                    <a:pt x="31" y="688"/>
                  </a:cubicBezTo>
                  <a:cubicBezTo>
                    <a:pt x="11" y="708"/>
                    <a:pt x="0" y="736"/>
                    <a:pt x="0" y="763"/>
                  </a:cubicBezTo>
                  <a:cubicBezTo>
                    <a:pt x="0" y="790"/>
                    <a:pt x="11" y="818"/>
                    <a:pt x="31" y="836"/>
                  </a:cubicBezTo>
                  <a:cubicBezTo>
                    <a:pt x="247" y="1054"/>
                    <a:pt x="444" y="1282"/>
                    <a:pt x="625" y="1522"/>
                  </a:cubicBezTo>
                  <a:cubicBezTo>
                    <a:pt x="632" y="1415"/>
                    <a:pt x="636" y="1308"/>
                    <a:pt x="641" y="1198"/>
                  </a:cubicBezTo>
                  <a:cubicBezTo>
                    <a:pt x="519" y="1047"/>
                    <a:pt x="389" y="901"/>
                    <a:pt x="252" y="761"/>
                  </a:cubicBezTo>
                  <a:cubicBezTo>
                    <a:pt x="391" y="623"/>
                    <a:pt x="520" y="476"/>
                    <a:pt x="642" y="325"/>
                  </a:cubicBezTo>
                  <a:cubicBezTo>
                    <a:pt x="640" y="216"/>
                    <a:pt x="635" y="107"/>
                    <a:pt x="6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90" name="Google Shape;390;p18"/>
            <p:cNvSpPr/>
            <p:nvPr/>
          </p:nvSpPr>
          <p:spPr>
            <a:xfrm>
              <a:off x="-902160" y="714960"/>
              <a:ext cx="1068120" cy="1374120"/>
            </a:xfrm>
            <a:custGeom>
              <a:avLst/>
              <a:gdLst/>
              <a:ahLst/>
              <a:cxnLst/>
              <a:rect l="l" t="t" r="r" b="b"/>
              <a:pathLst>
                <a:path w="5153" h="6629" extrusionOk="0">
                  <a:moveTo>
                    <a:pt x="1" y="1"/>
                  </a:moveTo>
                  <a:cubicBezTo>
                    <a:pt x="3" y="72"/>
                    <a:pt x="6" y="142"/>
                    <a:pt x="8" y="212"/>
                  </a:cubicBezTo>
                  <a:lnTo>
                    <a:pt x="479" y="212"/>
                  </a:lnTo>
                  <a:cubicBezTo>
                    <a:pt x="787" y="212"/>
                    <a:pt x="1059" y="422"/>
                    <a:pt x="1137" y="722"/>
                  </a:cubicBezTo>
                  <a:cubicBezTo>
                    <a:pt x="1564" y="2349"/>
                    <a:pt x="2839" y="3615"/>
                    <a:pt x="4470" y="4027"/>
                  </a:cubicBezTo>
                  <a:cubicBezTo>
                    <a:pt x="4747" y="4097"/>
                    <a:pt x="4940" y="4347"/>
                    <a:pt x="4940" y="4636"/>
                  </a:cubicBezTo>
                  <a:lnTo>
                    <a:pt x="4940" y="6627"/>
                  </a:lnTo>
                  <a:cubicBezTo>
                    <a:pt x="4962" y="6627"/>
                    <a:pt x="4982" y="6629"/>
                    <a:pt x="5004" y="6629"/>
                  </a:cubicBezTo>
                  <a:lnTo>
                    <a:pt x="5024" y="6629"/>
                  </a:lnTo>
                  <a:cubicBezTo>
                    <a:pt x="5066" y="6629"/>
                    <a:pt x="5109" y="6627"/>
                    <a:pt x="5152" y="6625"/>
                  </a:cubicBezTo>
                  <a:lnTo>
                    <a:pt x="5152" y="4635"/>
                  </a:lnTo>
                  <a:cubicBezTo>
                    <a:pt x="5151" y="4250"/>
                    <a:pt x="4892" y="3915"/>
                    <a:pt x="4522" y="3822"/>
                  </a:cubicBezTo>
                  <a:cubicBezTo>
                    <a:pt x="2968" y="3428"/>
                    <a:pt x="1748" y="2220"/>
                    <a:pt x="1341" y="668"/>
                  </a:cubicBezTo>
                  <a:cubicBezTo>
                    <a:pt x="1238" y="276"/>
                    <a:pt x="884" y="1"/>
                    <a:pt x="4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91" name="Google Shape;391;p18"/>
            <p:cNvSpPr/>
            <p:nvPr/>
          </p:nvSpPr>
          <p:spPr>
            <a:xfrm>
              <a:off x="-896400" y="824040"/>
              <a:ext cx="952920" cy="887760"/>
            </a:xfrm>
            <a:custGeom>
              <a:avLst/>
              <a:gdLst/>
              <a:ahLst/>
              <a:cxnLst/>
              <a:rect l="l" t="t" r="r" b="b"/>
              <a:pathLst>
                <a:path w="4597" h="4282" extrusionOk="0">
                  <a:moveTo>
                    <a:pt x="0" y="1"/>
                  </a:moveTo>
                  <a:cubicBezTo>
                    <a:pt x="6" y="72"/>
                    <a:pt x="13" y="142"/>
                    <a:pt x="20" y="213"/>
                  </a:cubicBezTo>
                  <a:lnTo>
                    <a:pt x="451" y="213"/>
                  </a:lnTo>
                  <a:cubicBezTo>
                    <a:pt x="521" y="213"/>
                    <a:pt x="581" y="260"/>
                    <a:pt x="600" y="329"/>
                  </a:cubicBezTo>
                  <a:cubicBezTo>
                    <a:pt x="1075" y="2141"/>
                    <a:pt x="2498" y="3552"/>
                    <a:pt x="4314" y="4011"/>
                  </a:cubicBezTo>
                  <a:cubicBezTo>
                    <a:pt x="4357" y="4022"/>
                    <a:pt x="4385" y="4062"/>
                    <a:pt x="4385" y="4109"/>
                  </a:cubicBezTo>
                  <a:lnTo>
                    <a:pt x="4385" y="4175"/>
                  </a:lnTo>
                  <a:cubicBezTo>
                    <a:pt x="4385" y="4234"/>
                    <a:pt x="4432" y="4282"/>
                    <a:pt x="4490" y="4282"/>
                  </a:cubicBezTo>
                  <a:cubicBezTo>
                    <a:pt x="4549" y="4282"/>
                    <a:pt x="4597" y="4235"/>
                    <a:pt x="4597" y="4175"/>
                  </a:cubicBezTo>
                  <a:lnTo>
                    <a:pt x="4597" y="4109"/>
                  </a:lnTo>
                  <a:cubicBezTo>
                    <a:pt x="4596" y="3965"/>
                    <a:pt x="4500" y="3842"/>
                    <a:pt x="4365" y="3807"/>
                  </a:cubicBezTo>
                  <a:cubicBezTo>
                    <a:pt x="2624" y="3367"/>
                    <a:pt x="1259" y="2014"/>
                    <a:pt x="803" y="275"/>
                  </a:cubicBezTo>
                  <a:cubicBezTo>
                    <a:pt x="760" y="114"/>
                    <a:pt x="615" y="1"/>
                    <a:pt x="45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92" name="Google Shape;392;p18"/>
            <p:cNvSpPr/>
            <p:nvPr/>
          </p:nvSpPr>
          <p:spPr>
            <a:xfrm>
              <a:off x="12960" y="1773720"/>
              <a:ext cx="43560" cy="311400"/>
            </a:xfrm>
            <a:custGeom>
              <a:avLst/>
              <a:gdLst/>
              <a:ahLst/>
              <a:cxnLst/>
              <a:rect l="l" t="t" r="r" b="b"/>
              <a:pathLst>
                <a:path w="212" h="1503" extrusionOk="0">
                  <a:moveTo>
                    <a:pt x="107" y="0"/>
                  </a:moveTo>
                  <a:cubicBezTo>
                    <a:pt x="48" y="0"/>
                    <a:pt x="0" y="46"/>
                    <a:pt x="0" y="105"/>
                  </a:cubicBezTo>
                  <a:lnTo>
                    <a:pt x="0" y="1474"/>
                  </a:lnTo>
                  <a:cubicBezTo>
                    <a:pt x="70" y="1486"/>
                    <a:pt x="142" y="1496"/>
                    <a:pt x="212" y="1503"/>
                  </a:cubicBezTo>
                  <a:lnTo>
                    <a:pt x="212" y="105"/>
                  </a:lnTo>
                  <a:cubicBezTo>
                    <a:pt x="211" y="48"/>
                    <a:pt x="164" y="0"/>
                    <a:pt x="10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93" name="Google Shape;393;p18"/>
            <p:cNvSpPr/>
            <p:nvPr/>
          </p:nvSpPr>
          <p:spPr>
            <a:xfrm>
              <a:off x="-884520" y="933480"/>
              <a:ext cx="309960" cy="481680"/>
            </a:xfrm>
            <a:custGeom>
              <a:avLst/>
              <a:gdLst/>
              <a:ahLst/>
              <a:cxnLst/>
              <a:rect l="l" t="t" r="r" b="b"/>
              <a:pathLst>
                <a:path w="1497" h="2325" extrusionOk="0">
                  <a:moveTo>
                    <a:pt x="0" y="0"/>
                  </a:moveTo>
                  <a:cubicBezTo>
                    <a:pt x="10" y="71"/>
                    <a:pt x="18" y="142"/>
                    <a:pt x="29" y="212"/>
                  </a:cubicBezTo>
                  <a:lnTo>
                    <a:pt x="113" y="212"/>
                  </a:lnTo>
                  <a:cubicBezTo>
                    <a:pt x="355" y="976"/>
                    <a:pt x="766" y="1693"/>
                    <a:pt x="1301" y="2288"/>
                  </a:cubicBezTo>
                  <a:cubicBezTo>
                    <a:pt x="1322" y="2313"/>
                    <a:pt x="1351" y="2325"/>
                    <a:pt x="1380" y="2325"/>
                  </a:cubicBezTo>
                  <a:cubicBezTo>
                    <a:pt x="1405" y="2325"/>
                    <a:pt x="1430" y="2316"/>
                    <a:pt x="1449" y="2297"/>
                  </a:cubicBezTo>
                  <a:cubicBezTo>
                    <a:pt x="1493" y="2259"/>
                    <a:pt x="1496" y="2192"/>
                    <a:pt x="1458" y="2148"/>
                  </a:cubicBezTo>
                  <a:cubicBezTo>
                    <a:pt x="925" y="1556"/>
                    <a:pt x="521" y="840"/>
                    <a:pt x="291" y="76"/>
                  </a:cubicBezTo>
                  <a:cubicBezTo>
                    <a:pt x="278" y="32"/>
                    <a:pt x="236" y="0"/>
                    <a:pt x="19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94" name="Google Shape;394;p18"/>
            <p:cNvSpPr/>
            <p:nvPr/>
          </p:nvSpPr>
          <p:spPr>
            <a:xfrm>
              <a:off x="-527400" y="1466280"/>
              <a:ext cx="474840" cy="599040"/>
            </a:xfrm>
            <a:custGeom>
              <a:avLst/>
              <a:gdLst/>
              <a:ahLst/>
              <a:cxnLst/>
              <a:rect l="l" t="t" r="r" b="b"/>
              <a:pathLst>
                <a:path w="2291" h="2891" extrusionOk="0">
                  <a:moveTo>
                    <a:pt x="117" y="1"/>
                  </a:moveTo>
                  <a:cubicBezTo>
                    <a:pt x="88" y="1"/>
                    <a:pt x="60" y="13"/>
                    <a:pt x="39" y="36"/>
                  </a:cubicBezTo>
                  <a:cubicBezTo>
                    <a:pt x="0" y="80"/>
                    <a:pt x="5" y="146"/>
                    <a:pt x="48" y="184"/>
                  </a:cubicBezTo>
                  <a:cubicBezTo>
                    <a:pt x="643" y="709"/>
                    <a:pt x="1326" y="1094"/>
                    <a:pt x="2077" y="1333"/>
                  </a:cubicBezTo>
                  <a:lnTo>
                    <a:pt x="2077" y="2828"/>
                  </a:lnTo>
                  <a:cubicBezTo>
                    <a:pt x="2148" y="2852"/>
                    <a:pt x="2217" y="2871"/>
                    <a:pt x="2288" y="2890"/>
                  </a:cubicBezTo>
                  <a:lnTo>
                    <a:pt x="2288" y="1256"/>
                  </a:lnTo>
                  <a:cubicBezTo>
                    <a:pt x="2290" y="1209"/>
                    <a:pt x="2260" y="1168"/>
                    <a:pt x="2215" y="1154"/>
                  </a:cubicBezTo>
                  <a:cubicBezTo>
                    <a:pt x="1462" y="926"/>
                    <a:pt x="779" y="549"/>
                    <a:pt x="188" y="28"/>
                  </a:cubicBezTo>
                  <a:cubicBezTo>
                    <a:pt x="167" y="10"/>
                    <a:pt x="142" y="1"/>
                    <a:pt x="1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95" name="Google Shape;395;p18"/>
            <p:cNvSpPr/>
            <p:nvPr/>
          </p:nvSpPr>
          <p:spPr>
            <a:xfrm>
              <a:off x="-815760" y="1242720"/>
              <a:ext cx="653400" cy="784800"/>
            </a:xfrm>
            <a:custGeom>
              <a:avLst/>
              <a:gdLst/>
              <a:ahLst/>
              <a:cxnLst/>
              <a:rect l="l" t="t" r="r" b="b"/>
              <a:pathLst>
                <a:path w="3152" h="3786" extrusionOk="0">
                  <a:moveTo>
                    <a:pt x="0" y="0"/>
                  </a:moveTo>
                  <a:lnTo>
                    <a:pt x="0" y="0"/>
                  </a:lnTo>
                  <a:cubicBezTo>
                    <a:pt x="97" y="305"/>
                    <a:pt x="210" y="592"/>
                    <a:pt x="335" y="864"/>
                  </a:cubicBezTo>
                  <a:cubicBezTo>
                    <a:pt x="1012" y="1716"/>
                    <a:pt x="1907" y="2384"/>
                    <a:pt x="2941" y="2784"/>
                  </a:cubicBezTo>
                  <a:lnTo>
                    <a:pt x="2941" y="3691"/>
                  </a:lnTo>
                  <a:cubicBezTo>
                    <a:pt x="3011" y="3726"/>
                    <a:pt x="3080" y="3757"/>
                    <a:pt x="3152" y="3785"/>
                  </a:cubicBezTo>
                  <a:lnTo>
                    <a:pt x="3152" y="2711"/>
                  </a:lnTo>
                  <a:cubicBezTo>
                    <a:pt x="3152" y="2668"/>
                    <a:pt x="3124" y="2627"/>
                    <a:pt x="3084" y="2613"/>
                  </a:cubicBezTo>
                  <a:cubicBezTo>
                    <a:pt x="1773" y="2122"/>
                    <a:pt x="688" y="1195"/>
                    <a:pt x="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96" name="Google Shape;396;p18"/>
            <p:cNvSpPr/>
            <p:nvPr/>
          </p:nvSpPr>
          <p:spPr>
            <a:xfrm>
              <a:off x="-613080" y="1653120"/>
              <a:ext cx="341640" cy="320400"/>
            </a:xfrm>
            <a:custGeom>
              <a:avLst/>
              <a:gdLst/>
              <a:ahLst/>
              <a:cxnLst/>
              <a:rect l="l" t="t" r="r" b="b"/>
              <a:pathLst>
                <a:path w="1650" h="1546" extrusionOk="0">
                  <a:moveTo>
                    <a:pt x="1" y="1"/>
                  </a:moveTo>
                  <a:cubicBezTo>
                    <a:pt x="176" y="247"/>
                    <a:pt x="363" y="471"/>
                    <a:pt x="559" y="675"/>
                  </a:cubicBezTo>
                  <a:cubicBezTo>
                    <a:pt x="839" y="855"/>
                    <a:pt x="1131" y="1017"/>
                    <a:pt x="1438" y="1156"/>
                  </a:cubicBezTo>
                  <a:lnTo>
                    <a:pt x="1438" y="1414"/>
                  </a:lnTo>
                  <a:cubicBezTo>
                    <a:pt x="1508" y="1460"/>
                    <a:pt x="1578" y="1504"/>
                    <a:pt x="1649" y="1545"/>
                  </a:cubicBezTo>
                  <a:lnTo>
                    <a:pt x="1649" y="1087"/>
                  </a:lnTo>
                  <a:cubicBezTo>
                    <a:pt x="1647" y="1045"/>
                    <a:pt x="1623" y="1008"/>
                    <a:pt x="1585" y="990"/>
                  </a:cubicBezTo>
                  <a:cubicBezTo>
                    <a:pt x="1005" y="736"/>
                    <a:pt x="474" y="401"/>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97" name="Google Shape;397;p18"/>
            <p:cNvSpPr/>
            <p:nvPr/>
          </p:nvSpPr>
          <p:spPr>
            <a:xfrm>
              <a:off x="-902880" y="-851400"/>
              <a:ext cx="1068480" cy="1380600"/>
            </a:xfrm>
            <a:custGeom>
              <a:avLst/>
              <a:gdLst/>
              <a:ahLst/>
              <a:cxnLst/>
              <a:rect l="l" t="t" r="r" b="b"/>
              <a:pathLst>
                <a:path w="5155" h="6659" extrusionOk="0">
                  <a:moveTo>
                    <a:pt x="5049" y="0"/>
                  </a:moveTo>
                  <a:cubicBezTo>
                    <a:pt x="5041" y="0"/>
                    <a:pt x="5033" y="1"/>
                    <a:pt x="5025" y="1"/>
                  </a:cubicBezTo>
                  <a:lnTo>
                    <a:pt x="5006" y="1"/>
                  </a:lnTo>
                  <a:cubicBezTo>
                    <a:pt x="4984" y="1"/>
                    <a:pt x="4963" y="2"/>
                    <a:pt x="4942" y="2"/>
                  </a:cubicBezTo>
                  <a:lnTo>
                    <a:pt x="4942" y="2024"/>
                  </a:lnTo>
                  <a:cubicBezTo>
                    <a:pt x="4942" y="2312"/>
                    <a:pt x="4748" y="2563"/>
                    <a:pt x="4471" y="2633"/>
                  </a:cubicBezTo>
                  <a:cubicBezTo>
                    <a:pt x="2841" y="3044"/>
                    <a:pt x="1564" y="4311"/>
                    <a:pt x="1139" y="5937"/>
                  </a:cubicBezTo>
                  <a:cubicBezTo>
                    <a:pt x="1060" y="6237"/>
                    <a:pt x="789" y="6447"/>
                    <a:pt x="481" y="6447"/>
                  </a:cubicBezTo>
                  <a:lnTo>
                    <a:pt x="7" y="6447"/>
                  </a:lnTo>
                  <a:cubicBezTo>
                    <a:pt x="5" y="6517"/>
                    <a:pt x="1" y="6587"/>
                    <a:pt x="0" y="6658"/>
                  </a:cubicBezTo>
                  <a:lnTo>
                    <a:pt x="481" y="6658"/>
                  </a:lnTo>
                  <a:cubicBezTo>
                    <a:pt x="887" y="6658"/>
                    <a:pt x="1241" y="6384"/>
                    <a:pt x="1344" y="5990"/>
                  </a:cubicBezTo>
                  <a:cubicBezTo>
                    <a:pt x="1751" y="4438"/>
                    <a:pt x="2971" y="3230"/>
                    <a:pt x="4525" y="2837"/>
                  </a:cubicBezTo>
                  <a:cubicBezTo>
                    <a:pt x="4895" y="2744"/>
                    <a:pt x="5154" y="2409"/>
                    <a:pt x="5154" y="2024"/>
                  </a:cubicBezTo>
                  <a:lnTo>
                    <a:pt x="5154" y="3"/>
                  </a:lnTo>
                  <a:cubicBezTo>
                    <a:pt x="5120" y="2"/>
                    <a:pt x="5084" y="0"/>
                    <a:pt x="50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98" name="Google Shape;398;p18"/>
            <p:cNvSpPr/>
            <p:nvPr/>
          </p:nvSpPr>
          <p:spPr>
            <a:xfrm>
              <a:off x="-524160" y="-569520"/>
              <a:ext cx="580680" cy="496080"/>
            </a:xfrm>
            <a:custGeom>
              <a:avLst/>
              <a:gdLst/>
              <a:ahLst/>
              <a:cxnLst/>
              <a:rect l="l" t="t" r="r" b="b"/>
              <a:pathLst>
                <a:path w="2802" h="2394" extrusionOk="0">
                  <a:moveTo>
                    <a:pt x="2697" y="1"/>
                  </a:moveTo>
                  <a:cubicBezTo>
                    <a:pt x="2638" y="1"/>
                    <a:pt x="2590" y="47"/>
                    <a:pt x="2590" y="106"/>
                  </a:cubicBezTo>
                  <a:lnTo>
                    <a:pt x="2590" y="665"/>
                  </a:lnTo>
                  <a:cubicBezTo>
                    <a:pt x="2590" y="711"/>
                    <a:pt x="2561" y="752"/>
                    <a:pt x="2519" y="763"/>
                  </a:cubicBezTo>
                  <a:cubicBezTo>
                    <a:pt x="1570" y="1002"/>
                    <a:pt x="714" y="1504"/>
                    <a:pt x="42" y="2216"/>
                  </a:cubicBezTo>
                  <a:cubicBezTo>
                    <a:pt x="1" y="2260"/>
                    <a:pt x="2" y="2326"/>
                    <a:pt x="44" y="2365"/>
                  </a:cubicBezTo>
                  <a:cubicBezTo>
                    <a:pt x="65" y="2384"/>
                    <a:pt x="92" y="2394"/>
                    <a:pt x="117" y="2394"/>
                  </a:cubicBezTo>
                  <a:cubicBezTo>
                    <a:pt x="144" y="2394"/>
                    <a:pt x="174" y="2383"/>
                    <a:pt x="194" y="2361"/>
                  </a:cubicBezTo>
                  <a:cubicBezTo>
                    <a:pt x="839" y="1679"/>
                    <a:pt x="1660" y="1197"/>
                    <a:pt x="2570" y="967"/>
                  </a:cubicBezTo>
                  <a:cubicBezTo>
                    <a:pt x="2705" y="933"/>
                    <a:pt x="2802" y="809"/>
                    <a:pt x="2802" y="665"/>
                  </a:cubicBezTo>
                  <a:lnTo>
                    <a:pt x="2802" y="106"/>
                  </a:lnTo>
                  <a:cubicBezTo>
                    <a:pt x="2802" y="48"/>
                    <a:pt x="2755" y="1"/>
                    <a:pt x="26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99" name="Google Shape;399;p18"/>
            <p:cNvSpPr/>
            <p:nvPr/>
          </p:nvSpPr>
          <p:spPr>
            <a:xfrm>
              <a:off x="-897120" y="-16200"/>
              <a:ext cx="338400" cy="436320"/>
            </a:xfrm>
            <a:custGeom>
              <a:avLst/>
              <a:gdLst/>
              <a:ahLst/>
              <a:cxnLst/>
              <a:rect l="l" t="t" r="r" b="b"/>
              <a:pathLst>
                <a:path w="1633" h="2106" extrusionOk="0">
                  <a:moveTo>
                    <a:pt x="1513" y="1"/>
                  </a:moveTo>
                  <a:cubicBezTo>
                    <a:pt x="1481" y="1"/>
                    <a:pt x="1448" y="16"/>
                    <a:pt x="1427" y="44"/>
                  </a:cubicBezTo>
                  <a:cubicBezTo>
                    <a:pt x="1044" y="567"/>
                    <a:pt x="767" y="1151"/>
                    <a:pt x="603" y="1777"/>
                  </a:cubicBezTo>
                  <a:cubicBezTo>
                    <a:pt x="584" y="1846"/>
                    <a:pt x="523" y="1893"/>
                    <a:pt x="455" y="1893"/>
                  </a:cubicBezTo>
                  <a:lnTo>
                    <a:pt x="22" y="1893"/>
                  </a:lnTo>
                  <a:cubicBezTo>
                    <a:pt x="14" y="1964"/>
                    <a:pt x="6" y="2034"/>
                    <a:pt x="1" y="2105"/>
                  </a:cubicBezTo>
                  <a:lnTo>
                    <a:pt x="455" y="2105"/>
                  </a:lnTo>
                  <a:cubicBezTo>
                    <a:pt x="620" y="2103"/>
                    <a:pt x="764" y="1990"/>
                    <a:pt x="807" y="1830"/>
                  </a:cubicBezTo>
                  <a:cubicBezTo>
                    <a:pt x="965" y="1228"/>
                    <a:pt x="1230" y="668"/>
                    <a:pt x="1598" y="168"/>
                  </a:cubicBezTo>
                  <a:cubicBezTo>
                    <a:pt x="1633" y="121"/>
                    <a:pt x="1623" y="55"/>
                    <a:pt x="1575" y="21"/>
                  </a:cubicBezTo>
                  <a:cubicBezTo>
                    <a:pt x="1556" y="8"/>
                    <a:pt x="1535" y="1"/>
                    <a:pt x="151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00" name="Google Shape;400;p18"/>
            <p:cNvSpPr/>
            <p:nvPr/>
          </p:nvSpPr>
          <p:spPr>
            <a:xfrm>
              <a:off x="12960" y="-847080"/>
              <a:ext cx="43560" cy="233640"/>
            </a:xfrm>
            <a:custGeom>
              <a:avLst/>
              <a:gdLst/>
              <a:ahLst/>
              <a:cxnLst/>
              <a:rect l="l" t="t" r="r" b="b"/>
              <a:pathLst>
                <a:path w="212" h="1129" extrusionOk="0">
                  <a:moveTo>
                    <a:pt x="212" y="1"/>
                  </a:moveTo>
                  <a:cubicBezTo>
                    <a:pt x="142" y="7"/>
                    <a:pt x="71" y="18"/>
                    <a:pt x="0" y="29"/>
                  </a:cubicBezTo>
                  <a:lnTo>
                    <a:pt x="0" y="1023"/>
                  </a:lnTo>
                  <a:cubicBezTo>
                    <a:pt x="0" y="1081"/>
                    <a:pt x="47" y="1128"/>
                    <a:pt x="107" y="1128"/>
                  </a:cubicBezTo>
                  <a:cubicBezTo>
                    <a:pt x="164" y="1128"/>
                    <a:pt x="212" y="1082"/>
                    <a:pt x="212" y="1023"/>
                  </a:cubicBezTo>
                  <a:lnTo>
                    <a:pt x="21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01" name="Google Shape;401;p18"/>
            <p:cNvSpPr/>
            <p:nvPr/>
          </p:nvSpPr>
          <p:spPr>
            <a:xfrm>
              <a:off x="-885600" y="-827640"/>
              <a:ext cx="832680" cy="1137960"/>
            </a:xfrm>
            <a:custGeom>
              <a:avLst/>
              <a:gdLst/>
              <a:ahLst/>
              <a:cxnLst/>
              <a:rect l="l" t="t" r="r" b="b"/>
              <a:pathLst>
                <a:path w="4018" h="5489" extrusionOk="0">
                  <a:moveTo>
                    <a:pt x="4017" y="1"/>
                  </a:moveTo>
                  <a:cubicBezTo>
                    <a:pt x="3947" y="18"/>
                    <a:pt x="3876" y="39"/>
                    <a:pt x="3806" y="62"/>
                  </a:cubicBezTo>
                  <a:lnTo>
                    <a:pt x="3806" y="1588"/>
                  </a:lnTo>
                  <a:cubicBezTo>
                    <a:pt x="2045" y="2146"/>
                    <a:pt x="675" y="3517"/>
                    <a:pt x="118" y="5278"/>
                  </a:cubicBezTo>
                  <a:lnTo>
                    <a:pt x="30" y="5278"/>
                  </a:lnTo>
                  <a:cubicBezTo>
                    <a:pt x="19" y="5348"/>
                    <a:pt x="11" y="5418"/>
                    <a:pt x="1" y="5488"/>
                  </a:cubicBezTo>
                  <a:lnTo>
                    <a:pt x="196" y="5488"/>
                  </a:lnTo>
                  <a:cubicBezTo>
                    <a:pt x="242" y="5488"/>
                    <a:pt x="284" y="5459"/>
                    <a:pt x="296" y="5414"/>
                  </a:cubicBezTo>
                  <a:cubicBezTo>
                    <a:pt x="826" y="3660"/>
                    <a:pt x="2188" y="2295"/>
                    <a:pt x="3942" y="1767"/>
                  </a:cubicBezTo>
                  <a:cubicBezTo>
                    <a:pt x="3985" y="1753"/>
                    <a:pt x="4017" y="1712"/>
                    <a:pt x="4017" y="1665"/>
                  </a:cubicBezTo>
                  <a:lnTo>
                    <a:pt x="401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02" name="Google Shape;402;p18"/>
            <p:cNvSpPr/>
            <p:nvPr/>
          </p:nvSpPr>
          <p:spPr>
            <a:xfrm>
              <a:off x="-820080" y="-790200"/>
              <a:ext cx="657720" cy="798480"/>
            </a:xfrm>
            <a:custGeom>
              <a:avLst/>
              <a:gdLst/>
              <a:ahLst/>
              <a:cxnLst/>
              <a:rect l="l" t="t" r="r" b="b"/>
              <a:pathLst>
                <a:path w="3173" h="3853" extrusionOk="0">
                  <a:moveTo>
                    <a:pt x="3173" y="1"/>
                  </a:moveTo>
                  <a:cubicBezTo>
                    <a:pt x="3104" y="29"/>
                    <a:pt x="3032" y="62"/>
                    <a:pt x="2962" y="95"/>
                  </a:cubicBezTo>
                  <a:lnTo>
                    <a:pt x="2962" y="1034"/>
                  </a:lnTo>
                  <a:cubicBezTo>
                    <a:pt x="1909" y="1443"/>
                    <a:pt x="1001" y="2125"/>
                    <a:pt x="320" y="3000"/>
                  </a:cubicBezTo>
                  <a:cubicBezTo>
                    <a:pt x="199" y="3269"/>
                    <a:pt x="93" y="3555"/>
                    <a:pt x="1" y="3853"/>
                  </a:cubicBezTo>
                  <a:cubicBezTo>
                    <a:pt x="688" y="2643"/>
                    <a:pt x="1782" y="1701"/>
                    <a:pt x="3105" y="1206"/>
                  </a:cubicBezTo>
                  <a:cubicBezTo>
                    <a:pt x="3145" y="1191"/>
                    <a:pt x="3173" y="1151"/>
                    <a:pt x="3173" y="1108"/>
                  </a:cubicBezTo>
                  <a:lnTo>
                    <a:pt x="317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03" name="Google Shape;403;p18"/>
            <p:cNvSpPr/>
            <p:nvPr/>
          </p:nvSpPr>
          <p:spPr>
            <a:xfrm>
              <a:off x="-624600" y="-735120"/>
              <a:ext cx="353160" cy="335880"/>
            </a:xfrm>
            <a:custGeom>
              <a:avLst/>
              <a:gdLst/>
              <a:ahLst/>
              <a:cxnLst/>
              <a:rect l="l" t="t" r="r" b="b"/>
              <a:pathLst>
                <a:path w="1704" h="1621" extrusionOk="0">
                  <a:moveTo>
                    <a:pt x="1703" y="0"/>
                  </a:moveTo>
                  <a:cubicBezTo>
                    <a:pt x="1632" y="41"/>
                    <a:pt x="1563" y="85"/>
                    <a:pt x="1493" y="132"/>
                  </a:cubicBezTo>
                  <a:lnTo>
                    <a:pt x="1493" y="419"/>
                  </a:lnTo>
                  <a:cubicBezTo>
                    <a:pt x="1158" y="570"/>
                    <a:pt x="841" y="747"/>
                    <a:pt x="539" y="948"/>
                  </a:cubicBezTo>
                  <a:cubicBezTo>
                    <a:pt x="351" y="1152"/>
                    <a:pt x="170" y="1377"/>
                    <a:pt x="1" y="1620"/>
                  </a:cubicBezTo>
                  <a:cubicBezTo>
                    <a:pt x="488" y="1200"/>
                    <a:pt x="1037" y="850"/>
                    <a:pt x="1640" y="586"/>
                  </a:cubicBezTo>
                  <a:cubicBezTo>
                    <a:pt x="1679" y="567"/>
                    <a:pt x="1703" y="531"/>
                    <a:pt x="1703" y="488"/>
                  </a:cubicBezTo>
                  <a:lnTo>
                    <a:pt x="170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grpSp>
      <p:grpSp>
        <p:nvGrpSpPr>
          <p:cNvPr id="404" name="Google Shape;404;p18"/>
          <p:cNvGrpSpPr/>
          <p:nvPr/>
        </p:nvGrpSpPr>
        <p:grpSpPr>
          <a:xfrm>
            <a:off x="128520" y="140760"/>
            <a:ext cx="8936640" cy="4893480"/>
            <a:chOff x="128520" y="140760"/>
            <a:chExt cx="8936640" cy="4893480"/>
          </a:xfrm>
        </p:grpSpPr>
        <p:sp>
          <p:nvSpPr>
            <p:cNvPr id="405" name="Google Shape;405;p18"/>
            <p:cNvSpPr/>
            <p:nvPr/>
          </p:nvSpPr>
          <p:spPr>
            <a:xfrm>
              <a:off x="128520" y="140760"/>
              <a:ext cx="8862120" cy="4861440"/>
            </a:xfrm>
            <a:prstGeom prst="roundRect">
              <a:avLst>
                <a:gd name="adj" fmla="val 0"/>
              </a:avLst>
            </a:prstGeom>
            <a:noFill/>
            <a:ln w="19050" cap="flat" cmpd="sng">
              <a:solidFill>
                <a:srgbClr val="1C1F2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grpSp>
          <p:nvGrpSpPr>
            <p:cNvPr id="406" name="Google Shape;406;p18"/>
            <p:cNvGrpSpPr/>
            <p:nvPr/>
          </p:nvGrpSpPr>
          <p:grpSpPr>
            <a:xfrm>
              <a:off x="8194680" y="3952440"/>
              <a:ext cx="870480" cy="1081800"/>
              <a:chOff x="8194680" y="3952440"/>
              <a:chExt cx="870480" cy="1081800"/>
            </a:xfrm>
          </p:grpSpPr>
          <p:sp>
            <p:nvSpPr>
              <p:cNvPr id="407" name="Google Shape;407;p18"/>
              <p:cNvSpPr/>
              <p:nvPr/>
            </p:nvSpPr>
            <p:spPr>
              <a:xfrm>
                <a:off x="8492760" y="4880520"/>
                <a:ext cx="453960" cy="153720"/>
              </a:xfrm>
              <a:custGeom>
                <a:avLst/>
                <a:gdLst/>
                <a:ahLst/>
                <a:cxnLst/>
                <a:rect l="l" t="t" r="r" b="b"/>
                <a:pathLst>
                  <a:path w="18178" h="6162" extrusionOk="0">
                    <a:moveTo>
                      <a:pt x="1130" y="0"/>
                    </a:moveTo>
                    <a:lnTo>
                      <a:pt x="0" y="6059"/>
                    </a:lnTo>
                    <a:lnTo>
                      <a:pt x="18178" y="6162"/>
                    </a:lnTo>
                    <a:lnTo>
                      <a:pt x="16637" y="1540"/>
                    </a:lnTo>
                    <a:close/>
                  </a:path>
                </a:pathLst>
              </a:custGeom>
              <a:solidFill>
                <a:schemeClr val="lt1"/>
              </a:solid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grpSp>
            <p:nvGrpSpPr>
              <p:cNvPr id="408" name="Google Shape;408;p18"/>
              <p:cNvGrpSpPr/>
              <p:nvPr/>
            </p:nvGrpSpPr>
            <p:grpSpPr>
              <a:xfrm>
                <a:off x="8194680" y="3952440"/>
                <a:ext cx="870480" cy="1052280"/>
                <a:chOff x="8194680" y="3952440"/>
                <a:chExt cx="870480" cy="1052280"/>
              </a:xfrm>
            </p:grpSpPr>
            <p:sp>
              <p:nvSpPr>
                <p:cNvPr id="409" name="Google Shape;409;p18"/>
                <p:cNvSpPr/>
                <p:nvPr/>
              </p:nvSpPr>
              <p:spPr>
                <a:xfrm>
                  <a:off x="8294760" y="3998520"/>
                  <a:ext cx="738720" cy="77148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10" name="Google Shape;410;p18"/>
                <p:cNvSpPr/>
                <p:nvPr/>
              </p:nvSpPr>
              <p:spPr>
                <a:xfrm flipH="1">
                  <a:off x="8194680" y="3952440"/>
                  <a:ext cx="870480" cy="1052280"/>
                </a:xfrm>
                <a:custGeom>
                  <a:avLst/>
                  <a:gdLst/>
                  <a:ahLst/>
                  <a:cxnLst/>
                  <a:rect l="l" t="t" r="r" b="b"/>
                  <a:pathLst>
                    <a:path w="23436" h="28335" extrusionOk="0">
                      <a:moveTo>
                        <a:pt x="11688" y="1"/>
                      </a:moveTo>
                      <a:cubicBezTo>
                        <a:pt x="11174" y="1"/>
                        <a:pt x="10638" y="29"/>
                        <a:pt x="10075" y="84"/>
                      </a:cubicBezTo>
                      <a:cubicBezTo>
                        <a:pt x="6118" y="471"/>
                        <a:pt x="2704" y="2807"/>
                        <a:pt x="1160" y="6184"/>
                      </a:cubicBezTo>
                      <a:cubicBezTo>
                        <a:pt x="227" y="8226"/>
                        <a:pt x="1" y="10599"/>
                        <a:pt x="522" y="12860"/>
                      </a:cubicBezTo>
                      <a:cubicBezTo>
                        <a:pt x="1067" y="15228"/>
                        <a:pt x="2408" y="17001"/>
                        <a:pt x="3829" y="18878"/>
                      </a:cubicBezTo>
                      <a:cubicBezTo>
                        <a:pt x="4651" y="19966"/>
                        <a:pt x="4950" y="21095"/>
                        <a:pt x="4717" y="22236"/>
                      </a:cubicBezTo>
                      <a:cubicBezTo>
                        <a:pt x="4471" y="23449"/>
                        <a:pt x="4162" y="24673"/>
                        <a:pt x="3863" y="25857"/>
                      </a:cubicBezTo>
                      <a:cubicBezTo>
                        <a:pt x="3732" y="26373"/>
                        <a:pt x="3603" y="26890"/>
                        <a:pt x="3477" y="27409"/>
                      </a:cubicBezTo>
                      <a:lnTo>
                        <a:pt x="3294" y="28164"/>
                      </a:lnTo>
                      <a:cubicBezTo>
                        <a:pt x="3280" y="28216"/>
                        <a:pt x="3313" y="28270"/>
                        <a:pt x="3365" y="28282"/>
                      </a:cubicBezTo>
                      <a:cubicBezTo>
                        <a:pt x="3373" y="28284"/>
                        <a:pt x="3382" y="28285"/>
                        <a:pt x="3390" y="28285"/>
                      </a:cubicBezTo>
                      <a:cubicBezTo>
                        <a:pt x="3434" y="28285"/>
                        <a:pt x="3473" y="28255"/>
                        <a:pt x="3483" y="28210"/>
                      </a:cubicBezTo>
                      <a:lnTo>
                        <a:pt x="3665" y="27455"/>
                      </a:lnTo>
                      <a:cubicBezTo>
                        <a:pt x="3790" y="26938"/>
                        <a:pt x="3921" y="26423"/>
                        <a:pt x="4050" y="25906"/>
                      </a:cubicBezTo>
                      <a:cubicBezTo>
                        <a:pt x="4350" y="24720"/>
                        <a:pt x="4658" y="23494"/>
                        <a:pt x="4906" y="22276"/>
                      </a:cubicBezTo>
                      <a:cubicBezTo>
                        <a:pt x="5151" y="21077"/>
                        <a:pt x="4839" y="19895"/>
                        <a:pt x="3982" y="18761"/>
                      </a:cubicBezTo>
                      <a:cubicBezTo>
                        <a:pt x="2575" y="16901"/>
                        <a:pt x="1246" y="15145"/>
                        <a:pt x="710" y="12818"/>
                      </a:cubicBezTo>
                      <a:cubicBezTo>
                        <a:pt x="197" y="10597"/>
                        <a:pt x="419" y="8270"/>
                        <a:pt x="1335" y="6264"/>
                      </a:cubicBezTo>
                      <a:cubicBezTo>
                        <a:pt x="2848" y="2951"/>
                        <a:pt x="6203" y="657"/>
                        <a:pt x="10092" y="278"/>
                      </a:cubicBezTo>
                      <a:cubicBezTo>
                        <a:pt x="10647" y="224"/>
                        <a:pt x="11175" y="196"/>
                        <a:pt x="11683" y="196"/>
                      </a:cubicBezTo>
                      <a:cubicBezTo>
                        <a:pt x="12990" y="196"/>
                        <a:pt x="14157" y="378"/>
                        <a:pt x="15271" y="749"/>
                      </a:cubicBezTo>
                      <a:cubicBezTo>
                        <a:pt x="17358" y="1444"/>
                        <a:pt x="19318" y="3279"/>
                        <a:pt x="20269" y="5422"/>
                      </a:cubicBezTo>
                      <a:cubicBezTo>
                        <a:pt x="20686" y="6365"/>
                        <a:pt x="20923" y="7371"/>
                        <a:pt x="20972" y="8413"/>
                      </a:cubicBezTo>
                      <a:lnTo>
                        <a:pt x="20973" y="8440"/>
                      </a:lnTo>
                      <a:cubicBezTo>
                        <a:pt x="20996" y="8928"/>
                        <a:pt x="21022" y="9482"/>
                        <a:pt x="20894" y="9939"/>
                      </a:cubicBezTo>
                      <a:cubicBezTo>
                        <a:pt x="20878" y="9997"/>
                        <a:pt x="20861" y="10053"/>
                        <a:pt x="20845" y="10107"/>
                      </a:cubicBezTo>
                      <a:cubicBezTo>
                        <a:pt x="20716" y="10541"/>
                        <a:pt x="20606" y="10915"/>
                        <a:pt x="20823" y="11412"/>
                      </a:cubicBezTo>
                      <a:cubicBezTo>
                        <a:pt x="20859" y="11496"/>
                        <a:pt x="20905" y="11583"/>
                        <a:pt x="20957" y="11668"/>
                      </a:cubicBezTo>
                      <a:cubicBezTo>
                        <a:pt x="21265" y="12174"/>
                        <a:pt x="21593" y="12677"/>
                        <a:pt x="21910" y="13165"/>
                      </a:cubicBezTo>
                      <a:cubicBezTo>
                        <a:pt x="22063" y="13401"/>
                        <a:pt x="22216" y="13635"/>
                        <a:pt x="22367" y="13873"/>
                      </a:cubicBezTo>
                      <a:cubicBezTo>
                        <a:pt x="22421" y="13955"/>
                        <a:pt x="22476" y="14038"/>
                        <a:pt x="22531" y="14121"/>
                      </a:cubicBezTo>
                      <a:cubicBezTo>
                        <a:pt x="22676" y="14340"/>
                        <a:pt x="22826" y="14566"/>
                        <a:pt x="22947" y="14800"/>
                      </a:cubicBezTo>
                      <a:cubicBezTo>
                        <a:pt x="23212" y="15304"/>
                        <a:pt x="23144" y="15507"/>
                        <a:pt x="22613" y="15790"/>
                      </a:cubicBezTo>
                      <a:cubicBezTo>
                        <a:pt x="22502" y="15849"/>
                        <a:pt x="22375" y="15904"/>
                        <a:pt x="22250" y="15957"/>
                      </a:cubicBezTo>
                      <a:cubicBezTo>
                        <a:pt x="21927" y="16092"/>
                        <a:pt x="21596" y="16232"/>
                        <a:pt x="21466" y="16492"/>
                      </a:cubicBezTo>
                      <a:cubicBezTo>
                        <a:pt x="21358" y="16705"/>
                        <a:pt x="21472" y="16961"/>
                        <a:pt x="21556" y="17148"/>
                      </a:cubicBezTo>
                      <a:cubicBezTo>
                        <a:pt x="21569" y="17176"/>
                        <a:pt x="21581" y="17203"/>
                        <a:pt x="21591" y="17227"/>
                      </a:cubicBezTo>
                      <a:cubicBezTo>
                        <a:pt x="21687" y="17463"/>
                        <a:pt x="21799" y="17730"/>
                        <a:pt x="21777" y="18002"/>
                      </a:cubicBezTo>
                      <a:cubicBezTo>
                        <a:pt x="21767" y="18121"/>
                        <a:pt x="21720" y="18223"/>
                        <a:pt x="21651" y="18282"/>
                      </a:cubicBezTo>
                      <a:cubicBezTo>
                        <a:pt x="21637" y="18293"/>
                        <a:pt x="21621" y="18304"/>
                        <a:pt x="21608" y="18313"/>
                      </a:cubicBezTo>
                      <a:cubicBezTo>
                        <a:pt x="21585" y="18331"/>
                        <a:pt x="21560" y="18348"/>
                        <a:pt x="21538" y="18368"/>
                      </a:cubicBezTo>
                      <a:cubicBezTo>
                        <a:pt x="21477" y="18426"/>
                        <a:pt x="21445" y="18494"/>
                        <a:pt x="21449" y="18564"/>
                      </a:cubicBezTo>
                      <a:cubicBezTo>
                        <a:pt x="21455" y="18682"/>
                        <a:pt x="21514" y="18755"/>
                        <a:pt x="21560" y="18814"/>
                      </a:cubicBezTo>
                      <a:cubicBezTo>
                        <a:pt x="21610" y="18878"/>
                        <a:pt x="21638" y="18913"/>
                        <a:pt x="21619" y="18998"/>
                      </a:cubicBezTo>
                      <a:cubicBezTo>
                        <a:pt x="21575" y="19192"/>
                        <a:pt x="21407" y="19357"/>
                        <a:pt x="21286" y="19463"/>
                      </a:cubicBezTo>
                      <a:cubicBezTo>
                        <a:pt x="20865" y="19834"/>
                        <a:pt x="20933" y="20457"/>
                        <a:pt x="20993" y="21008"/>
                      </a:cubicBezTo>
                      <a:cubicBezTo>
                        <a:pt x="21018" y="21238"/>
                        <a:pt x="21042" y="21457"/>
                        <a:pt x="21027" y="21631"/>
                      </a:cubicBezTo>
                      <a:cubicBezTo>
                        <a:pt x="20988" y="22075"/>
                        <a:pt x="20804" y="22453"/>
                        <a:pt x="20523" y="22671"/>
                      </a:cubicBezTo>
                      <a:cubicBezTo>
                        <a:pt x="20235" y="22895"/>
                        <a:pt x="19864" y="22966"/>
                        <a:pt x="19474" y="22966"/>
                      </a:cubicBezTo>
                      <a:cubicBezTo>
                        <a:pt x="19090" y="22966"/>
                        <a:pt x="18688" y="22897"/>
                        <a:pt x="18330" y="22835"/>
                      </a:cubicBezTo>
                      <a:cubicBezTo>
                        <a:pt x="18230" y="22818"/>
                        <a:pt x="18132" y="22802"/>
                        <a:pt x="18040" y="22787"/>
                      </a:cubicBezTo>
                      <a:cubicBezTo>
                        <a:pt x="17773" y="22745"/>
                        <a:pt x="17470" y="22713"/>
                        <a:pt x="17160" y="22713"/>
                      </a:cubicBezTo>
                      <a:cubicBezTo>
                        <a:pt x="16590" y="22713"/>
                        <a:pt x="15996" y="22819"/>
                        <a:pt x="15559" y="23160"/>
                      </a:cubicBezTo>
                      <a:cubicBezTo>
                        <a:pt x="15202" y="23438"/>
                        <a:pt x="14996" y="23843"/>
                        <a:pt x="14949" y="24362"/>
                      </a:cubicBezTo>
                      <a:cubicBezTo>
                        <a:pt x="14831" y="25669"/>
                        <a:pt x="14989" y="27019"/>
                        <a:pt x="15406" y="28266"/>
                      </a:cubicBezTo>
                      <a:cubicBezTo>
                        <a:pt x="15419" y="28308"/>
                        <a:pt x="15456" y="28334"/>
                        <a:pt x="15498" y="28334"/>
                      </a:cubicBezTo>
                      <a:cubicBezTo>
                        <a:pt x="15507" y="28334"/>
                        <a:pt x="15518" y="28332"/>
                        <a:pt x="15534" y="28324"/>
                      </a:cubicBezTo>
                      <a:cubicBezTo>
                        <a:pt x="15586" y="28308"/>
                        <a:pt x="15613" y="28251"/>
                        <a:pt x="15597" y="28201"/>
                      </a:cubicBezTo>
                      <a:cubicBezTo>
                        <a:pt x="15187" y="26979"/>
                        <a:pt x="15033" y="25656"/>
                        <a:pt x="15149" y="24376"/>
                      </a:cubicBezTo>
                      <a:cubicBezTo>
                        <a:pt x="15192" y="23912"/>
                        <a:pt x="15372" y="23553"/>
                        <a:pt x="15685" y="23309"/>
                      </a:cubicBezTo>
                      <a:cubicBezTo>
                        <a:pt x="16089" y="22995"/>
                        <a:pt x="16660" y="22906"/>
                        <a:pt x="17176" y="22906"/>
                      </a:cubicBezTo>
                      <a:cubicBezTo>
                        <a:pt x="17494" y="22906"/>
                        <a:pt x="17791" y="22940"/>
                        <a:pt x="18016" y="22975"/>
                      </a:cubicBezTo>
                      <a:cubicBezTo>
                        <a:pt x="18108" y="22990"/>
                        <a:pt x="18204" y="23007"/>
                        <a:pt x="18302" y="23024"/>
                      </a:cubicBezTo>
                      <a:cubicBezTo>
                        <a:pt x="18671" y="23087"/>
                        <a:pt x="19084" y="23159"/>
                        <a:pt x="19484" y="23159"/>
                      </a:cubicBezTo>
                      <a:cubicBezTo>
                        <a:pt x="19908" y="23159"/>
                        <a:pt x="20319" y="23079"/>
                        <a:pt x="20648" y="22824"/>
                      </a:cubicBezTo>
                      <a:cubicBezTo>
                        <a:pt x="20972" y="22573"/>
                        <a:pt x="21183" y="22144"/>
                        <a:pt x="21226" y="21646"/>
                      </a:cubicBezTo>
                      <a:cubicBezTo>
                        <a:pt x="21243" y="21451"/>
                        <a:pt x="21219" y="21225"/>
                        <a:pt x="21192" y="20983"/>
                      </a:cubicBezTo>
                      <a:cubicBezTo>
                        <a:pt x="21135" y="20456"/>
                        <a:pt x="21076" y="19910"/>
                        <a:pt x="21421" y="19607"/>
                      </a:cubicBezTo>
                      <a:cubicBezTo>
                        <a:pt x="21561" y="19482"/>
                        <a:pt x="21757" y="19288"/>
                        <a:pt x="21813" y="19040"/>
                      </a:cubicBezTo>
                      <a:cubicBezTo>
                        <a:pt x="21854" y="18862"/>
                        <a:pt x="21774" y="18762"/>
                        <a:pt x="21717" y="18690"/>
                      </a:cubicBezTo>
                      <a:cubicBezTo>
                        <a:pt x="21674" y="18636"/>
                        <a:pt x="21649" y="18603"/>
                        <a:pt x="21647" y="18552"/>
                      </a:cubicBezTo>
                      <a:cubicBezTo>
                        <a:pt x="21647" y="18546"/>
                        <a:pt x="21653" y="18530"/>
                        <a:pt x="21674" y="18510"/>
                      </a:cubicBezTo>
                      <a:cubicBezTo>
                        <a:pt x="21689" y="18497"/>
                        <a:pt x="21707" y="18484"/>
                        <a:pt x="21724" y="18472"/>
                      </a:cubicBezTo>
                      <a:cubicBezTo>
                        <a:pt x="21744" y="18459"/>
                        <a:pt x="21762" y="18445"/>
                        <a:pt x="21779" y="18431"/>
                      </a:cubicBezTo>
                      <a:cubicBezTo>
                        <a:pt x="21892" y="18338"/>
                        <a:pt x="21961" y="18191"/>
                        <a:pt x="21976" y="18018"/>
                      </a:cubicBezTo>
                      <a:cubicBezTo>
                        <a:pt x="22003" y="17699"/>
                        <a:pt x="21877" y="17396"/>
                        <a:pt x="21775" y="17151"/>
                      </a:cubicBezTo>
                      <a:cubicBezTo>
                        <a:pt x="21764" y="17126"/>
                        <a:pt x="21752" y="17096"/>
                        <a:pt x="21739" y="17068"/>
                      </a:cubicBezTo>
                      <a:cubicBezTo>
                        <a:pt x="21667" y="16909"/>
                        <a:pt x="21580" y="16710"/>
                        <a:pt x="21643" y="16580"/>
                      </a:cubicBezTo>
                      <a:cubicBezTo>
                        <a:pt x="21742" y="16383"/>
                        <a:pt x="22040" y="16257"/>
                        <a:pt x="22329" y="16136"/>
                      </a:cubicBezTo>
                      <a:cubicBezTo>
                        <a:pt x="22457" y="16082"/>
                        <a:pt x="22590" y="16026"/>
                        <a:pt x="22707" y="15963"/>
                      </a:cubicBezTo>
                      <a:cubicBezTo>
                        <a:pt x="23326" y="15632"/>
                        <a:pt x="23435" y="15305"/>
                        <a:pt x="23123" y="14710"/>
                      </a:cubicBezTo>
                      <a:cubicBezTo>
                        <a:pt x="22997" y="14468"/>
                        <a:pt x="22843" y="14238"/>
                        <a:pt x="22696" y="14014"/>
                      </a:cubicBezTo>
                      <a:cubicBezTo>
                        <a:pt x="22641" y="13932"/>
                        <a:pt x="22589" y="13850"/>
                        <a:pt x="22535" y="13768"/>
                      </a:cubicBezTo>
                      <a:cubicBezTo>
                        <a:pt x="22384" y="13531"/>
                        <a:pt x="22230" y="13295"/>
                        <a:pt x="22077" y="13059"/>
                      </a:cubicBezTo>
                      <a:cubicBezTo>
                        <a:pt x="21761" y="12574"/>
                        <a:pt x="21433" y="12071"/>
                        <a:pt x="21127" y="11567"/>
                      </a:cubicBezTo>
                      <a:cubicBezTo>
                        <a:pt x="21081" y="11491"/>
                        <a:pt x="21039" y="11413"/>
                        <a:pt x="21005" y="11335"/>
                      </a:cubicBezTo>
                      <a:cubicBezTo>
                        <a:pt x="20817" y="10904"/>
                        <a:pt x="20913" y="10578"/>
                        <a:pt x="21035" y="10163"/>
                      </a:cubicBezTo>
                      <a:cubicBezTo>
                        <a:pt x="21051" y="10107"/>
                        <a:pt x="21067" y="10052"/>
                        <a:pt x="21084" y="9992"/>
                      </a:cubicBezTo>
                      <a:cubicBezTo>
                        <a:pt x="21221" y="9504"/>
                        <a:pt x="21196" y="8934"/>
                        <a:pt x="21171" y="8430"/>
                      </a:cubicBezTo>
                      <a:lnTo>
                        <a:pt x="21169" y="8403"/>
                      </a:lnTo>
                      <a:cubicBezTo>
                        <a:pt x="21119" y="7338"/>
                        <a:pt x="20878" y="6308"/>
                        <a:pt x="20450" y="5343"/>
                      </a:cubicBezTo>
                      <a:cubicBezTo>
                        <a:pt x="19479" y="3153"/>
                        <a:pt x="17472" y="1277"/>
                        <a:pt x="15336" y="565"/>
                      </a:cubicBezTo>
                      <a:cubicBezTo>
                        <a:pt x="14201" y="186"/>
                        <a:pt x="13017" y="1"/>
                        <a:pt x="11688"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11" name="Google Shape;411;p18"/>
                <p:cNvSpPr/>
                <p:nvPr/>
              </p:nvSpPr>
              <p:spPr>
                <a:xfrm flipH="1">
                  <a:off x="8423640" y="4059000"/>
                  <a:ext cx="480960" cy="480960"/>
                </a:xfrm>
                <a:custGeom>
                  <a:avLst/>
                  <a:gdLst/>
                  <a:ahLst/>
                  <a:cxnLst/>
                  <a:rect l="l" t="t" r="r" b="b"/>
                  <a:pathLst>
                    <a:path w="12952" h="12952" extrusionOk="0">
                      <a:moveTo>
                        <a:pt x="6476" y="2885"/>
                      </a:moveTo>
                      <a:cubicBezTo>
                        <a:pt x="7399" y="2885"/>
                        <a:pt x="8149" y="3635"/>
                        <a:pt x="8149" y="4559"/>
                      </a:cubicBezTo>
                      <a:cubicBezTo>
                        <a:pt x="8149" y="5247"/>
                        <a:pt x="7736" y="5835"/>
                        <a:pt x="7145" y="6093"/>
                      </a:cubicBezTo>
                      <a:lnTo>
                        <a:pt x="7948" y="10067"/>
                      </a:lnTo>
                      <a:lnTo>
                        <a:pt x="5003" y="10067"/>
                      </a:lnTo>
                      <a:lnTo>
                        <a:pt x="5807" y="6093"/>
                      </a:lnTo>
                      <a:cubicBezTo>
                        <a:pt x="5215" y="5836"/>
                        <a:pt x="4802" y="5247"/>
                        <a:pt x="4802" y="4559"/>
                      </a:cubicBezTo>
                      <a:cubicBezTo>
                        <a:pt x="4802" y="3635"/>
                        <a:pt x="5551" y="2885"/>
                        <a:pt x="6476" y="2885"/>
                      </a:cubicBezTo>
                      <a:close/>
                      <a:moveTo>
                        <a:pt x="6476" y="1"/>
                      </a:moveTo>
                      <a:cubicBezTo>
                        <a:pt x="2900" y="1"/>
                        <a:pt x="0" y="2899"/>
                        <a:pt x="0" y="6476"/>
                      </a:cubicBezTo>
                      <a:cubicBezTo>
                        <a:pt x="0" y="10053"/>
                        <a:pt x="2899" y="12952"/>
                        <a:pt x="6476" y="12952"/>
                      </a:cubicBezTo>
                      <a:cubicBezTo>
                        <a:pt x="10052" y="12952"/>
                        <a:pt x="12951" y="10053"/>
                        <a:pt x="12951" y="6476"/>
                      </a:cubicBezTo>
                      <a:cubicBezTo>
                        <a:pt x="12951" y="2899"/>
                        <a:pt x="10051" y="1"/>
                        <a:pt x="647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12" name="Google Shape;412;p18"/>
                <p:cNvSpPr/>
                <p:nvPr/>
              </p:nvSpPr>
              <p:spPr>
                <a:xfrm flipH="1">
                  <a:off x="8582760" y="4140360"/>
                  <a:ext cx="131400" cy="273600"/>
                </a:xfrm>
                <a:custGeom>
                  <a:avLst/>
                  <a:gdLst/>
                  <a:ahLst/>
                  <a:cxnLst/>
                  <a:rect l="l" t="t" r="r" b="b"/>
                  <a:pathLst>
                    <a:path w="3544" h="7377" extrusionOk="0">
                      <a:moveTo>
                        <a:pt x="1771" y="196"/>
                      </a:moveTo>
                      <a:cubicBezTo>
                        <a:pt x="2640" y="196"/>
                        <a:pt x="3348" y="904"/>
                        <a:pt x="3348" y="1772"/>
                      </a:cubicBezTo>
                      <a:cubicBezTo>
                        <a:pt x="3348" y="2400"/>
                        <a:pt x="2976" y="2967"/>
                        <a:pt x="2401" y="3218"/>
                      </a:cubicBezTo>
                      <a:cubicBezTo>
                        <a:pt x="2361" y="3235"/>
                        <a:pt x="2335" y="3280"/>
                        <a:pt x="2345" y="3326"/>
                      </a:cubicBezTo>
                      <a:lnTo>
                        <a:pt x="3125" y="7183"/>
                      </a:lnTo>
                      <a:lnTo>
                        <a:pt x="419" y="7183"/>
                      </a:lnTo>
                      <a:lnTo>
                        <a:pt x="1196" y="3326"/>
                      </a:lnTo>
                      <a:cubicBezTo>
                        <a:pt x="1206" y="3280"/>
                        <a:pt x="1183" y="3235"/>
                        <a:pt x="1140" y="3218"/>
                      </a:cubicBezTo>
                      <a:cubicBezTo>
                        <a:pt x="565" y="2967"/>
                        <a:pt x="194" y="2398"/>
                        <a:pt x="194" y="1772"/>
                      </a:cubicBezTo>
                      <a:cubicBezTo>
                        <a:pt x="194" y="904"/>
                        <a:pt x="902" y="196"/>
                        <a:pt x="1771" y="196"/>
                      </a:cubicBezTo>
                      <a:close/>
                      <a:moveTo>
                        <a:pt x="1772" y="1"/>
                      </a:moveTo>
                      <a:cubicBezTo>
                        <a:pt x="796" y="1"/>
                        <a:pt x="0" y="796"/>
                        <a:pt x="0" y="1772"/>
                      </a:cubicBezTo>
                      <a:cubicBezTo>
                        <a:pt x="0" y="2450"/>
                        <a:pt x="387" y="3066"/>
                        <a:pt x="992" y="3363"/>
                      </a:cubicBezTo>
                      <a:lnTo>
                        <a:pt x="203" y="7261"/>
                      </a:lnTo>
                      <a:cubicBezTo>
                        <a:pt x="198" y="7289"/>
                        <a:pt x="205" y="7320"/>
                        <a:pt x="224" y="7342"/>
                      </a:cubicBezTo>
                      <a:cubicBezTo>
                        <a:pt x="244" y="7364"/>
                        <a:pt x="271" y="7377"/>
                        <a:pt x="300" y="7377"/>
                      </a:cubicBezTo>
                      <a:lnTo>
                        <a:pt x="3245" y="7377"/>
                      </a:lnTo>
                      <a:cubicBezTo>
                        <a:pt x="3274" y="7377"/>
                        <a:pt x="3302" y="7365"/>
                        <a:pt x="3320" y="7342"/>
                      </a:cubicBezTo>
                      <a:cubicBezTo>
                        <a:pt x="3339" y="7320"/>
                        <a:pt x="3346" y="7289"/>
                        <a:pt x="3340" y="7261"/>
                      </a:cubicBezTo>
                      <a:lnTo>
                        <a:pt x="2553" y="3363"/>
                      </a:lnTo>
                      <a:cubicBezTo>
                        <a:pt x="3157" y="3065"/>
                        <a:pt x="3543" y="2450"/>
                        <a:pt x="3543" y="1772"/>
                      </a:cubicBezTo>
                      <a:cubicBezTo>
                        <a:pt x="3543" y="796"/>
                        <a:pt x="2748" y="1"/>
                        <a:pt x="1772"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grpSp>
      </p:grpSp>
      <p:sp>
        <p:nvSpPr>
          <p:cNvPr id="413" name="Google Shape;413;p18"/>
          <p:cNvSpPr txBox="1">
            <a:spLocks noGrp="1"/>
          </p:cNvSpPr>
          <p:nvPr>
            <p:ph type="title"/>
          </p:nvPr>
        </p:nvSpPr>
        <p:spPr>
          <a:xfrm>
            <a:off x="720000" y="444960"/>
            <a:ext cx="7710480" cy="5724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_AND_BODY" type="tx">
  <p:cSld name="TITLE_AND_BODY">
    <p:bg>
      <p:bgPr>
        <a:solidFill>
          <a:schemeClr val="lt1"/>
        </a:solidFill>
        <a:effectLst/>
      </p:bgPr>
    </p:bg>
    <p:spTree>
      <p:nvGrpSpPr>
        <p:cNvPr id="1" name="Shape 415"/>
        <p:cNvGrpSpPr/>
        <p:nvPr/>
      </p:nvGrpSpPr>
      <p:grpSpPr>
        <a:xfrm>
          <a:off x="0" y="0"/>
          <a:ext cx="0" cy="0"/>
          <a:chOff x="0" y="0"/>
          <a:chExt cx="0" cy="0"/>
        </a:xfrm>
      </p:grpSpPr>
      <p:grpSp>
        <p:nvGrpSpPr>
          <p:cNvPr id="416" name="Google Shape;416;p20"/>
          <p:cNvGrpSpPr/>
          <p:nvPr/>
        </p:nvGrpSpPr>
        <p:grpSpPr>
          <a:xfrm>
            <a:off x="8296200" y="-860400"/>
            <a:ext cx="2080800" cy="2940480"/>
            <a:chOff x="8296200" y="-860400"/>
            <a:chExt cx="2080800" cy="2940480"/>
          </a:xfrm>
        </p:grpSpPr>
        <p:sp>
          <p:nvSpPr>
            <p:cNvPr id="417" name="Google Shape;417;p20"/>
            <p:cNvSpPr/>
            <p:nvPr/>
          </p:nvSpPr>
          <p:spPr>
            <a:xfrm>
              <a:off x="8296200" y="591120"/>
              <a:ext cx="270000" cy="43920"/>
            </a:xfrm>
            <a:custGeom>
              <a:avLst/>
              <a:gdLst/>
              <a:ahLst/>
              <a:cxnLst/>
              <a:rect l="l" t="t" r="r" b="b"/>
              <a:pathLst>
                <a:path w="1303" h="213" extrusionOk="0">
                  <a:moveTo>
                    <a:pt x="3" y="1"/>
                  </a:moveTo>
                  <a:lnTo>
                    <a:pt x="3" y="92"/>
                  </a:lnTo>
                  <a:cubicBezTo>
                    <a:pt x="3" y="131"/>
                    <a:pt x="3" y="173"/>
                    <a:pt x="1" y="212"/>
                  </a:cubicBezTo>
                  <a:lnTo>
                    <a:pt x="1197" y="212"/>
                  </a:lnTo>
                  <a:cubicBezTo>
                    <a:pt x="1255" y="212"/>
                    <a:pt x="1303" y="165"/>
                    <a:pt x="1303" y="107"/>
                  </a:cubicBezTo>
                  <a:cubicBezTo>
                    <a:pt x="1303" y="49"/>
                    <a:pt x="1256" y="1"/>
                    <a:pt x="1197" y="1"/>
                  </a:cubicBezTo>
                  <a:close/>
                </a:path>
              </a:pathLst>
            </a:custGeom>
            <a:solidFill>
              <a:schemeClr val="accent2"/>
            </a:solidFill>
            <a:ln>
              <a:noFill/>
            </a:ln>
          </p:spPr>
          <p:txBody>
            <a:bodyPr spcFirstLastPara="1" wrap="square" lIns="91425" tIns="21950" rIns="91425" bIns="2195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18" name="Google Shape;418;p20"/>
            <p:cNvSpPr/>
            <p:nvPr/>
          </p:nvSpPr>
          <p:spPr>
            <a:xfrm>
              <a:off x="8728200" y="-854280"/>
              <a:ext cx="752040" cy="1071000"/>
            </a:xfrm>
            <a:custGeom>
              <a:avLst/>
              <a:gdLst/>
              <a:ahLst/>
              <a:cxnLst/>
              <a:rect l="l" t="t" r="r" b="b"/>
              <a:pathLst>
                <a:path w="3628" h="5166" extrusionOk="0">
                  <a:moveTo>
                    <a:pt x="3417" y="0"/>
                  </a:moveTo>
                  <a:lnTo>
                    <a:pt x="3417" y="2278"/>
                  </a:lnTo>
                  <a:cubicBezTo>
                    <a:pt x="3417" y="2673"/>
                    <a:pt x="3131" y="3015"/>
                    <a:pt x="2737" y="3092"/>
                  </a:cubicBezTo>
                  <a:cubicBezTo>
                    <a:pt x="1609" y="3315"/>
                    <a:pt x="622" y="4013"/>
                    <a:pt x="32" y="5006"/>
                  </a:cubicBezTo>
                  <a:cubicBezTo>
                    <a:pt x="1" y="5056"/>
                    <a:pt x="17" y="5121"/>
                    <a:pt x="68" y="5150"/>
                  </a:cubicBezTo>
                  <a:cubicBezTo>
                    <a:pt x="84" y="5160"/>
                    <a:pt x="104" y="5165"/>
                    <a:pt x="121" y="5165"/>
                  </a:cubicBezTo>
                  <a:cubicBezTo>
                    <a:pt x="158" y="5165"/>
                    <a:pt x="193" y="5148"/>
                    <a:pt x="213" y="5114"/>
                  </a:cubicBezTo>
                  <a:cubicBezTo>
                    <a:pt x="773" y="4170"/>
                    <a:pt x="1707" y="3509"/>
                    <a:pt x="2778" y="3300"/>
                  </a:cubicBezTo>
                  <a:cubicBezTo>
                    <a:pt x="3272" y="3203"/>
                    <a:pt x="3628" y="2773"/>
                    <a:pt x="3628" y="2278"/>
                  </a:cubicBezTo>
                  <a:lnTo>
                    <a:pt x="3628" y="35"/>
                  </a:lnTo>
                  <a:cubicBezTo>
                    <a:pt x="3559" y="21"/>
                    <a:pt x="3488" y="10"/>
                    <a:pt x="341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19" name="Google Shape;419;p20"/>
            <p:cNvSpPr/>
            <p:nvPr/>
          </p:nvSpPr>
          <p:spPr>
            <a:xfrm>
              <a:off x="8617320" y="285480"/>
              <a:ext cx="225000" cy="860040"/>
            </a:xfrm>
            <a:custGeom>
              <a:avLst/>
              <a:gdLst/>
              <a:ahLst/>
              <a:cxnLst/>
              <a:rect l="l" t="t" r="r" b="b"/>
              <a:pathLst>
                <a:path w="1087" h="4150" extrusionOk="0">
                  <a:moveTo>
                    <a:pt x="391" y="0"/>
                  </a:moveTo>
                  <a:cubicBezTo>
                    <a:pt x="349" y="0"/>
                    <a:pt x="310" y="26"/>
                    <a:pt x="293" y="67"/>
                  </a:cubicBezTo>
                  <a:cubicBezTo>
                    <a:pt x="99" y="548"/>
                    <a:pt x="0" y="1058"/>
                    <a:pt x="0" y="1581"/>
                  </a:cubicBezTo>
                  <a:cubicBezTo>
                    <a:pt x="0" y="2510"/>
                    <a:pt x="307" y="3385"/>
                    <a:pt x="886" y="4110"/>
                  </a:cubicBezTo>
                  <a:cubicBezTo>
                    <a:pt x="905" y="4135"/>
                    <a:pt x="937" y="4150"/>
                    <a:pt x="968" y="4150"/>
                  </a:cubicBezTo>
                  <a:cubicBezTo>
                    <a:pt x="991" y="4150"/>
                    <a:pt x="1014" y="4143"/>
                    <a:pt x="1034" y="4127"/>
                  </a:cubicBezTo>
                  <a:cubicBezTo>
                    <a:pt x="1079" y="4091"/>
                    <a:pt x="1086" y="4024"/>
                    <a:pt x="1050" y="3979"/>
                  </a:cubicBezTo>
                  <a:cubicBezTo>
                    <a:pt x="502" y="3291"/>
                    <a:pt x="211" y="2462"/>
                    <a:pt x="211" y="1581"/>
                  </a:cubicBezTo>
                  <a:cubicBezTo>
                    <a:pt x="211" y="1084"/>
                    <a:pt x="304" y="602"/>
                    <a:pt x="487" y="145"/>
                  </a:cubicBezTo>
                  <a:cubicBezTo>
                    <a:pt x="509" y="92"/>
                    <a:pt x="483" y="30"/>
                    <a:pt x="430" y="8"/>
                  </a:cubicBezTo>
                  <a:cubicBezTo>
                    <a:pt x="417" y="3"/>
                    <a:pt x="404" y="0"/>
                    <a:pt x="3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20" name="Google Shape;420;p20"/>
            <p:cNvSpPr/>
            <p:nvPr/>
          </p:nvSpPr>
          <p:spPr>
            <a:xfrm>
              <a:off x="8895240" y="1208880"/>
              <a:ext cx="585720" cy="865080"/>
            </a:xfrm>
            <a:custGeom>
              <a:avLst/>
              <a:gdLst/>
              <a:ahLst/>
              <a:cxnLst/>
              <a:rect l="l" t="t" r="r" b="b"/>
              <a:pathLst>
                <a:path w="2826" h="4173" extrusionOk="0">
                  <a:moveTo>
                    <a:pt x="119" y="1"/>
                  </a:moveTo>
                  <a:cubicBezTo>
                    <a:pt x="90" y="1"/>
                    <a:pt x="61" y="13"/>
                    <a:pt x="39" y="37"/>
                  </a:cubicBezTo>
                  <a:cubicBezTo>
                    <a:pt x="1" y="81"/>
                    <a:pt x="5" y="146"/>
                    <a:pt x="49" y="186"/>
                  </a:cubicBezTo>
                  <a:cubicBezTo>
                    <a:pt x="606" y="674"/>
                    <a:pt x="1286" y="999"/>
                    <a:pt x="2014" y="1127"/>
                  </a:cubicBezTo>
                  <a:cubicBezTo>
                    <a:pt x="2361" y="1187"/>
                    <a:pt x="2614" y="1490"/>
                    <a:pt x="2614" y="1847"/>
                  </a:cubicBezTo>
                  <a:lnTo>
                    <a:pt x="2614" y="4173"/>
                  </a:lnTo>
                  <a:cubicBezTo>
                    <a:pt x="2684" y="4164"/>
                    <a:pt x="2755" y="4152"/>
                    <a:pt x="2825" y="4139"/>
                  </a:cubicBezTo>
                  <a:lnTo>
                    <a:pt x="2825" y="1847"/>
                  </a:lnTo>
                  <a:cubicBezTo>
                    <a:pt x="2825" y="1387"/>
                    <a:pt x="2498" y="996"/>
                    <a:pt x="2051" y="919"/>
                  </a:cubicBezTo>
                  <a:cubicBezTo>
                    <a:pt x="1362" y="798"/>
                    <a:pt x="718" y="490"/>
                    <a:pt x="188" y="27"/>
                  </a:cubicBezTo>
                  <a:cubicBezTo>
                    <a:pt x="168" y="9"/>
                    <a:pt x="144" y="1"/>
                    <a:pt x="1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21" name="Google Shape;421;p20"/>
            <p:cNvSpPr/>
            <p:nvPr/>
          </p:nvSpPr>
          <p:spPr>
            <a:xfrm>
              <a:off x="9405720" y="-343800"/>
              <a:ext cx="188280" cy="251280"/>
            </a:xfrm>
            <a:custGeom>
              <a:avLst/>
              <a:gdLst/>
              <a:ahLst/>
              <a:cxnLst/>
              <a:rect l="l" t="t" r="r" b="b"/>
              <a:pathLst>
                <a:path w="909" h="1214" extrusionOk="0">
                  <a:moveTo>
                    <a:pt x="796" y="1"/>
                  </a:moveTo>
                  <a:cubicBezTo>
                    <a:pt x="743" y="1"/>
                    <a:pt x="699" y="39"/>
                    <a:pt x="692" y="92"/>
                  </a:cubicBezTo>
                  <a:cubicBezTo>
                    <a:pt x="638" y="478"/>
                    <a:pt x="406" y="824"/>
                    <a:pt x="68" y="1016"/>
                  </a:cubicBezTo>
                  <a:cubicBezTo>
                    <a:pt x="18" y="1046"/>
                    <a:pt x="0" y="1109"/>
                    <a:pt x="29" y="1161"/>
                  </a:cubicBezTo>
                  <a:cubicBezTo>
                    <a:pt x="47" y="1195"/>
                    <a:pt x="84" y="1214"/>
                    <a:pt x="121" y="1214"/>
                  </a:cubicBezTo>
                  <a:cubicBezTo>
                    <a:pt x="138" y="1214"/>
                    <a:pt x="156" y="1210"/>
                    <a:pt x="172" y="1201"/>
                  </a:cubicBezTo>
                  <a:cubicBezTo>
                    <a:pt x="565" y="977"/>
                    <a:pt x="837" y="572"/>
                    <a:pt x="901" y="121"/>
                  </a:cubicBezTo>
                  <a:cubicBezTo>
                    <a:pt x="908" y="64"/>
                    <a:pt x="869" y="10"/>
                    <a:pt x="812" y="2"/>
                  </a:cubicBezTo>
                  <a:cubicBezTo>
                    <a:pt x="806" y="1"/>
                    <a:pt x="801" y="1"/>
                    <a:pt x="79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22" name="Google Shape;422;p20"/>
            <p:cNvSpPr/>
            <p:nvPr/>
          </p:nvSpPr>
          <p:spPr>
            <a:xfrm>
              <a:off x="9551880" y="-829440"/>
              <a:ext cx="43920" cy="411120"/>
            </a:xfrm>
            <a:custGeom>
              <a:avLst/>
              <a:gdLst/>
              <a:ahLst/>
              <a:cxnLst/>
              <a:rect l="l" t="t" r="r" b="b"/>
              <a:pathLst>
                <a:path w="213" h="1984" extrusionOk="0">
                  <a:moveTo>
                    <a:pt x="0" y="1"/>
                  </a:moveTo>
                  <a:lnTo>
                    <a:pt x="0" y="1878"/>
                  </a:lnTo>
                  <a:cubicBezTo>
                    <a:pt x="0" y="1937"/>
                    <a:pt x="48" y="1984"/>
                    <a:pt x="107" y="1984"/>
                  </a:cubicBezTo>
                  <a:cubicBezTo>
                    <a:pt x="164" y="1984"/>
                    <a:pt x="212" y="1937"/>
                    <a:pt x="212" y="1878"/>
                  </a:cubicBezTo>
                  <a:lnTo>
                    <a:pt x="212" y="70"/>
                  </a:lnTo>
                  <a:cubicBezTo>
                    <a:pt x="142" y="45"/>
                    <a:pt x="72" y="22"/>
                    <a:pt x="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23" name="Google Shape;423;p20"/>
            <p:cNvSpPr/>
            <p:nvPr/>
          </p:nvSpPr>
          <p:spPr>
            <a:xfrm>
              <a:off x="9223920" y="1264680"/>
              <a:ext cx="371520" cy="784440"/>
            </a:xfrm>
            <a:custGeom>
              <a:avLst/>
              <a:gdLst/>
              <a:ahLst/>
              <a:cxnLst/>
              <a:rect l="l" t="t" r="r" b="b"/>
              <a:pathLst>
                <a:path w="1794" h="3784" extrusionOk="0">
                  <a:moveTo>
                    <a:pt x="118" y="0"/>
                  </a:moveTo>
                  <a:cubicBezTo>
                    <a:pt x="73" y="0"/>
                    <a:pt x="31" y="29"/>
                    <a:pt x="17" y="75"/>
                  </a:cubicBezTo>
                  <a:cubicBezTo>
                    <a:pt x="1" y="131"/>
                    <a:pt x="32" y="190"/>
                    <a:pt x="88" y="206"/>
                  </a:cubicBezTo>
                  <a:cubicBezTo>
                    <a:pt x="230" y="250"/>
                    <a:pt x="378" y="284"/>
                    <a:pt x="528" y="310"/>
                  </a:cubicBezTo>
                  <a:cubicBezTo>
                    <a:pt x="1139" y="411"/>
                    <a:pt x="1581" y="937"/>
                    <a:pt x="1581" y="1561"/>
                  </a:cubicBezTo>
                  <a:lnTo>
                    <a:pt x="1581" y="3783"/>
                  </a:lnTo>
                  <a:cubicBezTo>
                    <a:pt x="1652" y="3763"/>
                    <a:pt x="1723" y="3739"/>
                    <a:pt x="1793" y="3715"/>
                  </a:cubicBezTo>
                  <a:lnTo>
                    <a:pt x="1793" y="1561"/>
                  </a:lnTo>
                  <a:cubicBezTo>
                    <a:pt x="1793" y="835"/>
                    <a:pt x="1274" y="221"/>
                    <a:pt x="564" y="102"/>
                  </a:cubicBezTo>
                  <a:cubicBezTo>
                    <a:pt x="422" y="79"/>
                    <a:pt x="284" y="46"/>
                    <a:pt x="149" y="5"/>
                  </a:cubicBezTo>
                  <a:cubicBezTo>
                    <a:pt x="139" y="2"/>
                    <a:pt x="128" y="0"/>
                    <a:pt x="11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24" name="Google Shape;424;p20"/>
            <p:cNvSpPr/>
            <p:nvPr/>
          </p:nvSpPr>
          <p:spPr>
            <a:xfrm>
              <a:off x="8731800" y="-94680"/>
              <a:ext cx="586080" cy="1355400"/>
            </a:xfrm>
            <a:custGeom>
              <a:avLst/>
              <a:gdLst/>
              <a:ahLst/>
              <a:cxnLst/>
              <a:rect l="l" t="t" r="r" b="b"/>
              <a:pathLst>
                <a:path w="2828" h="6538" extrusionOk="0">
                  <a:moveTo>
                    <a:pt x="2712" y="1"/>
                  </a:moveTo>
                  <a:cubicBezTo>
                    <a:pt x="2704" y="1"/>
                    <a:pt x="2696" y="2"/>
                    <a:pt x="2687" y="4"/>
                  </a:cubicBezTo>
                  <a:cubicBezTo>
                    <a:pt x="2381" y="75"/>
                    <a:pt x="2091" y="189"/>
                    <a:pt x="1800" y="352"/>
                  </a:cubicBezTo>
                  <a:cubicBezTo>
                    <a:pt x="690" y="974"/>
                    <a:pt x="0" y="2146"/>
                    <a:pt x="0" y="3415"/>
                  </a:cubicBezTo>
                  <a:cubicBezTo>
                    <a:pt x="1" y="4579"/>
                    <a:pt x="579" y="5665"/>
                    <a:pt x="1548" y="6321"/>
                  </a:cubicBezTo>
                  <a:cubicBezTo>
                    <a:pt x="1661" y="6397"/>
                    <a:pt x="1777" y="6465"/>
                    <a:pt x="1891" y="6526"/>
                  </a:cubicBezTo>
                  <a:cubicBezTo>
                    <a:pt x="1907" y="6534"/>
                    <a:pt x="1924" y="6538"/>
                    <a:pt x="1941" y="6538"/>
                  </a:cubicBezTo>
                  <a:cubicBezTo>
                    <a:pt x="1979" y="6538"/>
                    <a:pt x="2014" y="6517"/>
                    <a:pt x="2034" y="6482"/>
                  </a:cubicBezTo>
                  <a:cubicBezTo>
                    <a:pt x="2061" y="6429"/>
                    <a:pt x="2040" y="6367"/>
                    <a:pt x="1990" y="6339"/>
                  </a:cubicBezTo>
                  <a:cubicBezTo>
                    <a:pt x="1881" y="6283"/>
                    <a:pt x="1773" y="6217"/>
                    <a:pt x="1666" y="6145"/>
                  </a:cubicBezTo>
                  <a:cubicBezTo>
                    <a:pt x="756" y="5529"/>
                    <a:pt x="212" y="4508"/>
                    <a:pt x="212" y="3412"/>
                  </a:cubicBezTo>
                  <a:cubicBezTo>
                    <a:pt x="212" y="2221"/>
                    <a:pt x="860" y="1117"/>
                    <a:pt x="1903" y="535"/>
                  </a:cubicBezTo>
                  <a:cubicBezTo>
                    <a:pt x="2177" y="381"/>
                    <a:pt x="2449" y="274"/>
                    <a:pt x="2736" y="208"/>
                  </a:cubicBezTo>
                  <a:cubicBezTo>
                    <a:pt x="2792" y="195"/>
                    <a:pt x="2828" y="138"/>
                    <a:pt x="2814" y="82"/>
                  </a:cubicBezTo>
                  <a:cubicBezTo>
                    <a:pt x="2802" y="34"/>
                    <a:pt x="2759" y="1"/>
                    <a:pt x="27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25" name="Google Shape;425;p20"/>
            <p:cNvSpPr/>
            <p:nvPr/>
          </p:nvSpPr>
          <p:spPr>
            <a:xfrm>
              <a:off x="8841600" y="-788760"/>
              <a:ext cx="863280" cy="2797200"/>
            </a:xfrm>
            <a:custGeom>
              <a:avLst/>
              <a:gdLst/>
              <a:ahLst/>
              <a:cxnLst/>
              <a:rect l="l" t="t" r="r" b="b"/>
              <a:pathLst>
                <a:path w="4165" h="13490" extrusionOk="0">
                  <a:moveTo>
                    <a:pt x="3954" y="0"/>
                  </a:moveTo>
                  <a:lnTo>
                    <a:pt x="3954" y="2056"/>
                  </a:lnTo>
                  <a:cubicBezTo>
                    <a:pt x="3954" y="2940"/>
                    <a:pt x="3329" y="3686"/>
                    <a:pt x="2466" y="3827"/>
                  </a:cubicBezTo>
                  <a:cubicBezTo>
                    <a:pt x="2140" y="3880"/>
                    <a:pt x="1833" y="3988"/>
                    <a:pt x="1530" y="4158"/>
                  </a:cubicBezTo>
                  <a:cubicBezTo>
                    <a:pt x="585" y="4686"/>
                    <a:pt x="0" y="5683"/>
                    <a:pt x="0" y="6761"/>
                  </a:cubicBezTo>
                  <a:cubicBezTo>
                    <a:pt x="0" y="7750"/>
                    <a:pt x="491" y="8673"/>
                    <a:pt x="1314" y="9230"/>
                  </a:cubicBezTo>
                  <a:cubicBezTo>
                    <a:pt x="1674" y="9472"/>
                    <a:pt x="2048" y="9625"/>
                    <a:pt x="2459" y="9692"/>
                  </a:cubicBezTo>
                  <a:cubicBezTo>
                    <a:pt x="3326" y="9835"/>
                    <a:pt x="3954" y="10580"/>
                    <a:pt x="3954" y="11463"/>
                  </a:cubicBezTo>
                  <a:lnTo>
                    <a:pt x="3954" y="13490"/>
                  </a:lnTo>
                  <a:cubicBezTo>
                    <a:pt x="4023" y="13458"/>
                    <a:pt x="4094" y="13422"/>
                    <a:pt x="4165" y="13387"/>
                  </a:cubicBezTo>
                  <a:lnTo>
                    <a:pt x="4165" y="11463"/>
                  </a:lnTo>
                  <a:cubicBezTo>
                    <a:pt x="4164" y="10477"/>
                    <a:pt x="3462" y="9645"/>
                    <a:pt x="2493" y="9484"/>
                  </a:cubicBezTo>
                  <a:cubicBezTo>
                    <a:pt x="2113" y="9422"/>
                    <a:pt x="1765" y="9281"/>
                    <a:pt x="1432" y="9056"/>
                  </a:cubicBezTo>
                  <a:cubicBezTo>
                    <a:pt x="667" y="8537"/>
                    <a:pt x="210" y="7680"/>
                    <a:pt x="210" y="6761"/>
                  </a:cubicBezTo>
                  <a:cubicBezTo>
                    <a:pt x="210" y="5760"/>
                    <a:pt x="755" y="4833"/>
                    <a:pt x="1632" y="4343"/>
                  </a:cubicBezTo>
                  <a:cubicBezTo>
                    <a:pt x="1915" y="4185"/>
                    <a:pt x="2199" y="4083"/>
                    <a:pt x="2501" y="4033"/>
                  </a:cubicBezTo>
                  <a:cubicBezTo>
                    <a:pt x="3464" y="3876"/>
                    <a:pt x="4165" y="3044"/>
                    <a:pt x="4165" y="2056"/>
                  </a:cubicBezTo>
                  <a:lnTo>
                    <a:pt x="4165" y="103"/>
                  </a:lnTo>
                  <a:cubicBezTo>
                    <a:pt x="4094" y="66"/>
                    <a:pt x="4025" y="32"/>
                    <a:pt x="39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26" name="Google Shape;426;p20"/>
            <p:cNvSpPr/>
            <p:nvPr/>
          </p:nvSpPr>
          <p:spPr>
            <a:xfrm>
              <a:off x="8950680" y="434520"/>
              <a:ext cx="738000" cy="839520"/>
            </a:xfrm>
            <a:custGeom>
              <a:avLst/>
              <a:gdLst/>
              <a:ahLst/>
              <a:cxnLst/>
              <a:rect l="l" t="t" r="r" b="b"/>
              <a:pathLst>
                <a:path w="3561" h="4051" extrusionOk="0">
                  <a:moveTo>
                    <a:pt x="232" y="0"/>
                  </a:moveTo>
                  <a:cubicBezTo>
                    <a:pt x="188" y="0"/>
                    <a:pt x="147" y="29"/>
                    <a:pt x="132" y="72"/>
                  </a:cubicBezTo>
                  <a:cubicBezTo>
                    <a:pt x="44" y="327"/>
                    <a:pt x="1" y="593"/>
                    <a:pt x="1" y="863"/>
                  </a:cubicBezTo>
                  <a:cubicBezTo>
                    <a:pt x="1" y="1677"/>
                    <a:pt x="404" y="2437"/>
                    <a:pt x="1083" y="2897"/>
                  </a:cubicBezTo>
                  <a:cubicBezTo>
                    <a:pt x="1378" y="3095"/>
                    <a:pt x="1684" y="3220"/>
                    <a:pt x="2020" y="3275"/>
                  </a:cubicBezTo>
                  <a:cubicBezTo>
                    <a:pt x="2540" y="3361"/>
                    <a:pt x="3018" y="3623"/>
                    <a:pt x="3366" y="4015"/>
                  </a:cubicBezTo>
                  <a:cubicBezTo>
                    <a:pt x="3386" y="4038"/>
                    <a:pt x="3415" y="4050"/>
                    <a:pt x="3445" y="4050"/>
                  </a:cubicBezTo>
                  <a:cubicBezTo>
                    <a:pt x="3469" y="4050"/>
                    <a:pt x="3494" y="4043"/>
                    <a:pt x="3514" y="4024"/>
                  </a:cubicBezTo>
                  <a:cubicBezTo>
                    <a:pt x="3557" y="3986"/>
                    <a:pt x="3561" y="3919"/>
                    <a:pt x="3522" y="3875"/>
                  </a:cubicBezTo>
                  <a:cubicBezTo>
                    <a:pt x="3141" y="3448"/>
                    <a:pt x="2620" y="3162"/>
                    <a:pt x="2053" y="3068"/>
                  </a:cubicBezTo>
                  <a:cubicBezTo>
                    <a:pt x="1748" y="3017"/>
                    <a:pt x="1470" y="2904"/>
                    <a:pt x="1199" y="2722"/>
                  </a:cubicBezTo>
                  <a:cubicBezTo>
                    <a:pt x="580" y="2302"/>
                    <a:pt x="209" y="1608"/>
                    <a:pt x="209" y="863"/>
                  </a:cubicBezTo>
                  <a:cubicBezTo>
                    <a:pt x="209" y="616"/>
                    <a:pt x="249" y="374"/>
                    <a:pt x="330" y="140"/>
                  </a:cubicBezTo>
                  <a:cubicBezTo>
                    <a:pt x="349" y="84"/>
                    <a:pt x="321" y="24"/>
                    <a:pt x="266" y="6"/>
                  </a:cubicBezTo>
                  <a:cubicBezTo>
                    <a:pt x="255" y="2"/>
                    <a:pt x="243" y="0"/>
                    <a:pt x="2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27" name="Google Shape;427;p20"/>
            <p:cNvSpPr/>
            <p:nvPr/>
          </p:nvSpPr>
          <p:spPr>
            <a:xfrm>
              <a:off x="9723600" y="1359720"/>
              <a:ext cx="90720" cy="589680"/>
            </a:xfrm>
            <a:custGeom>
              <a:avLst/>
              <a:gdLst/>
              <a:ahLst/>
              <a:cxnLst/>
              <a:rect l="l" t="t" r="r" b="b"/>
              <a:pathLst>
                <a:path w="439" h="2845" extrusionOk="0">
                  <a:moveTo>
                    <a:pt x="121" y="1"/>
                  </a:moveTo>
                  <a:cubicBezTo>
                    <a:pt x="106" y="1"/>
                    <a:pt x="92" y="4"/>
                    <a:pt x="77" y="11"/>
                  </a:cubicBezTo>
                  <a:cubicBezTo>
                    <a:pt x="25" y="34"/>
                    <a:pt x="0" y="97"/>
                    <a:pt x="25" y="150"/>
                  </a:cubicBezTo>
                  <a:cubicBezTo>
                    <a:pt x="158" y="450"/>
                    <a:pt x="228" y="772"/>
                    <a:pt x="228" y="1104"/>
                  </a:cubicBezTo>
                  <a:lnTo>
                    <a:pt x="228" y="2845"/>
                  </a:lnTo>
                  <a:cubicBezTo>
                    <a:pt x="299" y="2801"/>
                    <a:pt x="368" y="2753"/>
                    <a:pt x="438" y="2704"/>
                  </a:cubicBezTo>
                  <a:lnTo>
                    <a:pt x="438" y="1104"/>
                  </a:lnTo>
                  <a:cubicBezTo>
                    <a:pt x="438" y="741"/>
                    <a:pt x="365" y="391"/>
                    <a:pt x="218" y="64"/>
                  </a:cubicBezTo>
                  <a:cubicBezTo>
                    <a:pt x="201" y="25"/>
                    <a:pt x="162" y="1"/>
                    <a:pt x="12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28" name="Google Shape;428;p20"/>
            <p:cNvSpPr/>
            <p:nvPr/>
          </p:nvSpPr>
          <p:spPr>
            <a:xfrm>
              <a:off x="9712800" y="-729360"/>
              <a:ext cx="101520" cy="619200"/>
            </a:xfrm>
            <a:custGeom>
              <a:avLst/>
              <a:gdLst/>
              <a:ahLst/>
              <a:cxnLst/>
              <a:rect l="l" t="t" r="r" b="b"/>
              <a:pathLst>
                <a:path w="491" h="2988" extrusionOk="0">
                  <a:moveTo>
                    <a:pt x="278" y="1"/>
                  </a:moveTo>
                  <a:lnTo>
                    <a:pt x="278" y="1770"/>
                  </a:lnTo>
                  <a:cubicBezTo>
                    <a:pt x="278" y="2139"/>
                    <a:pt x="191" y="2508"/>
                    <a:pt x="25" y="2834"/>
                  </a:cubicBezTo>
                  <a:cubicBezTo>
                    <a:pt x="1" y="2885"/>
                    <a:pt x="21" y="2950"/>
                    <a:pt x="73" y="2976"/>
                  </a:cubicBezTo>
                  <a:cubicBezTo>
                    <a:pt x="88" y="2984"/>
                    <a:pt x="104" y="2987"/>
                    <a:pt x="120" y="2987"/>
                  </a:cubicBezTo>
                  <a:cubicBezTo>
                    <a:pt x="159" y="2987"/>
                    <a:pt x="196" y="2966"/>
                    <a:pt x="215" y="2929"/>
                  </a:cubicBezTo>
                  <a:cubicBezTo>
                    <a:pt x="396" y="2574"/>
                    <a:pt x="490" y="2173"/>
                    <a:pt x="490" y="1770"/>
                  </a:cubicBezTo>
                  <a:lnTo>
                    <a:pt x="490" y="141"/>
                  </a:lnTo>
                  <a:cubicBezTo>
                    <a:pt x="420" y="92"/>
                    <a:pt x="350" y="44"/>
                    <a:pt x="27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29" name="Google Shape;429;p20"/>
            <p:cNvSpPr/>
            <p:nvPr/>
          </p:nvSpPr>
          <p:spPr>
            <a:xfrm>
              <a:off x="9027720" y="-73080"/>
              <a:ext cx="682920" cy="441000"/>
            </a:xfrm>
            <a:custGeom>
              <a:avLst/>
              <a:gdLst/>
              <a:ahLst/>
              <a:cxnLst/>
              <a:rect l="l" t="t" r="r" b="b"/>
              <a:pathLst>
                <a:path w="3296" h="2129" extrusionOk="0">
                  <a:moveTo>
                    <a:pt x="3177" y="0"/>
                  </a:moveTo>
                  <a:cubicBezTo>
                    <a:pt x="3145" y="0"/>
                    <a:pt x="3114" y="15"/>
                    <a:pt x="3093" y="41"/>
                  </a:cubicBezTo>
                  <a:cubicBezTo>
                    <a:pt x="2739" y="500"/>
                    <a:pt x="2227" y="803"/>
                    <a:pt x="1652" y="897"/>
                  </a:cubicBezTo>
                  <a:cubicBezTo>
                    <a:pt x="1388" y="941"/>
                    <a:pt x="1139" y="1029"/>
                    <a:pt x="888" y="1169"/>
                  </a:cubicBezTo>
                  <a:cubicBezTo>
                    <a:pt x="543" y="1361"/>
                    <a:pt x="247" y="1636"/>
                    <a:pt x="32" y="1964"/>
                  </a:cubicBezTo>
                  <a:cubicBezTo>
                    <a:pt x="0" y="2013"/>
                    <a:pt x="13" y="2078"/>
                    <a:pt x="62" y="2111"/>
                  </a:cubicBezTo>
                  <a:cubicBezTo>
                    <a:pt x="80" y="2123"/>
                    <a:pt x="100" y="2129"/>
                    <a:pt x="120" y="2129"/>
                  </a:cubicBezTo>
                  <a:cubicBezTo>
                    <a:pt x="154" y="2129"/>
                    <a:pt x="188" y="2112"/>
                    <a:pt x="208" y="2080"/>
                  </a:cubicBezTo>
                  <a:cubicBezTo>
                    <a:pt x="408" y="1780"/>
                    <a:pt x="678" y="1529"/>
                    <a:pt x="992" y="1353"/>
                  </a:cubicBezTo>
                  <a:cubicBezTo>
                    <a:pt x="1220" y="1225"/>
                    <a:pt x="1447" y="1145"/>
                    <a:pt x="1687" y="1104"/>
                  </a:cubicBezTo>
                  <a:cubicBezTo>
                    <a:pt x="2313" y="1001"/>
                    <a:pt x="2872" y="670"/>
                    <a:pt x="3260" y="171"/>
                  </a:cubicBezTo>
                  <a:cubicBezTo>
                    <a:pt x="3295" y="124"/>
                    <a:pt x="3287" y="58"/>
                    <a:pt x="3241" y="23"/>
                  </a:cubicBezTo>
                  <a:cubicBezTo>
                    <a:pt x="3222" y="8"/>
                    <a:pt x="3199" y="0"/>
                    <a:pt x="3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30" name="Google Shape;430;p20"/>
            <p:cNvSpPr/>
            <p:nvPr/>
          </p:nvSpPr>
          <p:spPr>
            <a:xfrm>
              <a:off x="9060480" y="-650160"/>
              <a:ext cx="863280" cy="2520360"/>
            </a:xfrm>
            <a:custGeom>
              <a:avLst/>
              <a:gdLst/>
              <a:ahLst/>
              <a:cxnLst/>
              <a:rect l="l" t="t" r="r" b="b"/>
              <a:pathLst>
                <a:path w="4165" h="12156" extrusionOk="0">
                  <a:moveTo>
                    <a:pt x="3954" y="0"/>
                  </a:moveTo>
                  <a:lnTo>
                    <a:pt x="3954" y="1388"/>
                  </a:lnTo>
                  <a:cubicBezTo>
                    <a:pt x="3954" y="2792"/>
                    <a:pt x="2957" y="3973"/>
                    <a:pt x="1582" y="4199"/>
                  </a:cubicBezTo>
                  <a:cubicBezTo>
                    <a:pt x="1379" y="4232"/>
                    <a:pt x="1185" y="4302"/>
                    <a:pt x="989" y="4410"/>
                  </a:cubicBezTo>
                  <a:cubicBezTo>
                    <a:pt x="378" y="4752"/>
                    <a:pt x="0" y="5395"/>
                    <a:pt x="0" y="6092"/>
                  </a:cubicBezTo>
                  <a:cubicBezTo>
                    <a:pt x="0" y="6731"/>
                    <a:pt x="318" y="7328"/>
                    <a:pt x="851" y="7688"/>
                  </a:cubicBezTo>
                  <a:cubicBezTo>
                    <a:pt x="1082" y="7845"/>
                    <a:pt x="1318" y="7940"/>
                    <a:pt x="1578" y="7984"/>
                  </a:cubicBezTo>
                  <a:cubicBezTo>
                    <a:pt x="2955" y="8213"/>
                    <a:pt x="3954" y="9396"/>
                    <a:pt x="3954" y="10796"/>
                  </a:cubicBezTo>
                  <a:lnTo>
                    <a:pt x="3954" y="12155"/>
                  </a:lnTo>
                  <a:cubicBezTo>
                    <a:pt x="4025" y="12096"/>
                    <a:pt x="4096" y="12034"/>
                    <a:pt x="4165" y="11972"/>
                  </a:cubicBezTo>
                  <a:lnTo>
                    <a:pt x="4165" y="10796"/>
                  </a:lnTo>
                  <a:cubicBezTo>
                    <a:pt x="4164" y="9291"/>
                    <a:pt x="3090" y="8021"/>
                    <a:pt x="1612" y="7777"/>
                  </a:cubicBezTo>
                  <a:cubicBezTo>
                    <a:pt x="1383" y="7738"/>
                    <a:pt x="1174" y="7653"/>
                    <a:pt x="970" y="7514"/>
                  </a:cubicBezTo>
                  <a:cubicBezTo>
                    <a:pt x="495" y="7193"/>
                    <a:pt x="211" y="6661"/>
                    <a:pt x="211" y="6093"/>
                  </a:cubicBezTo>
                  <a:cubicBezTo>
                    <a:pt x="211" y="5473"/>
                    <a:pt x="550" y="4900"/>
                    <a:pt x="1094" y="4596"/>
                  </a:cubicBezTo>
                  <a:cubicBezTo>
                    <a:pt x="1267" y="4498"/>
                    <a:pt x="1438" y="4438"/>
                    <a:pt x="1618" y="4407"/>
                  </a:cubicBezTo>
                  <a:cubicBezTo>
                    <a:pt x="3094" y="4166"/>
                    <a:pt x="4165" y="2896"/>
                    <a:pt x="4165" y="1389"/>
                  </a:cubicBezTo>
                  <a:lnTo>
                    <a:pt x="4165" y="183"/>
                  </a:lnTo>
                  <a:cubicBezTo>
                    <a:pt x="4096" y="119"/>
                    <a:pt x="4025" y="58"/>
                    <a:pt x="39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31" name="Google Shape;431;p20"/>
            <p:cNvSpPr/>
            <p:nvPr/>
          </p:nvSpPr>
          <p:spPr>
            <a:xfrm>
              <a:off x="9729000" y="-546120"/>
              <a:ext cx="303840" cy="761040"/>
            </a:xfrm>
            <a:custGeom>
              <a:avLst/>
              <a:gdLst/>
              <a:ahLst/>
              <a:cxnLst/>
              <a:rect l="l" t="t" r="r" b="b"/>
              <a:pathLst>
                <a:path w="1467" h="3671" extrusionOk="0">
                  <a:moveTo>
                    <a:pt x="1255" y="0"/>
                  </a:moveTo>
                  <a:lnTo>
                    <a:pt x="1255" y="887"/>
                  </a:lnTo>
                  <a:cubicBezTo>
                    <a:pt x="1257" y="1897"/>
                    <a:pt x="818" y="2844"/>
                    <a:pt x="51" y="3484"/>
                  </a:cubicBezTo>
                  <a:cubicBezTo>
                    <a:pt x="6" y="3521"/>
                    <a:pt x="1" y="3588"/>
                    <a:pt x="38" y="3632"/>
                  </a:cubicBezTo>
                  <a:cubicBezTo>
                    <a:pt x="58" y="3658"/>
                    <a:pt x="88" y="3671"/>
                    <a:pt x="119" y="3671"/>
                  </a:cubicBezTo>
                  <a:cubicBezTo>
                    <a:pt x="143" y="3671"/>
                    <a:pt x="167" y="3663"/>
                    <a:pt x="186" y="3646"/>
                  </a:cubicBezTo>
                  <a:cubicBezTo>
                    <a:pt x="1000" y="2966"/>
                    <a:pt x="1466" y="1959"/>
                    <a:pt x="1466" y="887"/>
                  </a:cubicBezTo>
                  <a:lnTo>
                    <a:pt x="1466" y="242"/>
                  </a:lnTo>
                  <a:cubicBezTo>
                    <a:pt x="1398" y="158"/>
                    <a:pt x="1327" y="78"/>
                    <a:pt x="125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32" name="Google Shape;432;p20"/>
            <p:cNvSpPr/>
            <p:nvPr/>
          </p:nvSpPr>
          <p:spPr>
            <a:xfrm>
              <a:off x="9169200" y="248760"/>
              <a:ext cx="864000" cy="1517040"/>
            </a:xfrm>
            <a:custGeom>
              <a:avLst/>
              <a:gdLst/>
              <a:ahLst/>
              <a:cxnLst/>
              <a:rect l="l" t="t" r="r" b="b"/>
              <a:pathLst>
                <a:path w="4168" h="7317" extrusionOk="0">
                  <a:moveTo>
                    <a:pt x="2271" y="0"/>
                  </a:moveTo>
                  <a:cubicBezTo>
                    <a:pt x="2254" y="0"/>
                    <a:pt x="2237" y="5"/>
                    <a:pt x="2221" y="14"/>
                  </a:cubicBezTo>
                  <a:cubicBezTo>
                    <a:pt x="1886" y="197"/>
                    <a:pt x="1522" y="323"/>
                    <a:pt x="1141" y="385"/>
                  </a:cubicBezTo>
                  <a:cubicBezTo>
                    <a:pt x="999" y="409"/>
                    <a:pt x="862" y="458"/>
                    <a:pt x="721" y="536"/>
                  </a:cubicBezTo>
                  <a:cubicBezTo>
                    <a:pt x="277" y="784"/>
                    <a:pt x="1" y="1253"/>
                    <a:pt x="1" y="1758"/>
                  </a:cubicBezTo>
                  <a:cubicBezTo>
                    <a:pt x="1" y="2221"/>
                    <a:pt x="232" y="2654"/>
                    <a:pt x="620" y="2917"/>
                  </a:cubicBezTo>
                  <a:cubicBezTo>
                    <a:pt x="789" y="3031"/>
                    <a:pt x="954" y="3098"/>
                    <a:pt x="1138" y="3130"/>
                  </a:cubicBezTo>
                  <a:cubicBezTo>
                    <a:pt x="2770" y="3401"/>
                    <a:pt x="3956" y="4803"/>
                    <a:pt x="3956" y="6461"/>
                  </a:cubicBezTo>
                  <a:lnTo>
                    <a:pt x="3956" y="7317"/>
                  </a:lnTo>
                  <a:cubicBezTo>
                    <a:pt x="4027" y="7239"/>
                    <a:pt x="4098" y="7160"/>
                    <a:pt x="4167" y="7075"/>
                  </a:cubicBezTo>
                  <a:lnTo>
                    <a:pt x="4167" y="6460"/>
                  </a:lnTo>
                  <a:cubicBezTo>
                    <a:pt x="4165" y="4699"/>
                    <a:pt x="2907" y="3209"/>
                    <a:pt x="1173" y="2922"/>
                  </a:cubicBezTo>
                  <a:cubicBezTo>
                    <a:pt x="1019" y="2895"/>
                    <a:pt x="880" y="2839"/>
                    <a:pt x="738" y="2743"/>
                  </a:cubicBezTo>
                  <a:cubicBezTo>
                    <a:pt x="407" y="2519"/>
                    <a:pt x="211" y="2152"/>
                    <a:pt x="211" y="1759"/>
                  </a:cubicBezTo>
                  <a:cubicBezTo>
                    <a:pt x="211" y="1329"/>
                    <a:pt x="446" y="932"/>
                    <a:pt x="824" y="720"/>
                  </a:cubicBezTo>
                  <a:cubicBezTo>
                    <a:pt x="944" y="655"/>
                    <a:pt x="1059" y="613"/>
                    <a:pt x="1175" y="593"/>
                  </a:cubicBezTo>
                  <a:cubicBezTo>
                    <a:pt x="1580" y="527"/>
                    <a:pt x="1966" y="394"/>
                    <a:pt x="2321" y="197"/>
                  </a:cubicBezTo>
                  <a:cubicBezTo>
                    <a:pt x="2372" y="170"/>
                    <a:pt x="2392" y="105"/>
                    <a:pt x="2363" y="55"/>
                  </a:cubicBezTo>
                  <a:cubicBezTo>
                    <a:pt x="2343" y="20"/>
                    <a:pt x="2308" y="0"/>
                    <a:pt x="227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33" name="Google Shape;433;p20"/>
            <p:cNvSpPr/>
            <p:nvPr/>
          </p:nvSpPr>
          <p:spPr>
            <a:xfrm>
              <a:off x="9278640" y="-409680"/>
              <a:ext cx="862920" cy="2038320"/>
            </a:xfrm>
            <a:custGeom>
              <a:avLst/>
              <a:gdLst/>
              <a:ahLst/>
              <a:cxnLst/>
              <a:rect l="l" t="t" r="r" b="b"/>
              <a:pathLst>
                <a:path w="4163" h="9832" extrusionOk="0">
                  <a:moveTo>
                    <a:pt x="3955" y="1"/>
                  </a:moveTo>
                  <a:lnTo>
                    <a:pt x="3955" y="225"/>
                  </a:lnTo>
                  <a:cubicBezTo>
                    <a:pt x="3955" y="2148"/>
                    <a:pt x="2585" y="3768"/>
                    <a:pt x="699" y="4079"/>
                  </a:cubicBezTo>
                  <a:cubicBezTo>
                    <a:pt x="616" y="4092"/>
                    <a:pt x="539" y="4121"/>
                    <a:pt x="451" y="4170"/>
                  </a:cubicBezTo>
                  <a:cubicBezTo>
                    <a:pt x="172" y="4326"/>
                    <a:pt x="0" y="4617"/>
                    <a:pt x="0" y="4931"/>
                  </a:cubicBezTo>
                  <a:cubicBezTo>
                    <a:pt x="0" y="5219"/>
                    <a:pt x="145" y="5490"/>
                    <a:pt x="388" y="5654"/>
                  </a:cubicBezTo>
                  <a:cubicBezTo>
                    <a:pt x="494" y="5725"/>
                    <a:pt x="588" y="5764"/>
                    <a:pt x="697" y="5782"/>
                  </a:cubicBezTo>
                  <a:cubicBezTo>
                    <a:pt x="2584" y="6097"/>
                    <a:pt x="3954" y="7716"/>
                    <a:pt x="3954" y="9635"/>
                  </a:cubicBezTo>
                  <a:lnTo>
                    <a:pt x="3954" y="9831"/>
                  </a:lnTo>
                  <a:cubicBezTo>
                    <a:pt x="4024" y="9729"/>
                    <a:pt x="4093" y="9625"/>
                    <a:pt x="4159" y="9516"/>
                  </a:cubicBezTo>
                  <a:cubicBezTo>
                    <a:pt x="4104" y="7549"/>
                    <a:pt x="2682" y="5900"/>
                    <a:pt x="732" y="5576"/>
                  </a:cubicBezTo>
                  <a:cubicBezTo>
                    <a:pt x="653" y="5561"/>
                    <a:pt x="588" y="5534"/>
                    <a:pt x="507" y="5479"/>
                  </a:cubicBezTo>
                  <a:cubicBezTo>
                    <a:pt x="322" y="5354"/>
                    <a:pt x="213" y="5150"/>
                    <a:pt x="213" y="4931"/>
                  </a:cubicBezTo>
                  <a:cubicBezTo>
                    <a:pt x="213" y="4694"/>
                    <a:pt x="344" y="4471"/>
                    <a:pt x="555" y="4354"/>
                  </a:cubicBezTo>
                  <a:cubicBezTo>
                    <a:pt x="621" y="4317"/>
                    <a:pt x="677" y="4296"/>
                    <a:pt x="735" y="4287"/>
                  </a:cubicBezTo>
                  <a:cubicBezTo>
                    <a:pt x="2694" y="3966"/>
                    <a:pt x="4120" y="2304"/>
                    <a:pt x="4162" y="318"/>
                  </a:cubicBezTo>
                  <a:cubicBezTo>
                    <a:pt x="4096" y="208"/>
                    <a:pt x="4026" y="104"/>
                    <a:pt x="395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34" name="Google Shape;434;p20"/>
            <p:cNvSpPr/>
            <p:nvPr/>
          </p:nvSpPr>
          <p:spPr>
            <a:xfrm>
              <a:off x="9388080" y="-239400"/>
              <a:ext cx="843840" cy="1253880"/>
            </a:xfrm>
            <a:custGeom>
              <a:avLst/>
              <a:gdLst/>
              <a:ahLst/>
              <a:cxnLst/>
              <a:rect l="l" t="t" r="r" b="b"/>
              <a:pathLst>
                <a:path w="4071" h="6048" extrusionOk="0">
                  <a:moveTo>
                    <a:pt x="3912" y="0"/>
                  </a:moveTo>
                  <a:cubicBezTo>
                    <a:pt x="3658" y="1914"/>
                    <a:pt x="2204" y="3461"/>
                    <a:pt x="275" y="3777"/>
                  </a:cubicBezTo>
                  <a:cubicBezTo>
                    <a:pt x="258" y="3777"/>
                    <a:pt x="236" y="3780"/>
                    <a:pt x="182" y="3810"/>
                  </a:cubicBezTo>
                  <a:cubicBezTo>
                    <a:pt x="71" y="3873"/>
                    <a:pt x="1" y="3988"/>
                    <a:pt x="1" y="4112"/>
                  </a:cubicBezTo>
                  <a:cubicBezTo>
                    <a:pt x="1" y="4225"/>
                    <a:pt x="59" y="4332"/>
                    <a:pt x="157" y="4398"/>
                  </a:cubicBezTo>
                  <a:cubicBezTo>
                    <a:pt x="205" y="4430"/>
                    <a:pt x="228" y="4439"/>
                    <a:pt x="257" y="4443"/>
                  </a:cubicBezTo>
                  <a:cubicBezTo>
                    <a:pt x="1323" y="4620"/>
                    <a:pt x="2284" y="5177"/>
                    <a:pt x="2963" y="6008"/>
                  </a:cubicBezTo>
                  <a:cubicBezTo>
                    <a:pt x="2984" y="6034"/>
                    <a:pt x="3014" y="6048"/>
                    <a:pt x="3045" y="6048"/>
                  </a:cubicBezTo>
                  <a:cubicBezTo>
                    <a:pt x="3068" y="6048"/>
                    <a:pt x="3092" y="6040"/>
                    <a:pt x="3111" y="6024"/>
                  </a:cubicBezTo>
                  <a:cubicBezTo>
                    <a:pt x="3157" y="5988"/>
                    <a:pt x="3164" y="5922"/>
                    <a:pt x="3127" y="5876"/>
                  </a:cubicBezTo>
                  <a:cubicBezTo>
                    <a:pt x="2417" y="5003"/>
                    <a:pt x="1409" y="4420"/>
                    <a:pt x="298" y="4236"/>
                  </a:cubicBezTo>
                  <a:cubicBezTo>
                    <a:pt x="292" y="4234"/>
                    <a:pt x="286" y="4229"/>
                    <a:pt x="275" y="4223"/>
                  </a:cubicBezTo>
                  <a:cubicBezTo>
                    <a:pt x="235" y="4196"/>
                    <a:pt x="212" y="4154"/>
                    <a:pt x="212" y="4111"/>
                  </a:cubicBezTo>
                  <a:cubicBezTo>
                    <a:pt x="212" y="4065"/>
                    <a:pt x="240" y="4020"/>
                    <a:pt x="285" y="3995"/>
                  </a:cubicBezTo>
                  <a:cubicBezTo>
                    <a:pt x="295" y="3989"/>
                    <a:pt x="300" y="3987"/>
                    <a:pt x="296" y="3987"/>
                  </a:cubicBezTo>
                  <a:cubicBezTo>
                    <a:pt x="2226" y="3669"/>
                    <a:pt x="3698" y="2197"/>
                    <a:pt x="4071" y="337"/>
                  </a:cubicBezTo>
                  <a:cubicBezTo>
                    <a:pt x="4020" y="222"/>
                    <a:pt x="3967" y="110"/>
                    <a:pt x="39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35" name="Google Shape;435;p20"/>
            <p:cNvSpPr/>
            <p:nvPr/>
          </p:nvSpPr>
          <p:spPr>
            <a:xfrm>
              <a:off x="10073520" y="1085040"/>
              <a:ext cx="157320" cy="374400"/>
            </a:xfrm>
            <a:custGeom>
              <a:avLst/>
              <a:gdLst/>
              <a:ahLst/>
              <a:cxnLst/>
              <a:rect l="l" t="t" r="r" b="b"/>
              <a:pathLst>
                <a:path w="761" h="1808" extrusionOk="0">
                  <a:moveTo>
                    <a:pt x="121" y="0"/>
                  </a:moveTo>
                  <a:cubicBezTo>
                    <a:pt x="103" y="0"/>
                    <a:pt x="84" y="5"/>
                    <a:pt x="67" y="15"/>
                  </a:cubicBezTo>
                  <a:cubicBezTo>
                    <a:pt x="17" y="46"/>
                    <a:pt x="0" y="111"/>
                    <a:pt x="30" y="160"/>
                  </a:cubicBezTo>
                  <a:cubicBezTo>
                    <a:pt x="329" y="664"/>
                    <a:pt x="524" y="1225"/>
                    <a:pt x="605" y="1807"/>
                  </a:cubicBezTo>
                  <a:cubicBezTo>
                    <a:pt x="660" y="1699"/>
                    <a:pt x="712" y="1589"/>
                    <a:pt x="760" y="1476"/>
                  </a:cubicBezTo>
                  <a:cubicBezTo>
                    <a:pt x="656" y="975"/>
                    <a:pt x="473" y="494"/>
                    <a:pt x="211" y="52"/>
                  </a:cubicBezTo>
                  <a:cubicBezTo>
                    <a:pt x="192" y="19"/>
                    <a:pt x="157" y="0"/>
                    <a:pt x="12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36" name="Google Shape;436;p20"/>
            <p:cNvSpPr/>
            <p:nvPr/>
          </p:nvSpPr>
          <p:spPr>
            <a:xfrm>
              <a:off x="9655920" y="-63360"/>
              <a:ext cx="640440" cy="698400"/>
            </a:xfrm>
            <a:custGeom>
              <a:avLst/>
              <a:gdLst/>
              <a:ahLst/>
              <a:cxnLst/>
              <a:rect l="l" t="t" r="r" b="b"/>
              <a:pathLst>
                <a:path w="3090" h="3370" extrusionOk="0">
                  <a:moveTo>
                    <a:pt x="2980" y="1"/>
                  </a:moveTo>
                  <a:cubicBezTo>
                    <a:pt x="2555" y="1425"/>
                    <a:pt x="1510" y="2598"/>
                    <a:pt x="82" y="3166"/>
                  </a:cubicBezTo>
                  <a:cubicBezTo>
                    <a:pt x="28" y="3188"/>
                    <a:pt x="1" y="3249"/>
                    <a:pt x="23" y="3303"/>
                  </a:cubicBezTo>
                  <a:cubicBezTo>
                    <a:pt x="39" y="3345"/>
                    <a:pt x="79" y="3370"/>
                    <a:pt x="121" y="3370"/>
                  </a:cubicBezTo>
                  <a:cubicBezTo>
                    <a:pt x="134" y="3370"/>
                    <a:pt x="147" y="3368"/>
                    <a:pt x="160" y="3363"/>
                  </a:cubicBezTo>
                  <a:cubicBezTo>
                    <a:pt x="1556" y="2809"/>
                    <a:pt x="2600" y="1694"/>
                    <a:pt x="3089" y="333"/>
                  </a:cubicBezTo>
                  <a:cubicBezTo>
                    <a:pt x="3055" y="220"/>
                    <a:pt x="3018" y="108"/>
                    <a:pt x="29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37" name="Google Shape;437;p20"/>
            <p:cNvSpPr/>
            <p:nvPr/>
          </p:nvSpPr>
          <p:spPr>
            <a:xfrm>
              <a:off x="9813240" y="669960"/>
              <a:ext cx="482040" cy="616680"/>
            </a:xfrm>
            <a:custGeom>
              <a:avLst/>
              <a:gdLst/>
              <a:ahLst/>
              <a:cxnLst/>
              <a:rect l="l" t="t" r="r" b="b"/>
              <a:pathLst>
                <a:path w="2327" h="2976" extrusionOk="0">
                  <a:moveTo>
                    <a:pt x="122" y="0"/>
                  </a:moveTo>
                  <a:cubicBezTo>
                    <a:pt x="86" y="0"/>
                    <a:pt x="51" y="18"/>
                    <a:pt x="31" y="52"/>
                  </a:cubicBezTo>
                  <a:cubicBezTo>
                    <a:pt x="1" y="101"/>
                    <a:pt x="16" y="167"/>
                    <a:pt x="66" y="196"/>
                  </a:cubicBezTo>
                  <a:cubicBezTo>
                    <a:pt x="1120" y="841"/>
                    <a:pt x="1871" y="1830"/>
                    <a:pt x="2216" y="2976"/>
                  </a:cubicBezTo>
                  <a:cubicBezTo>
                    <a:pt x="2256" y="2866"/>
                    <a:pt x="2293" y="2755"/>
                    <a:pt x="2327" y="2641"/>
                  </a:cubicBezTo>
                  <a:cubicBezTo>
                    <a:pt x="1935" y="1562"/>
                    <a:pt x="1191" y="635"/>
                    <a:pt x="176" y="15"/>
                  </a:cubicBezTo>
                  <a:cubicBezTo>
                    <a:pt x="159" y="5"/>
                    <a:pt x="140" y="0"/>
                    <a:pt x="12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38" name="Google Shape;438;p20"/>
            <p:cNvSpPr/>
            <p:nvPr/>
          </p:nvSpPr>
          <p:spPr>
            <a:xfrm>
              <a:off x="10200600" y="109800"/>
              <a:ext cx="139680" cy="237600"/>
            </a:xfrm>
            <a:custGeom>
              <a:avLst/>
              <a:gdLst/>
              <a:ahLst/>
              <a:cxnLst/>
              <a:rect l="l" t="t" r="r" b="b"/>
              <a:pathLst>
                <a:path w="676" h="1147" extrusionOk="0">
                  <a:moveTo>
                    <a:pt x="601" y="1"/>
                  </a:moveTo>
                  <a:cubicBezTo>
                    <a:pt x="446" y="343"/>
                    <a:pt x="259" y="671"/>
                    <a:pt x="35" y="978"/>
                  </a:cubicBezTo>
                  <a:cubicBezTo>
                    <a:pt x="1" y="1026"/>
                    <a:pt x="12" y="1092"/>
                    <a:pt x="58" y="1126"/>
                  </a:cubicBezTo>
                  <a:cubicBezTo>
                    <a:pt x="77" y="1140"/>
                    <a:pt x="99" y="1146"/>
                    <a:pt x="121" y="1146"/>
                  </a:cubicBezTo>
                  <a:cubicBezTo>
                    <a:pt x="153" y="1146"/>
                    <a:pt x="184" y="1132"/>
                    <a:pt x="205" y="1103"/>
                  </a:cubicBezTo>
                  <a:cubicBezTo>
                    <a:pt x="383" y="861"/>
                    <a:pt x="539" y="605"/>
                    <a:pt x="675" y="341"/>
                  </a:cubicBezTo>
                  <a:cubicBezTo>
                    <a:pt x="652" y="226"/>
                    <a:pt x="627" y="111"/>
                    <a:pt x="60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39" name="Google Shape;439;p20"/>
            <p:cNvSpPr/>
            <p:nvPr/>
          </p:nvSpPr>
          <p:spPr>
            <a:xfrm>
              <a:off x="9897480" y="372960"/>
              <a:ext cx="441720" cy="740880"/>
            </a:xfrm>
            <a:custGeom>
              <a:avLst/>
              <a:gdLst/>
              <a:ahLst/>
              <a:cxnLst/>
              <a:rect l="l" t="t" r="r" b="b"/>
              <a:pathLst>
                <a:path w="2132" h="3575" extrusionOk="0">
                  <a:moveTo>
                    <a:pt x="1318" y="1"/>
                  </a:moveTo>
                  <a:cubicBezTo>
                    <a:pt x="1288" y="1"/>
                    <a:pt x="1259" y="13"/>
                    <a:pt x="1238" y="37"/>
                  </a:cubicBezTo>
                  <a:cubicBezTo>
                    <a:pt x="894" y="437"/>
                    <a:pt x="494" y="786"/>
                    <a:pt x="49" y="1071"/>
                  </a:cubicBezTo>
                  <a:cubicBezTo>
                    <a:pt x="19" y="1090"/>
                    <a:pt x="1" y="1124"/>
                    <a:pt x="1" y="1160"/>
                  </a:cubicBezTo>
                  <a:cubicBezTo>
                    <a:pt x="1" y="1195"/>
                    <a:pt x="19" y="1230"/>
                    <a:pt x="49" y="1249"/>
                  </a:cubicBezTo>
                  <a:cubicBezTo>
                    <a:pt x="944" y="1824"/>
                    <a:pt x="1633" y="2634"/>
                    <a:pt x="2059" y="3574"/>
                  </a:cubicBezTo>
                  <a:cubicBezTo>
                    <a:pt x="2084" y="3465"/>
                    <a:pt x="2110" y="3354"/>
                    <a:pt x="2132" y="3241"/>
                  </a:cubicBezTo>
                  <a:cubicBezTo>
                    <a:pt x="1709" y="2415"/>
                    <a:pt x="1085" y="1698"/>
                    <a:pt x="297" y="1160"/>
                  </a:cubicBezTo>
                  <a:cubicBezTo>
                    <a:pt x="706" y="882"/>
                    <a:pt x="1075" y="550"/>
                    <a:pt x="1398" y="175"/>
                  </a:cubicBezTo>
                  <a:cubicBezTo>
                    <a:pt x="1436" y="131"/>
                    <a:pt x="1431" y="64"/>
                    <a:pt x="1387" y="26"/>
                  </a:cubicBezTo>
                  <a:cubicBezTo>
                    <a:pt x="1367" y="9"/>
                    <a:pt x="1342" y="1"/>
                    <a:pt x="131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40" name="Google Shape;440;p20"/>
            <p:cNvSpPr/>
            <p:nvPr/>
          </p:nvSpPr>
          <p:spPr>
            <a:xfrm>
              <a:off x="10082520" y="284400"/>
              <a:ext cx="284040" cy="656640"/>
            </a:xfrm>
            <a:custGeom>
              <a:avLst/>
              <a:gdLst/>
              <a:ahLst/>
              <a:cxnLst/>
              <a:rect l="l" t="t" r="r" b="b"/>
              <a:pathLst>
                <a:path w="1372" h="3169" extrusionOk="0">
                  <a:moveTo>
                    <a:pt x="1329" y="0"/>
                  </a:moveTo>
                  <a:cubicBezTo>
                    <a:pt x="989" y="565"/>
                    <a:pt x="556" y="1077"/>
                    <a:pt x="39" y="1507"/>
                  </a:cubicBezTo>
                  <a:cubicBezTo>
                    <a:pt x="14" y="1528"/>
                    <a:pt x="0" y="1556"/>
                    <a:pt x="0" y="1588"/>
                  </a:cubicBezTo>
                  <a:cubicBezTo>
                    <a:pt x="0" y="1620"/>
                    <a:pt x="13" y="1650"/>
                    <a:pt x="39" y="1669"/>
                  </a:cubicBezTo>
                  <a:cubicBezTo>
                    <a:pt x="554" y="2098"/>
                    <a:pt x="987" y="2605"/>
                    <a:pt x="1325" y="3169"/>
                  </a:cubicBezTo>
                  <a:cubicBezTo>
                    <a:pt x="1340" y="3060"/>
                    <a:pt x="1356" y="2950"/>
                    <a:pt x="1368" y="2840"/>
                  </a:cubicBezTo>
                  <a:cubicBezTo>
                    <a:pt x="1062" y="2378"/>
                    <a:pt x="694" y="1956"/>
                    <a:pt x="269" y="1587"/>
                  </a:cubicBezTo>
                  <a:cubicBezTo>
                    <a:pt x="697" y="1216"/>
                    <a:pt x="1065" y="793"/>
                    <a:pt x="1371" y="331"/>
                  </a:cubicBezTo>
                  <a:cubicBezTo>
                    <a:pt x="1358" y="218"/>
                    <a:pt x="1345" y="109"/>
                    <a:pt x="132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41" name="Google Shape;441;p20"/>
            <p:cNvSpPr/>
            <p:nvPr/>
          </p:nvSpPr>
          <p:spPr>
            <a:xfrm>
              <a:off x="10244160" y="455040"/>
              <a:ext cx="132840" cy="315360"/>
            </a:xfrm>
            <a:custGeom>
              <a:avLst/>
              <a:gdLst/>
              <a:ahLst/>
              <a:cxnLst/>
              <a:rect l="l" t="t" r="r" b="b"/>
              <a:pathLst>
                <a:path w="642" h="1523" extrusionOk="0">
                  <a:moveTo>
                    <a:pt x="629" y="1"/>
                  </a:moveTo>
                  <a:cubicBezTo>
                    <a:pt x="445" y="242"/>
                    <a:pt x="247" y="472"/>
                    <a:pt x="31" y="688"/>
                  </a:cubicBezTo>
                  <a:cubicBezTo>
                    <a:pt x="11" y="708"/>
                    <a:pt x="0" y="736"/>
                    <a:pt x="0" y="763"/>
                  </a:cubicBezTo>
                  <a:cubicBezTo>
                    <a:pt x="0" y="790"/>
                    <a:pt x="11" y="818"/>
                    <a:pt x="31" y="836"/>
                  </a:cubicBezTo>
                  <a:cubicBezTo>
                    <a:pt x="247" y="1054"/>
                    <a:pt x="444" y="1282"/>
                    <a:pt x="625" y="1522"/>
                  </a:cubicBezTo>
                  <a:cubicBezTo>
                    <a:pt x="632" y="1415"/>
                    <a:pt x="636" y="1308"/>
                    <a:pt x="641" y="1198"/>
                  </a:cubicBezTo>
                  <a:cubicBezTo>
                    <a:pt x="519" y="1047"/>
                    <a:pt x="389" y="901"/>
                    <a:pt x="252" y="761"/>
                  </a:cubicBezTo>
                  <a:cubicBezTo>
                    <a:pt x="391" y="623"/>
                    <a:pt x="520" y="476"/>
                    <a:pt x="642" y="325"/>
                  </a:cubicBezTo>
                  <a:cubicBezTo>
                    <a:pt x="640" y="216"/>
                    <a:pt x="635" y="107"/>
                    <a:pt x="6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42" name="Google Shape;442;p20"/>
            <p:cNvSpPr/>
            <p:nvPr/>
          </p:nvSpPr>
          <p:spPr>
            <a:xfrm>
              <a:off x="8298000" y="705960"/>
              <a:ext cx="1068120" cy="1374120"/>
            </a:xfrm>
            <a:custGeom>
              <a:avLst/>
              <a:gdLst/>
              <a:ahLst/>
              <a:cxnLst/>
              <a:rect l="l" t="t" r="r" b="b"/>
              <a:pathLst>
                <a:path w="5153" h="6629" extrusionOk="0">
                  <a:moveTo>
                    <a:pt x="1" y="1"/>
                  </a:moveTo>
                  <a:cubicBezTo>
                    <a:pt x="3" y="72"/>
                    <a:pt x="6" y="142"/>
                    <a:pt x="8" y="212"/>
                  </a:cubicBezTo>
                  <a:lnTo>
                    <a:pt x="479" y="212"/>
                  </a:lnTo>
                  <a:cubicBezTo>
                    <a:pt x="787" y="212"/>
                    <a:pt x="1059" y="422"/>
                    <a:pt x="1137" y="722"/>
                  </a:cubicBezTo>
                  <a:cubicBezTo>
                    <a:pt x="1564" y="2349"/>
                    <a:pt x="2839" y="3615"/>
                    <a:pt x="4470" y="4027"/>
                  </a:cubicBezTo>
                  <a:cubicBezTo>
                    <a:pt x="4747" y="4097"/>
                    <a:pt x="4940" y="4347"/>
                    <a:pt x="4940" y="4636"/>
                  </a:cubicBezTo>
                  <a:lnTo>
                    <a:pt x="4940" y="6627"/>
                  </a:lnTo>
                  <a:cubicBezTo>
                    <a:pt x="4962" y="6627"/>
                    <a:pt x="4982" y="6629"/>
                    <a:pt x="5004" y="6629"/>
                  </a:cubicBezTo>
                  <a:lnTo>
                    <a:pt x="5024" y="6629"/>
                  </a:lnTo>
                  <a:cubicBezTo>
                    <a:pt x="5066" y="6629"/>
                    <a:pt x="5109" y="6627"/>
                    <a:pt x="5152" y="6625"/>
                  </a:cubicBezTo>
                  <a:lnTo>
                    <a:pt x="5152" y="4635"/>
                  </a:lnTo>
                  <a:cubicBezTo>
                    <a:pt x="5151" y="4250"/>
                    <a:pt x="4892" y="3915"/>
                    <a:pt x="4522" y="3822"/>
                  </a:cubicBezTo>
                  <a:cubicBezTo>
                    <a:pt x="2968" y="3428"/>
                    <a:pt x="1748" y="2220"/>
                    <a:pt x="1341" y="668"/>
                  </a:cubicBezTo>
                  <a:cubicBezTo>
                    <a:pt x="1238" y="276"/>
                    <a:pt x="884" y="1"/>
                    <a:pt x="4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43" name="Google Shape;443;p20"/>
            <p:cNvSpPr/>
            <p:nvPr/>
          </p:nvSpPr>
          <p:spPr>
            <a:xfrm>
              <a:off x="8303760" y="815040"/>
              <a:ext cx="952920" cy="887760"/>
            </a:xfrm>
            <a:custGeom>
              <a:avLst/>
              <a:gdLst/>
              <a:ahLst/>
              <a:cxnLst/>
              <a:rect l="l" t="t" r="r" b="b"/>
              <a:pathLst>
                <a:path w="4597" h="4282" extrusionOk="0">
                  <a:moveTo>
                    <a:pt x="0" y="1"/>
                  </a:moveTo>
                  <a:cubicBezTo>
                    <a:pt x="6" y="72"/>
                    <a:pt x="13" y="142"/>
                    <a:pt x="20" y="213"/>
                  </a:cubicBezTo>
                  <a:lnTo>
                    <a:pt x="451" y="213"/>
                  </a:lnTo>
                  <a:cubicBezTo>
                    <a:pt x="521" y="213"/>
                    <a:pt x="581" y="260"/>
                    <a:pt x="600" y="329"/>
                  </a:cubicBezTo>
                  <a:cubicBezTo>
                    <a:pt x="1075" y="2141"/>
                    <a:pt x="2498" y="3552"/>
                    <a:pt x="4314" y="4011"/>
                  </a:cubicBezTo>
                  <a:cubicBezTo>
                    <a:pt x="4357" y="4022"/>
                    <a:pt x="4385" y="4062"/>
                    <a:pt x="4385" y="4109"/>
                  </a:cubicBezTo>
                  <a:lnTo>
                    <a:pt x="4385" y="4175"/>
                  </a:lnTo>
                  <a:cubicBezTo>
                    <a:pt x="4385" y="4234"/>
                    <a:pt x="4432" y="4282"/>
                    <a:pt x="4490" y="4282"/>
                  </a:cubicBezTo>
                  <a:cubicBezTo>
                    <a:pt x="4549" y="4282"/>
                    <a:pt x="4597" y="4235"/>
                    <a:pt x="4597" y="4175"/>
                  </a:cubicBezTo>
                  <a:lnTo>
                    <a:pt x="4597" y="4109"/>
                  </a:lnTo>
                  <a:cubicBezTo>
                    <a:pt x="4596" y="3965"/>
                    <a:pt x="4500" y="3842"/>
                    <a:pt x="4365" y="3807"/>
                  </a:cubicBezTo>
                  <a:cubicBezTo>
                    <a:pt x="2624" y="3367"/>
                    <a:pt x="1259" y="2014"/>
                    <a:pt x="803" y="275"/>
                  </a:cubicBezTo>
                  <a:cubicBezTo>
                    <a:pt x="760" y="114"/>
                    <a:pt x="615" y="1"/>
                    <a:pt x="45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44" name="Google Shape;444;p20"/>
            <p:cNvSpPr/>
            <p:nvPr/>
          </p:nvSpPr>
          <p:spPr>
            <a:xfrm>
              <a:off x="9213120" y="1764720"/>
              <a:ext cx="43560" cy="311400"/>
            </a:xfrm>
            <a:custGeom>
              <a:avLst/>
              <a:gdLst/>
              <a:ahLst/>
              <a:cxnLst/>
              <a:rect l="l" t="t" r="r" b="b"/>
              <a:pathLst>
                <a:path w="212" h="1503" extrusionOk="0">
                  <a:moveTo>
                    <a:pt x="107" y="0"/>
                  </a:moveTo>
                  <a:cubicBezTo>
                    <a:pt x="48" y="0"/>
                    <a:pt x="0" y="46"/>
                    <a:pt x="0" y="105"/>
                  </a:cubicBezTo>
                  <a:lnTo>
                    <a:pt x="0" y="1474"/>
                  </a:lnTo>
                  <a:cubicBezTo>
                    <a:pt x="70" y="1486"/>
                    <a:pt x="142" y="1496"/>
                    <a:pt x="212" y="1503"/>
                  </a:cubicBezTo>
                  <a:lnTo>
                    <a:pt x="212" y="105"/>
                  </a:lnTo>
                  <a:cubicBezTo>
                    <a:pt x="211" y="48"/>
                    <a:pt x="164" y="0"/>
                    <a:pt x="10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45" name="Google Shape;445;p20"/>
            <p:cNvSpPr/>
            <p:nvPr/>
          </p:nvSpPr>
          <p:spPr>
            <a:xfrm>
              <a:off x="8315640" y="924480"/>
              <a:ext cx="309960" cy="481680"/>
            </a:xfrm>
            <a:custGeom>
              <a:avLst/>
              <a:gdLst/>
              <a:ahLst/>
              <a:cxnLst/>
              <a:rect l="l" t="t" r="r" b="b"/>
              <a:pathLst>
                <a:path w="1497" h="2325" extrusionOk="0">
                  <a:moveTo>
                    <a:pt x="0" y="0"/>
                  </a:moveTo>
                  <a:cubicBezTo>
                    <a:pt x="10" y="71"/>
                    <a:pt x="18" y="142"/>
                    <a:pt x="29" y="212"/>
                  </a:cubicBezTo>
                  <a:lnTo>
                    <a:pt x="113" y="212"/>
                  </a:lnTo>
                  <a:cubicBezTo>
                    <a:pt x="355" y="976"/>
                    <a:pt x="766" y="1693"/>
                    <a:pt x="1301" y="2288"/>
                  </a:cubicBezTo>
                  <a:cubicBezTo>
                    <a:pt x="1322" y="2313"/>
                    <a:pt x="1351" y="2325"/>
                    <a:pt x="1380" y="2325"/>
                  </a:cubicBezTo>
                  <a:cubicBezTo>
                    <a:pt x="1405" y="2325"/>
                    <a:pt x="1430" y="2316"/>
                    <a:pt x="1449" y="2297"/>
                  </a:cubicBezTo>
                  <a:cubicBezTo>
                    <a:pt x="1493" y="2259"/>
                    <a:pt x="1496" y="2192"/>
                    <a:pt x="1458" y="2148"/>
                  </a:cubicBezTo>
                  <a:cubicBezTo>
                    <a:pt x="925" y="1556"/>
                    <a:pt x="521" y="840"/>
                    <a:pt x="291" y="76"/>
                  </a:cubicBezTo>
                  <a:cubicBezTo>
                    <a:pt x="278" y="32"/>
                    <a:pt x="236" y="0"/>
                    <a:pt x="19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46" name="Google Shape;446;p20"/>
            <p:cNvSpPr/>
            <p:nvPr/>
          </p:nvSpPr>
          <p:spPr>
            <a:xfrm>
              <a:off x="8672760" y="1457280"/>
              <a:ext cx="474840" cy="599040"/>
            </a:xfrm>
            <a:custGeom>
              <a:avLst/>
              <a:gdLst/>
              <a:ahLst/>
              <a:cxnLst/>
              <a:rect l="l" t="t" r="r" b="b"/>
              <a:pathLst>
                <a:path w="2291" h="2891" extrusionOk="0">
                  <a:moveTo>
                    <a:pt x="117" y="1"/>
                  </a:moveTo>
                  <a:cubicBezTo>
                    <a:pt x="88" y="1"/>
                    <a:pt x="60" y="13"/>
                    <a:pt x="39" y="36"/>
                  </a:cubicBezTo>
                  <a:cubicBezTo>
                    <a:pt x="0" y="80"/>
                    <a:pt x="5" y="146"/>
                    <a:pt x="48" y="184"/>
                  </a:cubicBezTo>
                  <a:cubicBezTo>
                    <a:pt x="643" y="709"/>
                    <a:pt x="1326" y="1094"/>
                    <a:pt x="2077" y="1333"/>
                  </a:cubicBezTo>
                  <a:lnTo>
                    <a:pt x="2077" y="2828"/>
                  </a:lnTo>
                  <a:cubicBezTo>
                    <a:pt x="2148" y="2852"/>
                    <a:pt x="2217" y="2871"/>
                    <a:pt x="2288" y="2890"/>
                  </a:cubicBezTo>
                  <a:lnTo>
                    <a:pt x="2288" y="1256"/>
                  </a:lnTo>
                  <a:cubicBezTo>
                    <a:pt x="2290" y="1209"/>
                    <a:pt x="2260" y="1168"/>
                    <a:pt x="2215" y="1154"/>
                  </a:cubicBezTo>
                  <a:cubicBezTo>
                    <a:pt x="1462" y="926"/>
                    <a:pt x="779" y="549"/>
                    <a:pt x="188" y="28"/>
                  </a:cubicBezTo>
                  <a:cubicBezTo>
                    <a:pt x="167" y="10"/>
                    <a:pt x="142" y="1"/>
                    <a:pt x="1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47" name="Google Shape;447;p20"/>
            <p:cNvSpPr/>
            <p:nvPr/>
          </p:nvSpPr>
          <p:spPr>
            <a:xfrm>
              <a:off x="8384400" y="1233720"/>
              <a:ext cx="653400" cy="784800"/>
            </a:xfrm>
            <a:custGeom>
              <a:avLst/>
              <a:gdLst/>
              <a:ahLst/>
              <a:cxnLst/>
              <a:rect l="l" t="t" r="r" b="b"/>
              <a:pathLst>
                <a:path w="3152" h="3786" extrusionOk="0">
                  <a:moveTo>
                    <a:pt x="0" y="0"/>
                  </a:moveTo>
                  <a:lnTo>
                    <a:pt x="0" y="0"/>
                  </a:lnTo>
                  <a:cubicBezTo>
                    <a:pt x="97" y="305"/>
                    <a:pt x="210" y="592"/>
                    <a:pt x="335" y="864"/>
                  </a:cubicBezTo>
                  <a:cubicBezTo>
                    <a:pt x="1012" y="1716"/>
                    <a:pt x="1907" y="2384"/>
                    <a:pt x="2941" y="2784"/>
                  </a:cubicBezTo>
                  <a:lnTo>
                    <a:pt x="2941" y="3691"/>
                  </a:lnTo>
                  <a:cubicBezTo>
                    <a:pt x="3011" y="3726"/>
                    <a:pt x="3080" y="3757"/>
                    <a:pt x="3152" y="3785"/>
                  </a:cubicBezTo>
                  <a:lnTo>
                    <a:pt x="3152" y="2711"/>
                  </a:lnTo>
                  <a:cubicBezTo>
                    <a:pt x="3152" y="2668"/>
                    <a:pt x="3124" y="2627"/>
                    <a:pt x="3084" y="2613"/>
                  </a:cubicBezTo>
                  <a:cubicBezTo>
                    <a:pt x="1773" y="2122"/>
                    <a:pt x="688" y="1195"/>
                    <a:pt x="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48" name="Google Shape;448;p20"/>
            <p:cNvSpPr/>
            <p:nvPr/>
          </p:nvSpPr>
          <p:spPr>
            <a:xfrm>
              <a:off x="8587440" y="1644120"/>
              <a:ext cx="341640" cy="320400"/>
            </a:xfrm>
            <a:custGeom>
              <a:avLst/>
              <a:gdLst/>
              <a:ahLst/>
              <a:cxnLst/>
              <a:rect l="l" t="t" r="r" b="b"/>
              <a:pathLst>
                <a:path w="1650" h="1546" extrusionOk="0">
                  <a:moveTo>
                    <a:pt x="1" y="1"/>
                  </a:moveTo>
                  <a:cubicBezTo>
                    <a:pt x="176" y="247"/>
                    <a:pt x="363" y="471"/>
                    <a:pt x="559" y="675"/>
                  </a:cubicBezTo>
                  <a:cubicBezTo>
                    <a:pt x="839" y="855"/>
                    <a:pt x="1131" y="1017"/>
                    <a:pt x="1438" y="1156"/>
                  </a:cubicBezTo>
                  <a:lnTo>
                    <a:pt x="1438" y="1414"/>
                  </a:lnTo>
                  <a:cubicBezTo>
                    <a:pt x="1508" y="1460"/>
                    <a:pt x="1578" y="1504"/>
                    <a:pt x="1649" y="1545"/>
                  </a:cubicBezTo>
                  <a:lnTo>
                    <a:pt x="1649" y="1087"/>
                  </a:lnTo>
                  <a:cubicBezTo>
                    <a:pt x="1647" y="1045"/>
                    <a:pt x="1623" y="1008"/>
                    <a:pt x="1585" y="990"/>
                  </a:cubicBezTo>
                  <a:cubicBezTo>
                    <a:pt x="1005" y="736"/>
                    <a:pt x="474" y="401"/>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49" name="Google Shape;449;p20"/>
            <p:cNvSpPr/>
            <p:nvPr/>
          </p:nvSpPr>
          <p:spPr>
            <a:xfrm>
              <a:off x="8297280" y="-860400"/>
              <a:ext cx="1068480" cy="1380600"/>
            </a:xfrm>
            <a:custGeom>
              <a:avLst/>
              <a:gdLst/>
              <a:ahLst/>
              <a:cxnLst/>
              <a:rect l="l" t="t" r="r" b="b"/>
              <a:pathLst>
                <a:path w="5155" h="6659" extrusionOk="0">
                  <a:moveTo>
                    <a:pt x="5049" y="0"/>
                  </a:moveTo>
                  <a:cubicBezTo>
                    <a:pt x="5041" y="0"/>
                    <a:pt x="5033" y="1"/>
                    <a:pt x="5025" y="1"/>
                  </a:cubicBezTo>
                  <a:lnTo>
                    <a:pt x="5006" y="1"/>
                  </a:lnTo>
                  <a:cubicBezTo>
                    <a:pt x="4984" y="1"/>
                    <a:pt x="4963" y="2"/>
                    <a:pt x="4942" y="2"/>
                  </a:cubicBezTo>
                  <a:lnTo>
                    <a:pt x="4942" y="2024"/>
                  </a:lnTo>
                  <a:cubicBezTo>
                    <a:pt x="4942" y="2312"/>
                    <a:pt x="4748" y="2563"/>
                    <a:pt x="4471" y="2633"/>
                  </a:cubicBezTo>
                  <a:cubicBezTo>
                    <a:pt x="2841" y="3044"/>
                    <a:pt x="1564" y="4311"/>
                    <a:pt x="1139" y="5937"/>
                  </a:cubicBezTo>
                  <a:cubicBezTo>
                    <a:pt x="1060" y="6237"/>
                    <a:pt x="789" y="6447"/>
                    <a:pt x="481" y="6447"/>
                  </a:cubicBezTo>
                  <a:lnTo>
                    <a:pt x="7" y="6447"/>
                  </a:lnTo>
                  <a:cubicBezTo>
                    <a:pt x="5" y="6517"/>
                    <a:pt x="1" y="6587"/>
                    <a:pt x="0" y="6658"/>
                  </a:cubicBezTo>
                  <a:lnTo>
                    <a:pt x="481" y="6658"/>
                  </a:lnTo>
                  <a:cubicBezTo>
                    <a:pt x="887" y="6658"/>
                    <a:pt x="1241" y="6384"/>
                    <a:pt x="1344" y="5990"/>
                  </a:cubicBezTo>
                  <a:cubicBezTo>
                    <a:pt x="1751" y="4438"/>
                    <a:pt x="2971" y="3230"/>
                    <a:pt x="4525" y="2837"/>
                  </a:cubicBezTo>
                  <a:cubicBezTo>
                    <a:pt x="4895" y="2744"/>
                    <a:pt x="5154" y="2409"/>
                    <a:pt x="5154" y="2024"/>
                  </a:cubicBezTo>
                  <a:lnTo>
                    <a:pt x="5154" y="3"/>
                  </a:lnTo>
                  <a:cubicBezTo>
                    <a:pt x="5120" y="2"/>
                    <a:pt x="5084" y="0"/>
                    <a:pt x="50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50" name="Google Shape;450;p20"/>
            <p:cNvSpPr/>
            <p:nvPr/>
          </p:nvSpPr>
          <p:spPr>
            <a:xfrm>
              <a:off x="8676000" y="-578520"/>
              <a:ext cx="580680" cy="496080"/>
            </a:xfrm>
            <a:custGeom>
              <a:avLst/>
              <a:gdLst/>
              <a:ahLst/>
              <a:cxnLst/>
              <a:rect l="l" t="t" r="r" b="b"/>
              <a:pathLst>
                <a:path w="2802" h="2394" extrusionOk="0">
                  <a:moveTo>
                    <a:pt x="2697" y="1"/>
                  </a:moveTo>
                  <a:cubicBezTo>
                    <a:pt x="2638" y="1"/>
                    <a:pt x="2590" y="47"/>
                    <a:pt x="2590" y="106"/>
                  </a:cubicBezTo>
                  <a:lnTo>
                    <a:pt x="2590" y="665"/>
                  </a:lnTo>
                  <a:cubicBezTo>
                    <a:pt x="2590" y="711"/>
                    <a:pt x="2561" y="752"/>
                    <a:pt x="2519" y="763"/>
                  </a:cubicBezTo>
                  <a:cubicBezTo>
                    <a:pt x="1570" y="1002"/>
                    <a:pt x="714" y="1504"/>
                    <a:pt x="42" y="2216"/>
                  </a:cubicBezTo>
                  <a:cubicBezTo>
                    <a:pt x="1" y="2260"/>
                    <a:pt x="2" y="2326"/>
                    <a:pt x="44" y="2365"/>
                  </a:cubicBezTo>
                  <a:cubicBezTo>
                    <a:pt x="65" y="2384"/>
                    <a:pt x="92" y="2394"/>
                    <a:pt x="117" y="2394"/>
                  </a:cubicBezTo>
                  <a:cubicBezTo>
                    <a:pt x="144" y="2394"/>
                    <a:pt x="174" y="2383"/>
                    <a:pt x="194" y="2361"/>
                  </a:cubicBezTo>
                  <a:cubicBezTo>
                    <a:pt x="839" y="1679"/>
                    <a:pt x="1660" y="1197"/>
                    <a:pt x="2570" y="967"/>
                  </a:cubicBezTo>
                  <a:cubicBezTo>
                    <a:pt x="2705" y="933"/>
                    <a:pt x="2802" y="809"/>
                    <a:pt x="2802" y="665"/>
                  </a:cubicBezTo>
                  <a:lnTo>
                    <a:pt x="2802" y="106"/>
                  </a:lnTo>
                  <a:cubicBezTo>
                    <a:pt x="2802" y="48"/>
                    <a:pt x="2755" y="1"/>
                    <a:pt x="26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51" name="Google Shape;451;p20"/>
            <p:cNvSpPr/>
            <p:nvPr/>
          </p:nvSpPr>
          <p:spPr>
            <a:xfrm>
              <a:off x="8303040" y="-25200"/>
              <a:ext cx="338400" cy="436320"/>
            </a:xfrm>
            <a:custGeom>
              <a:avLst/>
              <a:gdLst/>
              <a:ahLst/>
              <a:cxnLst/>
              <a:rect l="l" t="t" r="r" b="b"/>
              <a:pathLst>
                <a:path w="1633" h="2106" extrusionOk="0">
                  <a:moveTo>
                    <a:pt x="1513" y="1"/>
                  </a:moveTo>
                  <a:cubicBezTo>
                    <a:pt x="1481" y="1"/>
                    <a:pt x="1448" y="16"/>
                    <a:pt x="1427" y="44"/>
                  </a:cubicBezTo>
                  <a:cubicBezTo>
                    <a:pt x="1044" y="567"/>
                    <a:pt x="767" y="1151"/>
                    <a:pt x="603" y="1777"/>
                  </a:cubicBezTo>
                  <a:cubicBezTo>
                    <a:pt x="584" y="1846"/>
                    <a:pt x="523" y="1893"/>
                    <a:pt x="455" y="1893"/>
                  </a:cubicBezTo>
                  <a:lnTo>
                    <a:pt x="22" y="1893"/>
                  </a:lnTo>
                  <a:cubicBezTo>
                    <a:pt x="14" y="1964"/>
                    <a:pt x="6" y="2034"/>
                    <a:pt x="1" y="2105"/>
                  </a:cubicBezTo>
                  <a:lnTo>
                    <a:pt x="455" y="2105"/>
                  </a:lnTo>
                  <a:cubicBezTo>
                    <a:pt x="620" y="2103"/>
                    <a:pt x="764" y="1990"/>
                    <a:pt x="807" y="1830"/>
                  </a:cubicBezTo>
                  <a:cubicBezTo>
                    <a:pt x="965" y="1228"/>
                    <a:pt x="1230" y="668"/>
                    <a:pt x="1598" y="168"/>
                  </a:cubicBezTo>
                  <a:cubicBezTo>
                    <a:pt x="1633" y="121"/>
                    <a:pt x="1623" y="55"/>
                    <a:pt x="1575" y="21"/>
                  </a:cubicBezTo>
                  <a:cubicBezTo>
                    <a:pt x="1556" y="8"/>
                    <a:pt x="1535" y="1"/>
                    <a:pt x="151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52" name="Google Shape;452;p20"/>
            <p:cNvSpPr/>
            <p:nvPr/>
          </p:nvSpPr>
          <p:spPr>
            <a:xfrm>
              <a:off x="9213120" y="-856080"/>
              <a:ext cx="43560" cy="233640"/>
            </a:xfrm>
            <a:custGeom>
              <a:avLst/>
              <a:gdLst/>
              <a:ahLst/>
              <a:cxnLst/>
              <a:rect l="l" t="t" r="r" b="b"/>
              <a:pathLst>
                <a:path w="212" h="1129" extrusionOk="0">
                  <a:moveTo>
                    <a:pt x="212" y="1"/>
                  </a:moveTo>
                  <a:cubicBezTo>
                    <a:pt x="142" y="7"/>
                    <a:pt x="71" y="18"/>
                    <a:pt x="0" y="29"/>
                  </a:cubicBezTo>
                  <a:lnTo>
                    <a:pt x="0" y="1023"/>
                  </a:lnTo>
                  <a:cubicBezTo>
                    <a:pt x="0" y="1081"/>
                    <a:pt x="47" y="1128"/>
                    <a:pt x="107" y="1128"/>
                  </a:cubicBezTo>
                  <a:cubicBezTo>
                    <a:pt x="164" y="1128"/>
                    <a:pt x="212" y="1082"/>
                    <a:pt x="212" y="1023"/>
                  </a:cubicBezTo>
                  <a:lnTo>
                    <a:pt x="21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53" name="Google Shape;453;p20"/>
            <p:cNvSpPr/>
            <p:nvPr/>
          </p:nvSpPr>
          <p:spPr>
            <a:xfrm>
              <a:off x="8314560" y="-836640"/>
              <a:ext cx="832680" cy="1137960"/>
            </a:xfrm>
            <a:custGeom>
              <a:avLst/>
              <a:gdLst/>
              <a:ahLst/>
              <a:cxnLst/>
              <a:rect l="l" t="t" r="r" b="b"/>
              <a:pathLst>
                <a:path w="4018" h="5489" extrusionOk="0">
                  <a:moveTo>
                    <a:pt x="4017" y="1"/>
                  </a:moveTo>
                  <a:cubicBezTo>
                    <a:pt x="3947" y="18"/>
                    <a:pt x="3876" y="39"/>
                    <a:pt x="3806" y="62"/>
                  </a:cubicBezTo>
                  <a:lnTo>
                    <a:pt x="3806" y="1588"/>
                  </a:lnTo>
                  <a:cubicBezTo>
                    <a:pt x="2045" y="2146"/>
                    <a:pt x="675" y="3517"/>
                    <a:pt x="118" y="5278"/>
                  </a:cubicBezTo>
                  <a:lnTo>
                    <a:pt x="30" y="5278"/>
                  </a:lnTo>
                  <a:cubicBezTo>
                    <a:pt x="19" y="5348"/>
                    <a:pt x="11" y="5418"/>
                    <a:pt x="1" y="5488"/>
                  </a:cubicBezTo>
                  <a:lnTo>
                    <a:pt x="196" y="5488"/>
                  </a:lnTo>
                  <a:cubicBezTo>
                    <a:pt x="242" y="5488"/>
                    <a:pt x="284" y="5459"/>
                    <a:pt x="296" y="5414"/>
                  </a:cubicBezTo>
                  <a:cubicBezTo>
                    <a:pt x="826" y="3660"/>
                    <a:pt x="2188" y="2295"/>
                    <a:pt x="3942" y="1767"/>
                  </a:cubicBezTo>
                  <a:cubicBezTo>
                    <a:pt x="3985" y="1753"/>
                    <a:pt x="4017" y="1712"/>
                    <a:pt x="4017" y="1665"/>
                  </a:cubicBezTo>
                  <a:lnTo>
                    <a:pt x="401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54" name="Google Shape;454;p20"/>
            <p:cNvSpPr/>
            <p:nvPr/>
          </p:nvSpPr>
          <p:spPr>
            <a:xfrm>
              <a:off x="8380080" y="-798840"/>
              <a:ext cx="657720" cy="798480"/>
            </a:xfrm>
            <a:custGeom>
              <a:avLst/>
              <a:gdLst/>
              <a:ahLst/>
              <a:cxnLst/>
              <a:rect l="l" t="t" r="r" b="b"/>
              <a:pathLst>
                <a:path w="3173" h="3853" extrusionOk="0">
                  <a:moveTo>
                    <a:pt x="3173" y="1"/>
                  </a:moveTo>
                  <a:cubicBezTo>
                    <a:pt x="3104" y="29"/>
                    <a:pt x="3032" y="62"/>
                    <a:pt x="2962" y="95"/>
                  </a:cubicBezTo>
                  <a:lnTo>
                    <a:pt x="2962" y="1034"/>
                  </a:lnTo>
                  <a:cubicBezTo>
                    <a:pt x="1909" y="1443"/>
                    <a:pt x="1001" y="2125"/>
                    <a:pt x="320" y="3000"/>
                  </a:cubicBezTo>
                  <a:cubicBezTo>
                    <a:pt x="199" y="3269"/>
                    <a:pt x="93" y="3555"/>
                    <a:pt x="1" y="3853"/>
                  </a:cubicBezTo>
                  <a:cubicBezTo>
                    <a:pt x="688" y="2643"/>
                    <a:pt x="1782" y="1701"/>
                    <a:pt x="3105" y="1206"/>
                  </a:cubicBezTo>
                  <a:cubicBezTo>
                    <a:pt x="3145" y="1191"/>
                    <a:pt x="3173" y="1151"/>
                    <a:pt x="3173" y="1108"/>
                  </a:cubicBezTo>
                  <a:lnTo>
                    <a:pt x="317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55" name="Google Shape;455;p20"/>
            <p:cNvSpPr/>
            <p:nvPr/>
          </p:nvSpPr>
          <p:spPr>
            <a:xfrm>
              <a:off x="8575560" y="-744120"/>
              <a:ext cx="353160" cy="335880"/>
            </a:xfrm>
            <a:custGeom>
              <a:avLst/>
              <a:gdLst/>
              <a:ahLst/>
              <a:cxnLst/>
              <a:rect l="l" t="t" r="r" b="b"/>
              <a:pathLst>
                <a:path w="1704" h="1621" extrusionOk="0">
                  <a:moveTo>
                    <a:pt x="1703" y="0"/>
                  </a:moveTo>
                  <a:cubicBezTo>
                    <a:pt x="1632" y="41"/>
                    <a:pt x="1563" y="85"/>
                    <a:pt x="1493" y="132"/>
                  </a:cubicBezTo>
                  <a:lnTo>
                    <a:pt x="1493" y="419"/>
                  </a:lnTo>
                  <a:cubicBezTo>
                    <a:pt x="1158" y="570"/>
                    <a:pt x="841" y="747"/>
                    <a:pt x="539" y="948"/>
                  </a:cubicBezTo>
                  <a:cubicBezTo>
                    <a:pt x="351" y="1152"/>
                    <a:pt x="170" y="1377"/>
                    <a:pt x="1" y="1620"/>
                  </a:cubicBezTo>
                  <a:cubicBezTo>
                    <a:pt x="488" y="1200"/>
                    <a:pt x="1037" y="850"/>
                    <a:pt x="1640" y="586"/>
                  </a:cubicBezTo>
                  <a:cubicBezTo>
                    <a:pt x="1679" y="567"/>
                    <a:pt x="1703" y="531"/>
                    <a:pt x="1703" y="488"/>
                  </a:cubicBezTo>
                  <a:lnTo>
                    <a:pt x="170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grpSp>
      <p:sp>
        <p:nvSpPr>
          <p:cNvPr id="456" name="Google Shape;456;p20"/>
          <p:cNvSpPr/>
          <p:nvPr/>
        </p:nvSpPr>
        <p:spPr>
          <a:xfrm>
            <a:off x="128520" y="140760"/>
            <a:ext cx="8862120" cy="4861440"/>
          </a:xfrm>
          <a:prstGeom prst="roundRect">
            <a:avLst>
              <a:gd name="adj" fmla="val 0"/>
            </a:avLst>
          </a:prstGeom>
          <a:noFill/>
          <a:ln w="19050" cap="flat" cmpd="sng">
            <a:solidFill>
              <a:srgbClr val="1C1F2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57" name="Google Shape;457;p20"/>
          <p:cNvSpPr txBox="1">
            <a:spLocks noGrp="1"/>
          </p:cNvSpPr>
          <p:nvPr>
            <p:ph type="title"/>
          </p:nvPr>
        </p:nvSpPr>
        <p:spPr>
          <a:xfrm>
            <a:off x="720000" y="444960"/>
            <a:ext cx="7703640" cy="5724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458" name="Google Shape;458;p20"/>
          <p:cNvSpPr txBox="1">
            <a:spLocks noGrp="1"/>
          </p:cNvSpPr>
          <p:nvPr>
            <p:ph type="body" idx="1"/>
          </p:nvPr>
        </p:nvSpPr>
        <p:spPr>
          <a:xfrm>
            <a:off x="720000" y="1215720"/>
            <a:ext cx="7703640" cy="341604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59"/>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p:cSld name="CUSTOM">
    <p:bg>
      <p:bgPr>
        <a:solidFill>
          <a:schemeClr val="lt1"/>
        </a:solidFill>
        <a:effectLst/>
      </p:bgPr>
    </p:bg>
    <p:spTree>
      <p:nvGrpSpPr>
        <p:cNvPr id="1" name="Shape 460"/>
        <p:cNvGrpSpPr/>
        <p:nvPr/>
      </p:nvGrpSpPr>
      <p:grpSpPr>
        <a:xfrm>
          <a:off x="0" y="0"/>
          <a:ext cx="0" cy="0"/>
          <a:chOff x="0" y="0"/>
          <a:chExt cx="0" cy="0"/>
        </a:xfrm>
      </p:grpSpPr>
      <p:grpSp>
        <p:nvGrpSpPr>
          <p:cNvPr id="461" name="Google Shape;461;p22"/>
          <p:cNvGrpSpPr/>
          <p:nvPr/>
        </p:nvGrpSpPr>
        <p:grpSpPr>
          <a:xfrm>
            <a:off x="-765389" y="3176843"/>
            <a:ext cx="2278757" cy="2766394"/>
            <a:chOff x="-765389" y="3176843"/>
            <a:chExt cx="2278757" cy="2766394"/>
          </a:xfrm>
        </p:grpSpPr>
        <p:sp>
          <p:nvSpPr>
            <p:cNvPr id="462" name="Google Shape;462;p22"/>
            <p:cNvSpPr/>
            <p:nvPr/>
          </p:nvSpPr>
          <p:spPr>
            <a:xfrm rot="-1588200">
              <a:off x="138960" y="4397040"/>
              <a:ext cx="164160" cy="492840"/>
            </a:xfrm>
            <a:custGeom>
              <a:avLst/>
              <a:gdLst/>
              <a:ahLst/>
              <a:cxnLst/>
              <a:rect l="l" t="t" r="r" b="b"/>
              <a:pathLst>
                <a:path w="926" h="2773" extrusionOk="0">
                  <a:moveTo>
                    <a:pt x="807" y="0"/>
                  </a:moveTo>
                  <a:cubicBezTo>
                    <a:pt x="762" y="0"/>
                    <a:pt x="720" y="31"/>
                    <a:pt x="707" y="77"/>
                  </a:cubicBezTo>
                  <a:lnTo>
                    <a:pt x="16" y="2640"/>
                  </a:lnTo>
                  <a:cubicBezTo>
                    <a:pt x="1" y="2697"/>
                    <a:pt x="34" y="2754"/>
                    <a:pt x="89" y="2769"/>
                  </a:cubicBezTo>
                  <a:cubicBezTo>
                    <a:pt x="99" y="2771"/>
                    <a:pt x="108" y="2772"/>
                    <a:pt x="117" y="2772"/>
                  </a:cubicBezTo>
                  <a:cubicBezTo>
                    <a:pt x="164" y="2772"/>
                    <a:pt x="207" y="2743"/>
                    <a:pt x="219" y="2694"/>
                  </a:cubicBezTo>
                  <a:lnTo>
                    <a:pt x="910" y="132"/>
                  </a:lnTo>
                  <a:cubicBezTo>
                    <a:pt x="925" y="76"/>
                    <a:pt x="892" y="18"/>
                    <a:pt x="835" y="4"/>
                  </a:cubicBezTo>
                  <a:cubicBezTo>
                    <a:pt x="826" y="1"/>
                    <a:pt x="817" y="0"/>
                    <a:pt x="807"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63" name="Google Shape;463;p22"/>
            <p:cNvSpPr/>
            <p:nvPr/>
          </p:nvSpPr>
          <p:spPr>
            <a:xfrm rot="-1588200">
              <a:off x="-135720" y="3300840"/>
              <a:ext cx="626400" cy="297720"/>
            </a:xfrm>
            <a:custGeom>
              <a:avLst/>
              <a:gdLst/>
              <a:ahLst/>
              <a:cxnLst/>
              <a:rect l="l" t="t" r="r" b="b"/>
              <a:pathLst>
                <a:path w="3525" h="1677" extrusionOk="0">
                  <a:moveTo>
                    <a:pt x="239" y="1"/>
                  </a:moveTo>
                  <a:cubicBezTo>
                    <a:pt x="160" y="1"/>
                    <a:pt x="81" y="5"/>
                    <a:pt x="0" y="11"/>
                  </a:cubicBezTo>
                  <a:cubicBezTo>
                    <a:pt x="274" y="43"/>
                    <a:pt x="548" y="94"/>
                    <a:pt x="821" y="169"/>
                  </a:cubicBezTo>
                  <a:cubicBezTo>
                    <a:pt x="1786" y="429"/>
                    <a:pt x="2666" y="939"/>
                    <a:pt x="3367" y="1645"/>
                  </a:cubicBezTo>
                  <a:cubicBezTo>
                    <a:pt x="3387" y="1666"/>
                    <a:pt x="3415" y="1677"/>
                    <a:pt x="3442" y="1677"/>
                  </a:cubicBezTo>
                  <a:cubicBezTo>
                    <a:pt x="3470" y="1677"/>
                    <a:pt x="3496" y="1667"/>
                    <a:pt x="3516" y="1646"/>
                  </a:cubicBezTo>
                  <a:cubicBezTo>
                    <a:pt x="3520" y="1643"/>
                    <a:pt x="3521" y="1638"/>
                    <a:pt x="3525" y="1634"/>
                  </a:cubicBezTo>
                  <a:cubicBezTo>
                    <a:pt x="2718" y="712"/>
                    <a:pt x="1727" y="160"/>
                    <a:pt x="752" y="32"/>
                  </a:cubicBezTo>
                  <a:cubicBezTo>
                    <a:pt x="596" y="11"/>
                    <a:pt x="441" y="1"/>
                    <a:pt x="286" y="1"/>
                  </a:cubicBezTo>
                  <a:lnTo>
                    <a:pt x="267" y="1"/>
                  </a:lnTo>
                  <a:cubicBezTo>
                    <a:pt x="258" y="1"/>
                    <a:pt x="249" y="1"/>
                    <a:pt x="239"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64" name="Google Shape;464;p22"/>
            <p:cNvSpPr/>
            <p:nvPr/>
          </p:nvSpPr>
          <p:spPr>
            <a:xfrm rot="-1588200">
              <a:off x="547560" y="5660280"/>
              <a:ext cx="340200" cy="57600"/>
            </a:xfrm>
            <a:custGeom>
              <a:avLst/>
              <a:gdLst/>
              <a:ahLst/>
              <a:cxnLst/>
              <a:rect l="l" t="t" r="r" b="b"/>
              <a:pathLst>
                <a:path w="1916" h="325" extrusionOk="0">
                  <a:moveTo>
                    <a:pt x="1803" y="1"/>
                  </a:moveTo>
                  <a:cubicBezTo>
                    <a:pt x="1795" y="1"/>
                    <a:pt x="1787" y="2"/>
                    <a:pt x="1779" y="4"/>
                  </a:cubicBezTo>
                  <a:cubicBezTo>
                    <a:pt x="1428" y="77"/>
                    <a:pt x="1076" y="114"/>
                    <a:pt x="724" y="114"/>
                  </a:cubicBezTo>
                  <a:cubicBezTo>
                    <a:pt x="482" y="114"/>
                    <a:pt x="241" y="96"/>
                    <a:pt x="0" y="62"/>
                  </a:cubicBezTo>
                  <a:lnTo>
                    <a:pt x="0" y="62"/>
                  </a:lnTo>
                  <a:cubicBezTo>
                    <a:pt x="125" y="153"/>
                    <a:pt x="253" y="237"/>
                    <a:pt x="381" y="314"/>
                  </a:cubicBezTo>
                  <a:cubicBezTo>
                    <a:pt x="495" y="323"/>
                    <a:pt x="609" y="325"/>
                    <a:pt x="724" y="325"/>
                  </a:cubicBezTo>
                  <a:cubicBezTo>
                    <a:pt x="1092" y="325"/>
                    <a:pt x="1459" y="286"/>
                    <a:pt x="1825" y="210"/>
                  </a:cubicBezTo>
                  <a:cubicBezTo>
                    <a:pt x="1880" y="197"/>
                    <a:pt x="1915" y="140"/>
                    <a:pt x="1904" y="84"/>
                  </a:cubicBezTo>
                  <a:cubicBezTo>
                    <a:pt x="1894" y="34"/>
                    <a:pt x="1852" y="1"/>
                    <a:pt x="1803"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28800" rIns="91425" bIns="2880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65" name="Google Shape;465;p22"/>
            <p:cNvSpPr/>
            <p:nvPr/>
          </p:nvSpPr>
          <p:spPr>
            <a:xfrm rot="-1588200">
              <a:off x="330120" y="3446280"/>
              <a:ext cx="127080" cy="109440"/>
            </a:xfrm>
            <a:custGeom>
              <a:avLst/>
              <a:gdLst/>
              <a:ahLst/>
              <a:cxnLst/>
              <a:rect l="l" t="t" r="r" b="b"/>
              <a:pathLst>
                <a:path w="716" h="617" extrusionOk="0">
                  <a:moveTo>
                    <a:pt x="120" y="0"/>
                  </a:moveTo>
                  <a:cubicBezTo>
                    <a:pt x="88" y="0"/>
                    <a:pt x="56" y="15"/>
                    <a:pt x="34" y="43"/>
                  </a:cubicBezTo>
                  <a:cubicBezTo>
                    <a:pt x="0" y="89"/>
                    <a:pt x="9" y="155"/>
                    <a:pt x="56" y="191"/>
                  </a:cubicBezTo>
                  <a:cubicBezTo>
                    <a:pt x="220" y="313"/>
                    <a:pt x="379" y="447"/>
                    <a:pt x="527" y="588"/>
                  </a:cubicBezTo>
                  <a:cubicBezTo>
                    <a:pt x="545" y="608"/>
                    <a:pt x="573" y="617"/>
                    <a:pt x="599" y="617"/>
                  </a:cubicBezTo>
                  <a:cubicBezTo>
                    <a:pt x="627" y="617"/>
                    <a:pt x="655" y="606"/>
                    <a:pt x="676" y="584"/>
                  </a:cubicBezTo>
                  <a:cubicBezTo>
                    <a:pt x="715" y="542"/>
                    <a:pt x="714" y="474"/>
                    <a:pt x="672" y="435"/>
                  </a:cubicBezTo>
                  <a:cubicBezTo>
                    <a:pt x="518" y="288"/>
                    <a:pt x="354" y="148"/>
                    <a:pt x="182" y="21"/>
                  </a:cubicBezTo>
                  <a:cubicBezTo>
                    <a:pt x="163" y="7"/>
                    <a:pt x="141" y="0"/>
                    <a:pt x="120"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54700" rIns="91425" bIns="5470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66" name="Google Shape;466;p22"/>
            <p:cNvSpPr/>
            <p:nvPr/>
          </p:nvSpPr>
          <p:spPr>
            <a:xfrm rot="-1588200">
              <a:off x="-434520" y="3480840"/>
              <a:ext cx="700560" cy="166320"/>
            </a:xfrm>
            <a:custGeom>
              <a:avLst/>
              <a:gdLst/>
              <a:ahLst/>
              <a:cxnLst/>
              <a:rect l="l" t="t" r="r" b="b"/>
              <a:pathLst>
                <a:path w="3941" h="937" extrusionOk="0">
                  <a:moveTo>
                    <a:pt x="1166" y="0"/>
                  </a:moveTo>
                  <a:cubicBezTo>
                    <a:pt x="973" y="0"/>
                    <a:pt x="781" y="11"/>
                    <a:pt x="592" y="31"/>
                  </a:cubicBezTo>
                  <a:cubicBezTo>
                    <a:pt x="391" y="117"/>
                    <a:pt x="194" y="223"/>
                    <a:pt x="1" y="344"/>
                  </a:cubicBezTo>
                  <a:cubicBezTo>
                    <a:pt x="378" y="256"/>
                    <a:pt x="768" y="210"/>
                    <a:pt x="1163" y="210"/>
                  </a:cubicBezTo>
                  <a:cubicBezTo>
                    <a:pt x="1603" y="210"/>
                    <a:pt x="2051" y="267"/>
                    <a:pt x="2496" y="388"/>
                  </a:cubicBezTo>
                  <a:cubicBezTo>
                    <a:pt x="2943" y="508"/>
                    <a:pt x="3371" y="687"/>
                    <a:pt x="3767" y="921"/>
                  </a:cubicBezTo>
                  <a:cubicBezTo>
                    <a:pt x="3784" y="931"/>
                    <a:pt x="3802" y="936"/>
                    <a:pt x="3821" y="936"/>
                  </a:cubicBezTo>
                  <a:cubicBezTo>
                    <a:pt x="3856" y="936"/>
                    <a:pt x="3892" y="917"/>
                    <a:pt x="3911" y="883"/>
                  </a:cubicBezTo>
                  <a:cubicBezTo>
                    <a:pt x="3940" y="833"/>
                    <a:pt x="3923" y="768"/>
                    <a:pt x="3873" y="740"/>
                  </a:cubicBezTo>
                  <a:cubicBezTo>
                    <a:pt x="3461" y="497"/>
                    <a:pt x="3017" y="310"/>
                    <a:pt x="2551" y="184"/>
                  </a:cubicBezTo>
                  <a:cubicBezTo>
                    <a:pt x="2088" y="59"/>
                    <a:pt x="1624" y="0"/>
                    <a:pt x="1166"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83150" rIns="91425" bIns="8315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67" name="Google Shape;467;p22"/>
            <p:cNvSpPr/>
            <p:nvPr/>
          </p:nvSpPr>
          <p:spPr>
            <a:xfrm rot="-1588200">
              <a:off x="-574560" y="3701160"/>
              <a:ext cx="509400" cy="148680"/>
            </a:xfrm>
            <a:custGeom>
              <a:avLst/>
              <a:gdLst/>
              <a:ahLst/>
              <a:cxnLst/>
              <a:rect l="l" t="t" r="r" b="b"/>
              <a:pathLst>
                <a:path w="2867" h="838" extrusionOk="0">
                  <a:moveTo>
                    <a:pt x="2333" y="0"/>
                  </a:moveTo>
                  <a:cubicBezTo>
                    <a:pt x="1665" y="0"/>
                    <a:pt x="1020" y="139"/>
                    <a:pt x="429" y="392"/>
                  </a:cubicBezTo>
                  <a:cubicBezTo>
                    <a:pt x="281" y="530"/>
                    <a:pt x="139" y="680"/>
                    <a:pt x="1" y="838"/>
                  </a:cubicBezTo>
                  <a:cubicBezTo>
                    <a:pt x="691" y="437"/>
                    <a:pt x="1487" y="212"/>
                    <a:pt x="2321" y="212"/>
                  </a:cubicBezTo>
                  <a:cubicBezTo>
                    <a:pt x="2462" y="212"/>
                    <a:pt x="2604" y="218"/>
                    <a:pt x="2747" y="231"/>
                  </a:cubicBezTo>
                  <a:cubicBezTo>
                    <a:pt x="2751" y="232"/>
                    <a:pt x="2756" y="232"/>
                    <a:pt x="2760" y="232"/>
                  </a:cubicBezTo>
                  <a:cubicBezTo>
                    <a:pt x="2813" y="232"/>
                    <a:pt x="2857" y="189"/>
                    <a:pt x="2861" y="135"/>
                  </a:cubicBezTo>
                  <a:cubicBezTo>
                    <a:pt x="2867" y="78"/>
                    <a:pt x="2824" y="25"/>
                    <a:pt x="2765" y="20"/>
                  </a:cubicBezTo>
                  <a:cubicBezTo>
                    <a:pt x="2620" y="7"/>
                    <a:pt x="2476" y="0"/>
                    <a:pt x="2333"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74500" rIns="91425" bIns="7450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68" name="Google Shape;468;p22"/>
            <p:cNvSpPr/>
            <p:nvPr/>
          </p:nvSpPr>
          <p:spPr>
            <a:xfrm rot="-1588200">
              <a:off x="-622440" y="3991320"/>
              <a:ext cx="275760" cy="270360"/>
            </a:xfrm>
            <a:custGeom>
              <a:avLst/>
              <a:gdLst/>
              <a:ahLst/>
              <a:cxnLst/>
              <a:rect l="l" t="t" r="r" b="b"/>
              <a:pathLst>
                <a:path w="1553" h="1523" extrusionOk="0">
                  <a:moveTo>
                    <a:pt x="1432" y="1"/>
                  </a:moveTo>
                  <a:cubicBezTo>
                    <a:pt x="1416" y="1"/>
                    <a:pt x="1399" y="5"/>
                    <a:pt x="1383" y="13"/>
                  </a:cubicBezTo>
                  <a:cubicBezTo>
                    <a:pt x="1029" y="198"/>
                    <a:pt x="707" y="432"/>
                    <a:pt x="422" y="702"/>
                  </a:cubicBezTo>
                  <a:cubicBezTo>
                    <a:pt x="268" y="958"/>
                    <a:pt x="127" y="1232"/>
                    <a:pt x="1" y="1523"/>
                  </a:cubicBezTo>
                  <a:cubicBezTo>
                    <a:pt x="378" y="973"/>
                    <a:pt x="882" y="515"/>
                    <a:pt x="1481" y="200"/>
                  </a:cubicBezTo>
                  <a:cubicBezTo>
                    <a:pt x="1534" y="172"/>
                    <a:pt x="1553" y="109"/>
                    <a:pt x="1525" y="57"/>
                  </a:cubicBezTo>
                  <a:cubicBezTo>
                    <a:pt x="1506" y="21"/>
                    <a:pt x="1470" y="1"/>
                    <a:pt x="1432"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69" name="Google Shape;469;p22"/>
            <p:cNvSpPr/>
            <p:nvPr/>
          </p:nvSpPr>
          <p:spPr>
            <a:xfrm rot="-1588200">
              <a:off x="202320" y="5552640"/>
              <a:ext cx="198360" cy="122040"/>
            </a:xfrm>
            <a:custGeom>
              <a:avLst/>
              <a:gdLst/>
              <a:ahLst/>
              <a:cxnLst/>
              <a:rect l="l" t="t" r="r" b="b"/>
              <a:pathLst>
                <a:path w="1118" h="688" extrusionOk="0">
                  <a:moveTo>
                    <a:pt x="0" y="1"/>
                  </a:moveTo>
                  <a:lnTo>
                    <a:pt x="0" y="1"/>
                  </a:lnTo>
                  <a:cubicBezTo>
                    <a:pt x="84" y="136"/>
                    <a:pt x="170" y="267"/>
                    <a:pt x="261" y="392"/>
                  </a:cubicBezTo>
                  <a:cubicBezTo>
                    <a:pt x="486" y="507"/>
                    <a:pt x="720" y="606"/>
                    <a:pt x="971" y="683"/>
                  </a:cubicBezTo>
                  <a:cubicBezTo>
                    <a:pt x="980" y="686"/>
                    <a:pt x="989" y="687"/>
                    <a:pt x="999" y="687"/>
                  </a:cubicBezTo>
                  <a:cubicBezTo>
                    <a:pt x="1046" y="687"/>
                    <a:pt x="1086" y="659"/>
                    <a:pt x="1101" y="613"/>
                  </a:cubicBezTo>
                  <a:cubicBezTo>
                    <a:pt x="1118" y="557"/>
                    <a:pt x="1087" y="498"/>
                    <a:pt x="1031" y="481"/>
                  </a:cubicBezTo>
                  <a:cubicBezTo>
                    <a:pt x="657" y="366"/>
                    <a:pt x="313" y="201"/>
                    <a:pt x="0"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61200" rIns="91425" bIns="6120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70" name="Google Shape;470;p22"/>
            <p:cNvSpPr/>
            <p:nvPr/>
          </p:nvSpPr>
          <p:spPr>
            <a:xfrm rot="-1588200">
              <a:off x="462600" y="5508000"/>
              <a:ext cx="300960" cy="52200"/>
            </a:xfrm>
            <a:custGeom>
              <a:avLst/>
              <a:gdLst/>
              <a:ahLst/>
              <a:cxnLst/>
              <a:rect l="l" t="t" r="r" b="b"/>
              <a:pathLst>
                <a:path w="1695" h="295" extrusionOk="0">
                  <a:moveTo>
                    <a:pt x="1578" y="1"/>
                  </a:moveTo>
                  <a:cubicBezTo>
                    <a:pt x="1572" y="1"/>
                    <a:pt x="1565" y="1"/>
                    <a:pt x="1558" y="3"/>
                  </a:cubicBezTo>
                  <a:cubicBezTo>
                    <a:pt x="1292" y="57"/>
                    <a:pt x="1023" y="84"/>
                    <a:pt x="754" y="84"/>
                  </a:cubicBezTo>
                  <a:cubicBezTo>
                    <a:pt x="546" y="84"/>
                    <a:pt x="338" y="68"/>
                    <a:pt x="132" y="36"/>
                  </a:cubicBezTo>
                  <a:cubicBezTo>
                    <a:pt x="127" y="35"/>
                    <a:pt x="122" y="35"/>
                    <a:pt x="117" y="35"/>
                  </a:cubicBezTo>
                  <a:cubicBezTo>
                    <a:pt x="65" y="35"/>
                    <a:pt x="20" y="71"/>
                    <a:pt x="11" y="123"/>
                  </a:cubicBezTo>
                  <a:cubicBezTo>
                    <a:pt x="1" y="182"/>
                    <a:pt x="40" y="234"/>
                    <a:pt x="99" y="244"/>
                  </a:cubicBezTo>
                  <a:cubicBezTo>
                    <a:pt x="315" y="277"/>
                    <a:pt x="533" y="295"/>
                    <a:pt x="751" y="295"/>
                  </a:cubicBezTo>
                  <a:cubicBezTo>
                    <a:pt x="1035" y="295"/>
                    <a:pt x="1318" y="266"/>
                    <a:pt x="1600" y="210"/>
                  </a:cubicBezTo>
                  <a:cubicBezTo>
                    <a:pt x="1657" y="199"/>
                    <a:pt x="1694" y="143"/>
                    <a:pt x="1682" y="86"/>
                  </a:cubicBezTo>
                  <a:cubicBezTo>
                    <a:pt x="1673" y="36"/>
                    <a:pt x="1627" y="1"/>
                    <a:pt x="1578"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26275" rIns="91425" bIns="2627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71" name="Google Shape;471;p22"/>
            <p:cNvSpPr/>
            <p:nvPr/>
          </p:nvSpPr>
          <p:spPr>
            <a:xfrm rot="-1588200">
              <a:off x="-413640" y="3657600"/>
              <a:ext cx="801360" cy="227160"/>
            </a:xfrm>
            <a:custGeom>
              <a:avLst/>
              <a:gdLst/>
              <a:ahLst/>
              <a:cxnLst/>
              <a:rect l="l" t="t" r="r" b="b"/>
              <a:pathLst>
                <a:path w="4509" h="1279" extrusionOk="0">
                  <a:moveTo>
                    <a:pt x="1596" y="0"/>
                  </a:moveTo>
                  <a:cubicBezTo>
                    <a:pt x="1083" y="0"/>
                    <a:pt x="573" y="93"/>
                    <a:pt x="83" y="277"/>
                  </a:cubicBezTo>
                  <a:cubicBezTo>
                    <a:pt x="28" y="298"/>
                    <a:pt x="0" y="358"/>
                    <a:pt x="21" y="413"/>
                  </a:cubicBezTo>
                  <a:cubicBezTo>
                    <a:pt x="38" y="456"/>
                    <a:pt x="77" y="482"/>
                    <a:pt x="120" y="482"/>
                  </a:cubicBezTo>
                  <a:cubicBezTo>
                    <a:pt x="132" y="482"/>
                    <a:pt x="145" y="479"/>
                    <a:pt x="157" y="474"/>
                  </a:cubicBezTo>
                  <a:cubicBezTo>
                    <a:pt x="622" y="299"/>
                    <a:pt x="1107" y="211"/>
                    <a:pt x="1594" y="211"/>
                  </a:cubicBezTo>
                  <a:cubicBezTo>
                    <a:pt x="1952" y="211"/>
                    <a:pt x="2310" y="258"/>
                    <a:pt x="2662" y="354"/>
                  </a:cubicBezTo>
                  <a:cubicBezTo>
                    <a:pt x="3284" y="521"/>
                    <a:pt x="3842" y="823"/>
                    <a:pt x="4320" y="1251"/>
                  </a:cubicBezTo>
                  <a:cubicBezTo>
                    <a:pt x="4343" y="1268"/>
                    <a:pt x="4368" y="1278"/>
                    <a:pt x="4392" y="1278"/>
                  </a:cubicBezTo>
                  <a:cubicBezTo>
                    <a:pt x="4421" y="1278"/>
                    <a:pt x="4450" y="1266"/>
                    <a:pt x="4470" y="1242"/>
                  </a:cubicBezTo>
                  <a:cubicBezTo>
                    <a:pt x="4508" y="1198"/>
                    <a:pt x="4506" y="1132"/>
                    <a:pt x="4462" y="1093"/>
                  </a:cubicBezTo>
                  <a:cubicBezTo>
                    <a:pt x="3959" y="643"/>
                    <a:pt x="3372" y="326"/>
                    <a:pt x="2718" y="150"/>
                  </a:cubicBezTo>
                  <a:cubicBezTo>
                    <a:pt x="2348" y="50"/>
                    <a:pt x="1972" y="0"/>
                    <a:pt x="1596"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72" name="Google Shape;472;p22"/>
            <p:cNvSpPr/>
            <p:nvPr/>
          </p:nvSpPr>
          <p:spPr>
            <a:xfrm rot="-1588200">
              <a:off x="-194400" y="3761280"/>
              <a:ext cx="333720" cy="81360"/>
            </a:xfrm>
            <a:custGeom>
              <a:avLst/>
              <a:gdLst/>
              <a:ahLst/>
              <a:cxnLst/>
              <a:rect l="l" t="t" r="r" b="b"/>
              <a:pathLst>
                <a:path w="1878" h="460" extrusionOk="0">
                  <a:moveTo>
                    <a:pt x="436" y="1"/>
                  </a:moveTo>
                  <a:cubicBezTo>
                    <a:pt x="325" y="1"/>
                    <a:pt x="213" y="6"/>
                    <a:pt x="102" y="16"/>
                  </a:cubicBezTo>
                  <a:cubicBezTo>
                    <a:pt x="44" y="22"/>
                    <a:pt x="0" y="72"/>
                    <a:pt x="6" y="130"/>
                  </a:cubicBezTo>
                  <a:cubicBezTo>
                    <a:pt x="13" y="184"/>
                    <a:pt x="57" y="227"/>
                    <a:pt x="108" y="227"/>
                  </a:cubicBezTo>
                  <a:cubicBezTo>
                    <a:pt x="113" y="227"/>
                    <a:pt x="117" y="226"/>
                    <a:pt x="122" y="226"/>
                  </a:cubicBezTo>
                  <a:cubicBezTo>
                    <a:pt x="227" y="216"/>
                    <a:pt x="331" y="212"/>
                    <a:pt x="436" y="212"/>
                  </a:cubicBezTo>
                  <a:cubicBezTo>
                    <a:pt x="748" y="212"/>
                    <a:pt x="1058" y="253"/>
                    <a:pt x="1362" y="335"/>
                  </a:cubicBezTo>
                  <a:cubicBezTo>
                    <a:pt x="1484" y="368"/>
                    <a:pt x="1605" y="408"/>
                    <a:pt x="1720" y="452"/>
                  </a:cubicBezTo>
                  <a:cubicBezTo>
                    <a:pt x="1732" y="456"/>
                    <a:pt x="1746" y="459"/>
                    <a:pt x="1758" y="459"/>
                  </a:cubicBezTo>
                  <a:cubicBezTo>
                    <a:pt x="1801" y="459"/>
                    <a:pt x="1841" y="433"/>
                    <a:pt x="1857" y="391"/>
                  </a:cubicBezTo>
                  <a:cubicBezTo>
                    <a:pt x="1878" y="337"/>
                    <a:pt x="1852" y="276"/>
                    <a:pt x="1797" y="256"/>
                  </a:cubicBezTo>
                  <a:cubicBezTo>
                    <a:pt x="1674" y="208"/>
                    <a:pt x="1546" y="167"/>
                    <a:pt x="1417" y="133"/>
                  </a:cubicBezTo>
                  <a:cubicBezTo>
                    <a:pt x="1095" y="46"/>
                    <a:pt x="766" y="1"/>
                    <a:pt x="436"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40675" rIns="91425" bIns="4067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73" name="Google Shape;473;p22"/>
            <p:cNvSpPr/>
            <p:nvPr/>
          </p:nvSpPr>
          <p:spPr>
            <a:xfrm rot="-1588200">
              <a:off x="-595800" y="3976920"/>
              <a:ext cx="571320" cy="895320"/>
            </a:xfrm>
            <a:custGeom>
              <a:avLst/>
              <a:gdLst/>
              <a:ahLst/>
              <a:cxnLst/>
              <a:rect l="l" t="t" r="r" b="b"/>
              <a:pathLst>
                <a:path w="3215" h="5038" extrusionOk="0">
                  <a:moveTo>
                    <a:pt x="3098" y="0"/>
                  </a:moveTo>
                  <a:cubicBezTo>
                    <a:pt x="3088" y="0"/>
                    <a:pt x="3078" y="2"/>
                    <a:pt x="3069" y="4"/>
                  </a:cubicBezTo>
                  <a:cubicBezTo>
                    <a:pt x="1781" y="366"/>
                    <a:pt x="766" y="1393"/>
                    <a:pt x="418" y="2682"/>
                  </a:cubicBezTo>
                  <a:lnTo>
                    <a:pt x="33" y="4112"/>
                  </a:lnTo>
                  <a:cubicBezTo>
                    <a:pt x="12" y="4376"/>
                    <a:pt x="1" y="4649"/>
                    <a:pt x="1" y="4929"/>
                  </a:cubicBezTo>
                  <a:lnTo>
                    <a:pt x="1" y="5038"/>
                  </a:lnTo>
                  <a:lnTo>
                    <a:pt x="620" y="2737"/>
                  </a:lnTo>
                  <a:cubicBezTo>
                    <a:pt x="952" y="1519"/>
                    <a:pt x="1911" y="550"/>
                    <a:pt x="3126" y="207"/>
                  </a:cubicBezTo>
                  <a:cubicBezTo>
                    <a:pt x="3181" y="192"/>
                    <a:pt x="3214" y="133"/>
                    <a:pt x="3198" y="77"/>
                  </a:cubicBezTo>
                  <a:cubicBezTo>
                    <a:pt x="3184" y="31"/>
                    <a:pt x="3143" y="0"/>
                    <a:pt x="3098"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74" name="Google Shape;474;p22"/>
            <p:cNvSpPr/>
            <p:nvPr/>
          </p:nvSpPr>
          <p:spPr>
            <a:xfrm rot="-1588200">
              <a:off x="12240" y="5277600"/>
              <a:ext cx="682560" cy="292680"/>
            </a:xfrm>
            <a:custGeom>
              <a:avLst/>
              <a:gdLst/>
              <a:ahLst/>
              <a:cxnLst/>
              <a:rect l="l" t="t" r="r" b="b"/>
              <a:pathLst>
                <a:path w="3841" h="1647" extrusionOk="0">
                  <a:moveTo>
                    <a:pt x="0" y="1"/>
                  </a:moveTo>
                  <a:lnTo>
                    <a:pt x="0" y="1"/>
                  </a:lnTo>
                  <a:cubicBezTo>
                    <a:pt x="77" y="209"/>
                    <a:pt x="159" y="411"/>
                    <a:pt x="250" y="604"/>
                  </a:cubicBezTo>
                  <a:cubicBezTo>
                    <a:pt x="692" y="1026"/>
                    <a:pt x="1243" y="1346"/>
                    <a:pt x="1873" y="1516"/>
                  </a:cubicBezTo>
                  <a:cubicBezTo>
                    <a:pt x="2195" y="1605"/>
                    <a:pt x="2526" y="1647"/>
                    <a:pt x="2857" y="1647"/>
                  </a:cubicBezTo>
                  <a:cubicBezTo>
                    <a:pt x="3158" y="1647"/>
                    <a:pt x="3456" y="1612"/>
                    <a:pt x="3749" y="1541"/>
                  </a:cubicBezTo>
                  <a:cubicBezTo>
                    <a:pt x="3805" y="1526"/>
                    <a:pt x="3840" y="1469"/>
                    <a:pt x="3825" y="1413"/>
                  </a:cubicBezTo>
                  <a:cubicBezTo>
                    <a:pt x="3814" y="1365"/>
                    <a:pt x="3770" y="1332"/>
                    <a:pt x="3723" y="1332"/>
                  </a:cubicBezTo>
                  <a:cubicBezTo>
                    <a:pt x="3714" y="1332"/>
                    <a:pt x="3706" y="1333"/>
                    <a:pt x="3697" y="1335"/>
                  </a:cubicBezTo>
                  <a:cubicBezTo>
                    <a:pt x="3422" y="1403"/>
                    <a:pt x="3140" y="1436"/>
                    <a:pt x="2857" y="1436"/>
                  </a:cubicBezTo>
                  <a:cubicBezTo>
                    <a:pt x="2544" y="1436"/>
                    <a:pt x="2232" y="1395"/>
                    <a:pt x="1928" y="1314"/>
                  </a:cubicBezTo>
                  <a:cubicBezTo>
                    <a:pt x="1125" y="1097"/>
                    <a:pt x="464" y="621"/>
                    <a:pt x="0"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75" name="Google Shape;475;p22"/>
            <p:cNvSpPr/>
            <p:nvPr/>
          </p:nvSpPr>
          <p:spPr>
            <a:xfrm rot="-1588200">
              <a:off x="179640" y="3702600"/>
              <a:ext cx="168120" cy="124200"/>
            </a:xfrm>
            <a:custGeom>
              <a:avLst/>
              <a:gdLst/>
              <a:ahLst/>
              <a:cxnLst/>
              <a:rect l="l" t="t" r="r" b="b"/>
              <a:pathLst>
                <a:path w="948" h="701" extrusionOk="0">
                  <a:moveTo>
                    <a:pt x="120" y="1"/>
                  </a:moveTo>
                  <a:cubicBezTo>
                    <a:pt x="82" y="1"/>
                    <a:pt x="46" y="21"/>
                    <a:pt x="27" y="57"/>
                  </a:cubicBezTo>
                  <a:cubicBezTo>
                    <a:pt x="0" y="109"/>
                    <a:pt x="21" y="172"/>
                    <a:pt x="71" y="200"/>
                  </a:cubicBezTo>
                  <a:cubicBezTo>
                    <a:pt x="318" y="329"/>
                    <a:pt x="550" y="488"/>
                    <a:pt x="759" y="674"/>
                  </a:cubicBezTo>
                  <a:cubicBezTo>
                    <a:pt x="780" y="691"/>
                    <a:pt x="805" y="700"/>
                    <a:pt x="829" y="700"/>
                  </a:cubicBezTo>
                  <a:cubicBezTo>
                    <a:pt x="858" y="700"/>
                    <a:pt x="888" y="688"/>
                    <a:pt x="909" y="664"/>
                  </a:cubicBezTo>
                  <a:cubicBezTo>
                    <a:pt x="948" y="620"/>
                    <a:pt x="943" y="554"/>
                    <a:pt x="899" y="515"/>
                  </a:cubicBezTo>
                  <a:cubicBezTo>
                    <a:pt x="677" y="321"/>
                    <a:pt x="432" y="152"/>
                    <a:pt x="170" y="13"/>
                  </a:cubicBezTo>
                  <a:cubicBezTo>
                    <a:pt x="154" y="5"/>
                    <a:pt x="136" y="1"/>
                    <a:pt x="120"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62275" rIns="91425" bIns="6227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76" name="Google Shape;476;p22"/>
            <p:cNvSpPr/>
            <p:nvPr/>
          </p:nvSpPr>
          <p:spPr>
            <a:xfrm rot="-1588200">
              <a:off x="-480600" y="3892680"/>
              <a:ext cx="839520" cy="240840"/>
            </a:xfrm>
            <a:custGeom>
              <a:avLst/>
              <a:gdLst/>
              <a:ahLst/>
              <a:cxnLst/>
              <a:rect l="l" t="t" r="r" b="b"/>
              <a:pathLst>
                <a:path w="4724" h="1357" extrusionOk="0">
                  <a:moveTo>
                    <a:pt x="2560" y="0"/>
                  </a:moveTo>
                  <a:cubicBezTo>
                    <a:pt x="1603" y="0"/>
                    <a:pt x="670" y="424"/>
                    <a:pt x="37" y="1183"/>
                  </a:cubicBezTo>
                  <a:cubicBezTo>
                    <a:pt x="0" y="1229"/>
                    <a:pt x="6" y="1295"/>
                    <a:pt x="51" y="1331"/>
                  </a:cubicBezTo>
                  <a:cubicBezTo>
                    <a:pt x="70" y="1348"/>
                    <a:pt x="94" y="1356"/>
                    <a:pt x="119" y="1356"/>
                  </a:cubicBezTo>
                  <a:cubicBezTo>
                    <a:pt x="148" y="1356"/>
                    <a:pt x="179" y="1344"/>
                    <a:pt x="199" y="1318"/>
                  </a:cubicBezTo>
                  <a:cubicBezTo>
                    <a:pt x="790" y="607"/>
                    <a:pt x="1663" y="210"/>
                    <a:pt x="2558" y="210"/>
                  </a:cubicBezTo>
                  <a:cubicBezTo>
                    <a:pt x="2820" y="210"/>
                    <a:pt x="3085" y="244"/>
                    <a:pt x="3344" y="314"/>
                  </a:cubicBezTo>
                  <a:cubicBezTo>
                    <a:pt x="3789" y="434"/>
                    <a:pt x="4190" y="648"/>
                    <a:pt x="4537" y="946"/>
                  </a:cubicBezTo>
                  <a:cubicBezTo>
                    <a:pt x="4557" y="964"/>
                    <a:pt x="4580" y="972"/>
                    <a:pt x="4606" y="972"/>
                  </a:cubicBezTo>
                  <a:cubicBezTo>
                    <a:pt x="4635" y="972"/>
                    <a:pt x="4665" y="960"/>
                    <a:pt x="4685" y="935"/>
                  </a:cubicBezTo>
                  <a:cubicBezTo>
                    <a:pt x="4723" y="891"/>
                    <a:pt x="4718" y="824"/>
                    <a:pt x="4674" y="787"/>
                  </a:cubicBezTo>
                  <a:cubicBezTo>
                    <a:pt x="4304" y="467"/>
                    <a:pt x="3875" y="240"/>
                    <a:pt x="3399" y="111"/>
                  </a:cubicBezTo>
                  <a:cubicBezTo>
                    <a:pt x="3122" y="37"/>
                    <a:pt x="2840" y="0"/>
                    <a:pt x="2560"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77" name="Google Shape;477;p22"/>
            <p:cNvSpPr/>
            <p:nvPr/>
          </p:nvSpPr>
          <p:spPr>
            <a:xfrm rot="-1588200">
              <a:off x="-406800" y="4349880"/>
              <a:ext cx="249120" cy="916560"/>
            </a:xfrm>
            <a:custGeom>
              <a:avLst/>
              <a:gdLst/>
              <a:ahLst/>
              <a:cxnLst/>
              <a:rect l="l" t="t" r="r" b="b"/>
              <a:pathLst>
                <a:path w="1404" h="5156" extrusionOk="0">
                  <a:moveTo>
                    <a:pt x="1282" y="0"/>
                  </a:moveTo>
                  <a:cubicBezTo>
                    <a:pt x="1246" y="0"/>
                    <a:pt x="1211" y="19"/>
                    <a:pt x="1192" y="52"/>
                  </a:cubicBezTo>
                  <a:cubicBezTo>
                    <a:pt x="1038" y="310"/>
                    <a:pt x="921" y="588"/>
                    <a:pt x="843" y="880"/>
                  </a:cubicBezTo>
                  <a:lnTo>
                    <a:pt x="152" y="3443"/>
                  </a:lnTo>
                  <a:cubicBezTo>
                    <a:pt x="7" y="3976"/>
                    <a:pt x="0" y="4541"/>
                    <a:pt x="131" y="5074"/>
                  </a:cubicBezTo>
                  <a:cubicBezTo>
                    <a:pt x="143" y="5122"/>
                    <a:pt x="186" y="5155"/>
                    <a:pt x="234" y="5155"/>
                  </a:cubicBezTo>
                  <a:cubicBezTo>
                    <a:pt x="242" y="5155"/>
                    <a:pt x="250" y="5153"/>
                    <a:pt x="258" y="5152"/>
                  </a:cubicBezTo>
                  <a:cubicBezTo>
                    <a:pt x="314" y="5137"/>
                    <a:pt x="349" y="5080"/>
                    <a:pt x="335" y="5024"/>
                  </a:cubicBezTo>
                  <a:cubicBezTo>
                    <a:pt x="213" y="4525"/>
                    <a:pt x="220" y="3995"/>
                    <a:pt x="355" y="3496"/>
                  </a:cubicBezTo>
                  <a:lnTo>
                    <a:pt x="1046" y="934"/>
                  </a:lnTo>
                  <a:cubicBezTo>
                    <a:pt x="1119" y="661"/>
                    <a:pt x="1229" y="400"/>
                    <a:pt x="1372" y="159"/>
                  </a:cubicBezTo>
                  <a:cubicBezTo>
                    <a:pt x="1403" y="110"/>
                    <a:pt x="1387" y="44"/>
                    <a:pt x="1336" y="16"/>
                  </a:cubicBezTo>
                  <a:cubicBezTo>
                    <a:pt x="1319" y="5"/>
                    <a:pt x="1301" y="0"/>
                    <a:pt x="1282"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78" name="Google Shape;478;p22"/>
            <p:cNvSpPr/>
            <p:nvPr/>
          </p:nvSpPr>
          <p:spPr>
            <a:xfrm rot="-1588200">
              <a:off x="-65160" y="5209200"/>
              <a:ext cx="324360" cy="325800"/>
            </a:xfrm>
            <a:custGeom>
              <a:avLst/>
              <a:gdLst/>
              <a:ahLst/>
              <a:cxnLst/>
              <a:rect l="l" t="t" r="r" b="b"/>
              <a:pathLst>
                <a:path w="1826" h="1834" extrusionOk="0">
                  <a:moveTo>
                    <a:pt x="121" y="0"/>
                  </a:moveTo>
                  <a:cubicBezTo>
                    <a:pt x="107" y="0"/>
                    <a:pt x="92" y="3"/>
                    <a:pt x="78" y="9"/>
                  </a:cubicBezTo>
                  <a:cubicBezTo>
                    <a:pt x="25" y="32"/>
                    <a:pt x="0" y="94"/>
                    <a:pt x="23" y="148"/>
                  </a:cubicBezTo>
                  <a:cubicBezTo>
                    <a:pt x="346" y="894"/>
                    <a:pt x="927" y="1491"/>
                    <a:pt x="1661" y="1823"/>
                  </a:cubicBezTo>
                  <a:cubicBezTo>
                    <a:pt x="1674" y="1831"/>
                    <a:pt x="1690" y="1833"/>
                    <a:pt x="1705" y="1833"/>
                  </a:cubicBezTo>
                  <a:cubicBezTo>
                    <a:pt x="1744" y="1833"/>
                    <a:pt x="1783" y="1810"/>
                    <a:pt x="1800" y="1772"/>
                  </a:cubicBezTo>
                  <a:cubicBezTo>
                    <a:pt x="1826" y="1718"/>
                    <a:pt x="1801" y="1657"/>
                    <a:pt x="1749" y="1632"/>
                  </a:cubicBezTo>
                  <a:cubicBezTo>
                    <a:pt x="1063" y="1319"/>
                    <a:pt x="518" y="763"/>
                    <a:pt x="217" y="64"/>
                  </a:cubicBezTo>
                  <a:cubicBezTo>
                    <a:pt x="199" y="24"/>
                    <a:pt x="161" y="0"/>
                    <a:pt x="121"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79" name="Google Shape;479;p22"/>
            <p:cNvSpPr/>
            <p:nvPr/>
          </p:nvSpPr>
          <p:spPr>
            <a:xfrm rot="-1588200">
              <a:off x="385920" y="5361480"/>
              <a:ext cx="216720" cy="48240"/>
            </a:xfrm>
            <a:custGeom>
              <a:avLst/>
              <a:gdLst/>
              <a:ahLst/>
              <a:cxnLst/>
              <a:rect l="l" t="t" r="r" b="b"/>
              <a:pathLst>
                <a:path w="1220" h="274" extrusionOk="0">
                  <a:moveTo>
                    <a:pt x="116" y="0"/>
                  </a:moveTo>
                  <a:cubicBezTo>
                    <a:pt x="67" y="0"/>
                    <a:pt x="23" y="36"/>
                    <a:pt x="13" y="85"/>
                  </a:cubicBezTo>
                  <a:cubicBezTo>
                    <a:pt x="1" y="141"/>
                    <a:pt x="37" y="197"/>
                    <a:pt x="95" y="208"/>
                  </a:cubicBezTo>
                  <a:cubicBezTo>
                    <a:pt x="309" y="252"/>
                    <a:pt x="525" y="274"/>
                    <a:pt x="743" y="274"/>
                  </a:cubicBezTo>
                  <a:cubicBezTo>
                    <a:pt x="869" y="274"/>
                    <a:pt x="996" y="266"/>
                    <a:pt x="1121" y="252"/>
                  </a:cubicBezTo>
                  <a:cubicBezTo>
                    <a:pt x="1178" y="245"/>
                    <a:pt x="1219" y="193"/>
                    <a:pt x="1213" y="135"/>
                  </a:cubicBezTo>
                  <a:cubicBezTo>
                    <a:pt x="1206" y="83"/>
                    <a:pt x="1161" y="42"/>
                    <a:pt x="1110" y="42"/>
                  </a:cubicBezTo>
                  <a:cubicBezTo>
                    <a:pt x="1105" y="42"/>
                    <a:pt x="1100" y="42"/>
                    <a:pt x="1095" y="43"/>
                  </a:cubicBezTo>
                  <a:cubicBezTo>
                    <a:pt x="978" y="57"/>
                    <a:pt x="860" y="64"/>
                    <a:pt x="742" y="64"/>
                  </a:cubicBezTo>
                  <a:cubicBezTo>
                    <a:pt x="540" y="64"/>
                    <a:pt x="337" y="43"/>
                    <a:pt x="138" y="3"/>
                  </a:cubicBezTo>
                  <a:cubicBezTo>
                    <a:pt x="131" y="1"/>
                    <a:pt x="123" y="0"/>
                    <a:pt x="116"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24100" rIns="91425" bIns="2410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80" name="Google Shape;480;p22"/>
            <p:cNvSpPr/>
            <p:nvPr/>
          </p:nvSpPr>
          <p:spPr>
            <a:xfrm rot="-1588200">
              <a:off x="-225360" y="4851000"/>
              <a:ext cx="81360" cy="230760"/>
            </a:xfrm>
            <a:custGeom>
              <a:avLst/>
              <a:gdLst/>
              <a:ahLst/>
              <a:cxnLst/>
              <a:rect l="l" t="t" r="r" b="b"/>
              <a:pathLst>
                <a:path w="459" h="1299" extrusionOk="0">
                  <a:moveTo>
                    <a:pt x="342" y="0"/>
                  </a:moveTo>
                  <a:cubicBezTo>
                    <a:pt x="294" y="0"/>
                    <a:pt x="251" y="31"/>
                    <a:pt x="239" y="77"/>
                  </a:cubicBezTo>
                  <a:lnTo>
                    <a:pt x="95" y="610"/>
                  </a:lnTo>
                  <a:cubicBezTo>
                    <a:pt x="44" y="800"/>
                    <a:pt x="12" y="994"/>
                    <a:pt x="4" y="1188"/>
                  </a:cubicBezTo>
                  <a:cubicBezTo>
                    <a:pt x="0" y="1245"/>
                    <a:pt x="44" y="1296"/>
                    <a:pt x="103" y="1299"/>
                  </a:cubicBezTo>
                  <a:lnTo>
                    <a:pt x="109" y="1299"/>
                  </a:lnTo>
                  <a:cubicBezTo>
                    <a:pt x="165" y="1299"/>
                    <a:pt x="212" y="1255"/>
                    <a:pt x="214" y="1199"/>
                  </a:cubicBezTo>
                  <a:cubicBezTo>
                    <a:pt x="224" y="1019"/>
                    <a:pt x="253" y="839"/>
                    <a:pt x="300" y="665"/>
                  </a:cubicBezTo>
                  <a:lnTo>
                    <a:pt x="443" y="132"/>
                  </a:lnTo>
                  <a:cubicBezTo>
                    <a:pt x="459" y="76"/>
                    <a:pt x="426" y="18"/>
                    <a:pt x="369" y="4"/>
                  </a:cubicBezTo>
                  <a:cubicBezTo>
                    <a:pt x="360" y="1"/>
                    <a:pt x="351" y="0"/>
                    <a:pt x="342"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81" name="Google Shape;481;p22"/>
            <p:cNvSpPr/>
            <p:nvPr/>
          </p:nvSpPr>
          <p:spPr>
            <a:xfrm rot="-1588200">
              <a:off x="-74160" y="4993200"/>
              <a:ext cx="485640" cy="450360"/>
            </a:xfrm>
            <a:custGeom>
              <a:avLst/>
              <a:gdLst/>
              <a:ahLst/>
              <a:cxnLst/>
              <a:rect l="l" t="t" r="r" b="b"/>
              <a:pathLst>
                <a:path w="2734" h="2535" extrusionOk="0">
                  <a:moveTo>
                    <a:pt x="114" y="0"/>
                  </a:moveTo>
                  <a:cubicBezTo>
                    <a:pt x="109" y="0"/>
                    <a:pt x="104" y="0"/>
                    <a:pt x="99" y="1"/>
                  </a:cubicBezTo>
                  <a:cubicBezTo>
                    <a:pt x="41" y="8"/>
                    <a:pt x="0" y="60"/>
                    <a:pt x="7" y="119"/>
                  </a:cubicBezTo>
                  <a:cubicBezTo>
                    <a:pt x="143" y="1239"/>
                    <a:pt x="929" y="2151"/>
                    <a:pt x="2012" y="2443"/>
                  </a:cubicBezTo>
                  <a:cubicBezTo>
                    <a:pt x="2211" y="2496"/>
                    <a:pt x="2417" y="2528"/>
                    <a:pt x="2621" y="2535"/>
                  </a:cubicBezTo>
                  <a:lnTo>
                    <a:pt x="2626" y="2535"/>
                  </a:lnTo>
                  <a:cubicBezTo>
                    <a:pt x="2682" y="2535"/>
                    <a:pt x="2728" y="2491"/>
                    <a:pt x="2731" y="2433"/>
                  </a:cubicBezTo>
                  <a:cubicBezTo>
                    <a:pt x="2733" y="2376"/>
                    <a:pt x="2687" y="2326"/>
                    <a:pt x="2629" y="2323"/>
                  </a:cubicBezTo>
                  <a:cubicBezTo>
                    <a:pt x="2441" y="2317"/>
                    <a:pt x="2251" y="2288"/>
                    <a:pt x="2067" y="2239"/>
                  </a:cubicBezTo>
                  <a:cubicBezTo>
                    <a:pt x="1066" y="1970"/>
                    <a:pt x="341" y="1127"/>
                    <a:pt x="216" y="93"/>
                  </a:cubicBezTo>
                  <a:cubicBezTo>
                    <a:pt x="210" y="40"/>
                    <a:pt x="167" y="0"/>
                    <a:pt x="114"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82" name="Google Shape;482;p22"/>
            <p:cNvSpPr/>
            <p:nvPr/>
          </p:nvSpPr>
          <p:spPr>
            <a:xfrm rot="-1588200">
              <a:off x="-239400" y="4054680"/>
              <a:ext cx="782280" cy="1246320"/>
            </a:xfrm>
            <a:custGeom>
              <a:avLst/>
              <a:gdLst/>
              <a:ahLst/>
              <a:cxnLst/>
              <a:rect l="l" t="t" r="r" b="b"/>
              <a:pathLst>
                <a:path w="4401" h="7012" extrusionOk="0">
                  <a:moveTo>
                    <a:pt x="2990" y="0"/>
                  </a:moveTo>
                  <a:cubicBezTo>
                    <a:pt x="2014" y="0"/>
                    <a:pt x="1114" y="656"/>
                    <a:pt x="846" y="1649"/>
                  </a:cubicBezTo>
                  <a:lnTo>
                    <a:pt x="155" y="4211"/>
                  </a:lnTo>
                  <a:cubicBezTo>
                    <a:pt x="1" y="4785"/>
                    <a:pt x="78" y="5384"/>
                    <a:pt x="373" y="5898"/>
                  </a:cubicBezTo>
                  <a:cubicBezTo>
                    <a:pt x="666" y="6414"/>
                    <a:pt x="1142" y="6782"/>
                    <a:pt x="1712" y="6935"/>
                  </a:cubicBezTo>
                  <a:cubicBezTo>
                    <a:pt x="1899" y="6985"/>
                    <a:pt x="2091" y="7011"/>
                    <a:pt x="2282" y="7011"/>
                  </a:cubicBezTo>
                  <a:cubicBezTo>
                    <a:pt x="2402" y="7011"/>
                    <a:pt x="2520" y="7001"/>
                    <a:pt x="2640" y="6981"/>
                  </a:cubicBezTo>
                  <a:cubicBezTo>
                    <a:pt x="2698" y="6972"/>
                    <a:pt x="2736" y="6918"/>
                    <a:pt x="2726" y="6860"/>
                  </a:cubicBezTo>
                  <a:cubicBezTo>
                    <a:pt x="2717" y="6808"/>
                    <a:pt x="2673" y="6772"/>
                    <a:pt x="2620" y="6772"/>
                  </a:cubicBezTo>
                  <a:cubicBezTo>
                    <a:pt x="2615" y="6772"/>
                    <a:pt x="2609" y="6773"/>
                    <a:pt x="2604" y="6773"/>
                  </a:cubicBezTo>
                  <a:cubicBezTo>
                    <a:pt x="2495" y="6792"/>
                    <a:pt x="2387" y="6801"/>
                    <a:pt x="2279" y="6801"/>
                  </a:cubicBezTo>
                  <a:cubicBezTo>
                    <a:pt x="2106" y="6801"/>
                    <a:pt x="1934" y="6778"/>
                    <a:pt x="1765" y="6732"/>
                  </a:cubicBezTo>
                  <a:cubicBezTo>
                    <a:pt x="1251" y="6592"/>
                    <a:pt x="820" y="6260"/>
                    <a:pt x="555" y="5794"/>
                  </a:cubicBezTo>
                  <a:cubicBezTo>
                    <a:pt x="288" y="5328"/>
                    <a:pt x="218" y="4785"/>
                    <a:pt x="358" y="4266"/>
                  </a:cubicBezTo>
                  <a:lnTo>
                    <a:pt x="1049" y="1704"/>
                  </a:lnTo>
                  <a:cubicBezTo>
                    <a:pt x="1292" y="805"/>
                    <a:pt x="2105" y="211"/>
                    <a:pt x="2990" y="211"/>
                  </a:cubicBezTo>
                  <a:cubicBezTo>
                    <a:pt x="3160" y="211"/>
                    <a:pt x="3333" y="233"/>
                    <a:pt x="3505" y="279"/>
                  </a:cubicBezTo>
                  <a:cubicBezTo>
                    <a:pt x="3765" y="349"/>
                    <a:pt x="4005" y="470"/>
                    <a:pt x="4215" y="636"/>
                  </a:cubicBezTo>
                  <a:cubicBezTo>
                    <a:pt x="4235" y="651"/>
                    <a:pt x="4258" y="659"/>
                    <a:pt x="4281" y="659"/>
                  </a:cubicBezTo>
                  <a:cubicBezTo>
                    <a:pt x="4282" y="659"/>
                    <a:pt x="4283" y="659"/>
                    <a:pt x="4284" y="659"/>
                  </a:cubicBezTo>
                  <a:cubicBezTo>
                    <a:pt x="4315" y="659"/>
                    <a:pt x="4344" y="645"/>
                    <a:pt x="4365" y="619"/>
                  </a:cubicBezTo>
                  <a:cubicBezTo>
                    <a:pt x="4400" y="574"/>
                    <a:pt x="4394" y="507"/>
                    <a:pt x="4346" y="471"/>
                  </a:cubicBezTo>
                  <a:cubicBezTo>
                    <a:pt x="4114" y="288"/>
                    <a:pt x="3850" y="155"/>
                    <a:pt x="3561" y="76"/>
                  </a:cubicBezTo>
                  <a:cubicBezTo>
                    <a:pt x="3371" y="25"/>
                    <a:pt x="3179" y="0"/>
                    <a:pt x="2990"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83" name="Google Shape;483;p22"/>
            <p:cNvSpPr/>
            <p:nvPr/>
          </p:nvSpPr>
          <p:spPr>
            <a:xfrm rot="-1588200">
              <a:off x="-145080" y="4362120"/>
              <a:ext cx="212040" cy="669960"/>
            </a:xfrm>
            <a:custGeom>
              <a:avLst/>
              <a:gdLst/>
              <a:ahLst/>
              <a:cxnLst/>
              <a:rect l="l" t="t" r="r" b="b"/>
              <a:pathLst>
                <a:path w="1195" h="3770" extrusionOk="0">
                  <a:moveTo>
                    <a:pt x="1074" y="1"/>
                  </a:moveTo>
                  <a:cubicBezTo>
                    <a:pt x="1040" y="1"/>
                    <a:pt x="1007" y="17"/>
                    <a:pt x="986" y="47"/>
                  </a:cubicBezTo>
                  <a:cubicBezTo>
                    <a:pt x="885" y="201"/>
                    <a:pt x="809" y="369"/>
                    <a:pt x="760" y="548"/>
                  </a:cubicBezTo>
                  <a:lnTo>
                    <a:pt x="69" y="3109"/>
                  </a:lnTo>
                  <a:cubicBezTo>
                    <a:pt x="20" y="3294"/>
                    <a:pt x="0" y="3481"/>
                    <a:pt x="15" y="3671"/>
                  </a:cubicBezTo>
                  <a:cubicBezTo>
                    <a:pt x="19" y="3727"/>
                    <a:pt x="65" y="3770"/>
                    <a:pt x="120" y="3770"/>
                  </a:cubicBezTo>
                  <a:lnTo>
                    <a:pt x="126" y="3770"/>
                  </a:lnTo>
                  <a:cubicBezTo>
                    <a:pt x="185" y="3765"/>
                    <a:pt x="228" y="3715"/>
                    <a:pt x="224" y="3657"/>
                  </a:cubicBezTo>
                  <a:cubicBezTo>
                    <a:pt x="213" y="3492"/>
                    <a:pt x="230" y="3328"/>
                    <a:pt x="272" y="3166"/>
                  </a:cubicBezTo>
                  <a:lnTo>
                    <a:pt x="963" y="605"/>
                  </a:lnTo>
                  <a:cubicBezTo>
                    <a:pt x="1006" y="447"/>
                    <a:pt x="1073" y="299"/>
                    <a:pt x="1162" y="164"/>
                  </a:cubicBezTo>
                  <a:cubicBezTo>
                    <a:pt x="1195" y="116"/>
                    <a:pt x="1182" y="50"/>
                    <a:pt x="1133" y="18"/>
                  </a:cubicBezTo>
                  <a:cubicBezTo>
                    <a:pt x="1115" y="7"/>
                    <a:pt x="1094" y="1"/>
                    <a:pt x="1074"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84" name="Google Shape;484;p22"/>
            <p:cNvSpPr/>
            <p:nvPr/>
          </p:nvSpPr>
          <p:spPr>
            <a:xfrm rot="-1588200">
              <a:off x="-128160" y="4127400"/>
              <a:ext cx="426600" cy="131040"/>
            </a:xfrm>
            <a:custGeom>
              <a:avLst/>
              <a:gdLst/>
              <a:ahLst/>
              <a:cxnLst/>
              <a:rect l="l" t="t" r="r" b="b"/>
              <a:pathLst>
                <a:path w="2401" h="738" extrusionOk="0">
                  <a:moveTo>
                    <a:pt x="1117" y="0"/>
                  </a:moveTo>
                  <a:cubicBezTo>
                    <a:pt x="735" y="0"/>
                    <a:pt x="357" y="131"/>
                    <a:pt x="53" y="377"/>
                  </a:cubicBezTo>
                  <a:cubicBezTo>
                    <a:pt x="7" y="414"/>
                    <a:pt x="0" y="479"/>
                    <a:pt x="38" y="526"/>
                  </a:cubicBezTo>
                  <a:cubicBezTo>
                    <a:pt x="59" y="551"/>
                    <a:pt x="88" y="564"/>
                    <a:pt x="120" y="564"/>
                  </a:cubicBezTo>
                  <a:cubicBezTo>
                    <a:pt x="143" y="564"/>
                    <a:pt x="166" y="555"/>
                    <a:pt x="186" y="540"/>
                  </a:cubicBezTo>
                  <a:cubicBezTo>
                    <a:pt x="453" y="324"/>
                    <a:pt x="784" y="210"/>
                    <a:pt x="1118" y="210"/>
                  </a:cubicBezTo>
                  <a:cubicBezTo>
                    <a:pt x="1244" y="210"/>
                    <a:pt x="1370" y="226"/>
                    <a:pt x="1493" y="259"/>
                  </a:cubicBezTo>
                  <a:cubicBezTo>
                    <a:pt x="1770" y="334"/>
                    <a:pt x="2016" y="487"/>
                    <a:pt x="2205" y="701"/>
                  </a:cubicBezTo>
                  <a:cubicBezTo>
                    <a:pt x="2225" y="725"/>
                    <a:pt x="2253" y="737"/>
                    <a:pt x="2282" y="737"/>
                  </a:cubicBezTo>
                  <a:cubicBezTo>
                    <a:pt x="2307" y="737"/>
                    <a:pt x="2331" y="730"/>
                    <a:pt x="2352" y="712"/>
                  </a:cubicBezTo>
                  <a:cubicBezTo>
                    <a:pt x="2396" y="674"/>
                    <a:pt x="2400" y="606"/>
                    <a:pt x="2362" y="562"/>
                  </a:cubicBezTo>
                  <a:cubicBezTo>
                    <a:pt x="2145" y="318"/>
                    <a:pt x="1863" y="143"/>
                    <a:pt x="1547" y="57"/>
                  </a:cubicBezTo>
                  <a:cubicBezTo>
                    <a:pt x="1405" y="19"/>
                    <a:pt x="1261" y="0"/>
                    <a:pt x="1117"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65500" rIns="91425" bIns="6550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85" name="Google Shape;485;p22"/>
            <p:cNvSpPr/>
            <p:nvPr/>
          </p:nvSpPr>
          <p:spPr>
            <a:xfrm rot="-1588200">
              <a:off x="-81360" y="4219920"/>
              <a:ext cx="412200" cy="264960"/>
            </a:xfrm>
            <a:custGeom>
              <a:avLst/>
              <a:gdLst/>
              <a:ahLst/>
              <a:cxnLst/>
              <a:rect l="l" t="t" r="r" b="b"/>
              <a:pathLst>
                <a:path w="2321" h="1493" extrusionOk="0">
                  <a:moveTo>
                    <a:pt x="1269" y="1"/>
                  </a:moveTo>
                  <a:cubicBezTo>
                    <a:pt x="1068" y="1"/>
                    <a:pt x="869" y="55"/>
                    <a:pt x="689" y="161"/>
                  </a:cubicBezTo>
                  <a:cubicBezTo>
                    <a:pt x="421" y="316"/>
                    <a:pt x="229" y="569"/>
                    <a:pt x="147" y="870"/>
                  </a:cubicBezTo>
                  <a:lnTo>
                    <a:pt x="16" y="1358"/>
                  </a:lnTo>
                  <a:cubicBezTo>
                    <a:pt x="0" y="1415"/>
                    <a:pt x="33" y="1472"/>
                    <a:pt x="89" y="1488"/>
                  </a:cubicBezTo>
                  <a:cubicBezTo>
                    <a:pt x="99" y="1490"/>
                    <a:pt x="108" y="1492"/>
                    <a:pt x="117" y="1492"/>
                  </a:cubicBezTo>
                  <a:cubicBezTo>
                    <a:pt x="164" y="1492"/>
                    <a:pt x="207" y="1460"/>
                    <a:pt x="219" y="1413"/>
                  </a:cubicBezTo>
                  <a:lnTo>
                    <a:pt x="350" y="925"/>
                  </a:lnTo>
                  <a:cubicBezTo>
                    <a:pt x="417" y="678"/>
                    <a:pt x="575" y="470"/>
                    <a:pt x="796" y="343"/>
                  </a:cubicBezTo>
                  <a:cubicBezTo>
                    <a:pt x="943" y="257"/>
                    <a:pt x="1107" y="213"/>
                    <a:pt x="1272" y="213"/>
                  </a:cubicBezTo>
                  <a:cubicBezTo>
                    <a:pt x="1353" y="213"/>
                    <a:pt x="1434" y="224"/>
                    <a:pt x="1514" y="245"/>
                  </a:cubicBezTo>
                  <a:cubicBezTo>
                    <a:pt x="1767" y="314"/>
                    <a:pt x="1983" y="490"/>
                    <a:pt x="2105" y="727"/>
                  </a:cubicBezTo>
                  <a:cubicBezTo>
                    <a:pt x="2124" y="764"/>
                    <a:pt x="2161" y="784"/>
                    <a:pt x="2199" y="784"/>
                  </a:cubicBezTo>
                  <a:cubicBezTo>
                    <a:pt x="2215" y="784"/>
                    <a:pt x="2232" y="781"/>
                    <a:pt x="2248" y="773"/>
                  </a:cubicBezTo>
                  <a:cubicBezTo>
                    <a:pt x="2299" y="747"/>
                    <a:pt x="2320" y="683"/>
                    <a:pt x="2293" y="630"/>
                  </a:cubicBezTo>
                  <a:cubicBezTo>
                    <a:pt x="2144" y="341"/>
                    <a:pt x="1879" y="124"/>
                    <a:pt x="1568" y="41"/>
                  </a:cubicBezTo>
                  <a:cubicBezTo>
                    <a:pt x="1469" y="14"/>
                    <a:pt x="1369" y="1"/>
                    <a:pt x="1269"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86" name="Google Shape;486;p22"/>
            <p:cNvSpPr/>
            <p:nvPr/>
          </p:nvSpPr>
          <p:spPr>
            <a:xfrm rot="-1588200">
              <a:off x="14040" y="4559760"/>
              <a:ext cx="331920" cy="558360"/>
            </a:xfrm>
            <a:custGeom>
              <a:avLst/>
              <a:gdLst/>
              <a:ahLst/>
              <a:cxnLst/>
              <a:rect l="l" t="t" r="r" b="b"/>
              <a:pathLst>
                <a:path w="1869" h="3142" extrusionOk="0">
                  <a:moveTo>
                    <a:pt x="701" y="1"/>
                  </a:moveTo>
                  <a:cubicBezTo>
                    <a:pt x="655" y="1"/>
                    <a:pt x="612" y="31"/>
                    <a:pt x="599" y="78"/>
                  </a:cubicBezTo>
                  <a:lnTo>
                    <a:pt x="171" y="1669"/>
                  </a:lnTo>
                  <a:cubicBezTo>
                    <a:pt x="1" y="2294"/>
                    <a:pt x="366" y="2935"/>
                    <a:pt x="981" y="3102"/>
                  </a:cubicBezTo>
                  <a:cubicBezTo>
                    <a:pt x="1079" y="3127"/>
                    <a:pt x="1178" y="3141"/>
                    <a:pt x="1278" y="3141"/>
                  </a:cubicBezTo>
                  <a:cubicBezTo>
                    <a:pt x="1457" y="3141"/>
                    <a:pt x="1634" y="3100"/>
                    <a:pt x="1795" y="3017"/>
                  </a:cubicBezTo>
                  <a:cubicBezTo>
                    <a:pt x="1848" y="2992"/>
                    <a:pt x="1868" y="2929"/>
                    <a:pt x="1842" y="2876"/>
                  </a:cubicBezTo>
                  <a:cubicBezTo>
                    <a:pt x="1823" y="2840"/>
                    <a:pt x="1787" y="2819"/>
                    <a:pt x="1748" y="2819"/>
                  </a:cubicBezTo>
                  <a:cubicBezTo>
                    <a:pt x="1732" y="2819"/>
                    <a:pt x="1716" y="2822"/>
                    <a:pt x="1701" y="2830"/>
                  </a:cubicBezTo>
                  <a:cubicBezTo>
                    <a:pt x="1568" y="2896"/>
                    <a:pt x="1423" y="2930"/>
                    <a:pt x="1278" y="2930"/>
                  </a:cubicBezTo>
                  <a:cubicBezTo>
                    <a:pt x="1197" y="2930"/>
                    <a:pt x="1116" y="2919"/>
                    <a:pt x="1037" y="2898"/>
                  </a:cubicBezTo>
                  <a:cubicBezTo>
                    <a:pt x="534" y="2763"/>
                    <a:pt x="236" y="2237"/>
                    <a:pt x="373" y="1724"/>
                  </a:cubicBezTo>
                  <a:lnTo>
                    <a:pt x="802" y="133"/>
                  </a:lnTo>
                  <a:cubicBezTo>
                    <a:pt x="818" y="77"/>
                    <a:pt x="785" y="19"/>
                    <a:pt x="729" y="5"/>
                  </a:cubicBezTo>
                  <a:cubicBezTo>
                    <a:pt x="719" y="2"/>
                    <a:pt x="710" y="1"/>
                    <a:pt x="701"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87" name="Google Shape;487;p22"/>
            <p:cNvSpPr/>
            <p:nvPr/>
          </p:nvSpPr>
          <p:spPr>
            <a:xfrm rot="-1588200">
              <a:off x="182520" y="4875840"/>
              <a:ext cx="183600" cy="116280"/>
            </a:xfrm>
            <a:custGeom>
              <a:avLst/>
              <a:gdLst/>
              <a:ahLst/>
              <a:cxnLst/>
              <a:rect l="l" t="t" r="r" b="b"/>
              <a:pathLst>
                <a:path w="1035" h="656" extrusionOk="0">
                  <a:moveTo>
                    <a:pt x="112" y="0"/>
                  </a:moveTo>
                  <a:cubicBezTo>
                    <a:pt x="107" y="0"/>
                    <a:pt x="103" y="0"/>
                    <a:pt x="98" y="1"/>
                  </a:cubicBezTo>
                  <a:cubicBezTo>
                    <a:pt x="40" y="11"/>
                    <a:pt x="0" y="65"/>
                    <a:pt x="10" y="122"/>
                  </a:cubicBezTo>
                  <a:cubicBezTo>
                    <a:pt x="48" y="371"/>
                    <a:pt x="228" y="570"/>
                    <a:pt x="465" y="635"/>
                  </a:cubicBezTo>
                  <a:cubicBezTo>
                    <a:pt x="517" y="648"/>
                    <a:pt x="572" y="656"/>
                    <a:pt x="625" y="656"/>
                  </a:cubicBezTo>
                  <a:cubicBezTo>
                    <a:pt x="747" y="656"/>
                    <a:pt x="868" y="620"/>
                    <a:pt x="972" y="552"/>
                  </a:cubicBezTo>
                  <a:cubicBezTo>
                    <a:pt x="1020" y="520"/>
                    <a:pt x="1034" y="454"/>
                    <a:pt x="1003" y="405"/>
                  </a:cubicBezTo>
                  <a:cubicBezTo>
                    <a:pt x="982" y="373"/>
                    <a:pt x="948" y="356"/>
                    <a:pt x="914" y="356"/>
                  </a:cubicBezTo>
                  <a:cubicBezTo>
                    <a:pt x="894" y="356"/>
                    <a:pt x="874" y="362"/>
                    <a:pt x="856" y="374"/>
                  </a:cubicBezTo>
                  <a:cubicBezTo>
                    <a:pt x="786" y="420"/>
                    <a:pt x="705" y="444"/>
                    <a:pt x="624" y="444"/>
                  </a:cubicBezTo>
                  <a:cubicBezTo>
                    <a:pt x="589" y="444"/>
                    <a:pt x="555" y="440"/>
                    <a:pt x="521" y="431"/>
                  </a:cubicBezTo>
                  <a:cubicBezTo>
                    <a:pt x="362" y="388"/>
                    <a:pt x="245" y="253"/>
                    <a:pt x="218" y="89"/>
                  </a:cubicBezTo>
                  <a:cubicBezTo>
                    <a:pt x="209" y="37"/>
                    <a:pt x="164" y="0"/>
                    <a:pt x="112"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58300" rIns="91425" bIns="5830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88" name="Google Shape;488;p22"/>
            <p:cNvSpPr/>
            <p:nvPr/>
          </p:nvSpPr>
          <p:spPr>
            <a:xfrm rot="-1588200">
              <a:off x="33120" y="4302000"/>
              <a:ext cx="351360" cy="588240"/>
            </a:xfrm>
            <a:custGeom>
              <a:avLst/>
              <a:gdLst/>
              <a:ahLst/>
              <a:cxnLst/>
              <a:rect l="l" t="t" r="r" b="b"/>
              <a:pathLst>
                <a:path w="1977" h="3310" extrusionOk="0">
                  <a:moveTo>
                    <a:pt x="1283" y="1"/>
                  </a:moveTo>
                  <a:cubicBezTo>
                    <a:pt x="1173" y="1"/>
                    <a:pt x="1064" y="30"/>
                    <a:pt x="965" y="89"/>
                  </a:cubicBezTo>
                  <a:cubicBezTo>
                    <a:pt x="821" y="176"/>
                    <a:pt x="715" y="314"/>
                    <a:pt x="671" y="481"/>
                  </a:cubicBezTo>
                  <a:lnTo>
                    <a:pt x="15" y="2913"/>
                  </a:lnTo>
                  <a:cubicBezTo>
                    <a:pt x="0" y="2970"/>
                    <a:pt x="33" y="3027"/>
                    <a:pt x="90" y="3043"/>
                  </a:cubicBezTo>
                  <a:cubicBezTo>
                    <a:pt x="99" y="3045"/>
                    <a:pt x="108" y="3047"/>
                    <a:pt x="117" y="3047"/>
                  </a:cubicBezTo>
                  <a:cubicBezTo>
                    <a:pt x="164" y="3047"/>
                    <a:pt x="206" y="3016"/>
                    <a:pt x="218" y="2968"/>
                  </a:cubicBezTo>
                  <a:lnTo>
                    <a:pt x="874" y="535"/>
                  </a:lnTo>
                  <a:cubicBezTo>
                    <a:pt x="904" y="422"/>
                    <a:pt x="975" y="329"/>
                    <a:pt x="1073" y="270"/>
                  </a:cubicBezTo>
                  <a:cubicBezTo>
                    <a:pt x="1139" y="231"/>
                    <a:pt x="1212" y="211"/>
                    <a:pt x="1285" y="211"/>
                  </a:cubicBezTo>
                  <a:cubicBezTo>
                    <a:pt x="1320" y="211"/>
                    <a:pt x="1355" y="216"/>
                    <a:pt x="1390" y="225"/>
                  </a:cubicBezTo>
                  <a:cubicBezTo>
                    <a:pt x="1611" y="285"/>
                    <a:pt x="1743" y="521"/>
                    <a:pt x="1680" y="752"/>
                  </a:cubicBezTo>
                  <a:lnTo>
                    <a:pt x="1026" y="3177"/>
                  </a:lnTo>
                  <a:cubicBezTo>
                    <a:pt x="1011" y="3233"/>
                    <a:pt x="1044" y="3291"/>
                    <a:pt x="1100" y="3306"/>
                  </a:cubicBezTo>
                  <a:cubicBezTo>
                    <a:pt x="1110" y="3308"/>
                    <a:pt x="1118" y="3309"/>
                    <a:pt x="1128" y="3309"/>
                  </a:cubicBezTo>
                  <a:cubicBezTo>
                    <a:pt x="1177" y="3309"/>
                    <a:pt x="1220" y="3280"/>
                    <a:pt x="1232" y="3231"/>
                  </a:cubicBezTo>
                  <a:lnTo>
                    <a:pt x="1886" y="806"/>
                  </a:lnTo>
                  <a:cubicBezTo>
                    <a:pt x="1977" y="470"/>
                    <a:pt x="1786" y="122"/>
                    <a:pt x="1459" y="27"/>
                  </a:cubicBezTo>
                  <a:lnTo>
                    <a:pt x="1458" y="27"/>
                  </a:lnTo>
                  <a:cubicBezTo>
                    <a:pt x="1453" y="25"/>
                    <a:pt x="1450" y="22"/>
                    <a:pt x="1446" y="22"/>
                  </a:cubicBezTo>
                  <a:cubicBezTo>
                    <a:pt x="1392" y="8"/>
                    <a:pt x="1337" y="1"/>
                    <a:pt x="1283"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89" name="Google Shape;489;p22"/>
            <p:cNvSpPr/>
            <p:nvPr/>
          </p:nvSpPr>
          <p:spPr>
            <a:xfrm rot="-1588200">
              <a:off x="-8640" y="3424680"/>
              <a:ext cx="628200" cy="352080"/>
            </a:xfrm>
            <a:custGeom>
              <a:avLst/>
              <a:gdLst/>
              <a:ahLst/>
              <a:cxnLst/>
              <a:rect l="l" t="t" r="r" b="b"/>
              <a:pathLst>
                <a:path w="3535" h="1982" extrusionOk="0">
                  <a:moveTo>
                    <a:pt x="116" y="1"/>
                  </a:moveTo>
                  <a:cubicBezTo>
                    <a:pt x="68" y="1"/>
                    <a:pt x="23" y="34"/>
                    <a:pt x="13" y="83"/>
                  </a:cubicBezTo>
                  <a:cubicBezTo>
                    <a:pt x="0" y="139"/>
                    <a:pt x="36" y="196"/>
                    <a:pt x="93" y="209"/>
                  </a:cubicBezTo>
                  <a:cubicBezTo>
                    <a:pt x="156" y="224"/>
                    <a:pt x="221" y="239"/>
                    <a:pt x="287" y="256"/>
                  </a:cubicBezTo>
                  <a:cubicBezTo>
                    <a:pt x="1093" y="475"/>
                    <a:pt x="1807" y="901"/>
                    <a:pt x="2377" y="1484"/>
                  </a:cubicBezTo>
                  <a:cubicBezTo>
                    <a:pt x="2243" y="1583"/>
                    <a:pt x="2111" y="1687"/>
                    <a:pt x="1982" y="1796"/>
                  </a:cubicBezTo>
                  <a:cubicBezTo>
                    <a:pt x="1939" y="1835"/>
                    <a:pt x="1933" y="1901"/>
                    <a:pt x="1971" y="1946"/>
                  </a:cubicBezTo>
                  <a:lnTo>
                    <a:pt x="1973" y="1948"/>
                  </a:lnTo>
                  <a:cubicBezTo>
                    <a:pt x="1993" y="1971"/>
                    <a:pt x="2022" y="1982"/>
                    <a:pt x="2052" y="1982"/>
                  </a:cubicBezTo>
                  <a:cubicBezTo>
                    <a:pt x="2076" y="1982"/>
                    <a:pt x="2101" y="1973"/>
                    <a:pt x="2120" y="1955"/>
                  </a:cubicBezTo>
                  <a:cubicBezTo>
                    <a:pt x="2173" y="1909"/>
                    <a:pt x="2229" y="1867"/>
                    <a:pt x="2284" y="1823"/>
                  </a:cubicBezTo>
                  <a:cubicBezTo>
                    <a:pt x="2673" y="1509"/>
                    <a:pt x="3093" y="1246"/>
                    <a:pt x="3534" y="1035"/>
                  </a:cubicBezTo>
                  <a:cubicBezTo>
                    <a:pt x="3491" y="978"/>
                    <a:pt x="3447" y="920"/>
                    <a:pt x="3402" y="865"/>
                  </a:cubicBezTo>
                  <a:cubicBezTo>
                    <a:pt x="3108" y="1008"/>
                    <a:pt x="2823" y="1172"/>
                    <a:pt x="2551" y="1359"/>
                  </a:cubicBezTo>
                  <a:cubicBezTo>
                    <a:pt x="1950" y="739"/>
                    <a:pt x="1196" y="284"/>
                    <a:pt x="342" y="54"/>
                  </a:cubicBezTo>
                  <a:cubicBezTo>
                    <a:pt x="275" y="36"/>
                    <a:pt x="206" y="18"/>
                    <a:pt x="139" y="3"/>
                  </a:cubicBezTo>
                  <a:cubicBezTo>
                    <a:pt x="131" y="2"/>
                    <a:pt x="124" y="1"/>
                    <a:pt x="116"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90" name="Google Shape;490;p22"/>
            <p:cNvSpPr/>
            <p:nvPr/>
          </p:nvSpPr>
          <p:spPr>
            <a:xfrm rot="-1588200">
              <a:off x="-437040" y="3961080"/>
              <a:ext cx="992160" cy="642600"/>
            </a:xfrm>
            <a:custGeom>
              <a:avLst/>
              <a:gdLst/>
              <a:ahLst/>
              <a:cxnLst/>
              <a:rect l="l" t="t" r="r" b="b"/>
              <a:pathLst>
                <a:path w="5582" h="3616" extrusionOk="0">
                  <a:moveTo>
                    <a:pt x="3054" y="0"/>
                  </a:moveTo>
                  <a:cubicBezTo>
                    <a:pt x="2579" y="0"/>
                    <a:pt x="2110" y="126"/>
                    <a:pt x="1687" y="371"/>
                  </a:cubicBezTo>
                  <a:cubicBezTo>
                    <a:pt x="1052" y="738"/>
                    <a:pt x="596" y="1332"/>
                    <a:pt x="405" y="2041"/>
                  </a:cubicBezTo>
                  <a:lnTo>
                    <a:pt x="15" y="3481"/>
                  </a:lnTo>
                  <a:cubicBezTo>
                    <a:pt x="1" y="3538"/>
                    <a:pt x="34" y="3595"/>
                    <a:pt x="90" y="3611"/>
                  </a:cubicBezTo>
                  <a:cubicBezTo>
                    <a:pt x="100" y="3613"/>
                    <a:pt x="107" y="3615"/>
                    <a:pt x="117" y="3615"/>
                  </a:cubicBezTo>
                  <a:cubicBezTo>
                    <a:pt x="163" y="3615"/>
                    <a:pt x="206" y="3583"/>
                    <a:pt x="218" y="3536"/>
                  </a:cubicBezTo>
                  <a:lnTo>
                    <a:pt x="607" y="2094"/>
                  </a:lnTo>
                  <a:cubicBezTo>
                    <a:pt x="785" y="1440"/>
                    <a:pt x="1204" y="892"/>
                    <a:pt x="1791" y="553"/>
                  </a:cubicBezTo>
                  <a:cubicBezTo>
                    <a:pt x="2182" y="326"/>
                    <a:pt x="2615" y="211"/>
                    <a:pt x="3052" y="211"/>
                  </a:cubicBezTo>
                  <a:cubicBezTo>
                    <a:pt x="3272" y="211"/>
                    <a:pt x="3492" y="240"/>
                    <a:pt x="3709" y="298"/>
                  </a:cubicBezTo>
                  <a:cubicBezTo>
                    <a:pt x="4163" y="420"/>
                    <a:pt x="4564" y="665"/>
                    <a:pt x="4878" y="999"/>
                  </a:cubicBezTo>
                  <a:cubicBezTo>
                    <a:pt x="4748" y="1187"/>
                    <a:pt x="4627" y="1380"/>
                    <a:pt x="4518" y="1578"/>
                  </a:cubicBezTo>
                  <a:cubicBezTo>
                    <a:pt x="4490" y="1630"/>
                    <a:pt x="4509" y="1694"/>
                    <a:pt x="4560" y="1721"/>
                  </a:cubicBezTo>
                  <a:lnTo>
                    <a:pt x="4564" y="1721"/>
                  </a:lnTo>
                  <a:cubicBezTo>
                    <a:pt x="4578" y="1730"/>
                    <a:pt x="4594" y="1734"/>
                    <a:pt x="4611" y="1734"/>
                  </a:cubicBezTo>
                  <a:cubicBezTo>
                    <a:pt x="4648" y="1734"/>
                    <a:pt x="4685" y="1714"/>
                    <a:pt x="4704" y="1679"/>
                  </a:cubicBezTo>
                  <a:cubicBezTo>
                    <a:pt x="4937" y="1255"/>
                    <a:pt x="5218" y="858"/>
                    <a:pt x="5543" y="498"/>
                  </a:cubicBezTo>
                  <a:cubicBezTo>
                    <a:pt x="5582" y="456"/>
                    <a:pt x="5579" y="391"/>
                    <a:pt x="5537" y="352"/>
                  </a:cubicBezTo>
                  <a:cubicBezTo>
                    <a:pt x="5537" y="352"/>
                    <a:pt x="5537" y="350"/>
                    <a:pt x="5535" y="350"/>
                  </a:cubicBezTo>
                  <a:cubicBezTo>
                    <a:pt x="5515" y="332"/>
                    <a:pt x="5490" y="323"/>
                    <a:pt x="5465" y="323"/>
                  </a:cubicBezTo>
                  <a:cubicBezTo>
                    <a:pt x="5436" y="323"/>
                    <a:pt x="5407" y="335"/>
                    <a:pt x="5386" y="359"/>
                  </a:cubicBezTo>
                  <a:cubicBezTo>
                    <a:pt x="5251" y="508"/>
                    <a:pt x="5125" y="665"/>
                    <a:pt x="5006" y="826"/>
                  </a:cubicBezTo>
                  <a:cubicBezTo>
                    <a:pt x="4669" y="478"/>
                    <a:pt x="4246" y="224"/>
                    <a:pt x="3765" y="95"/>
                  </a:cubicBezTo>
                  <a:cubicBezTo>
                    <a:pt x="3530" y="32"/>
                    <a:pt x="3292" y="0"/>
                    <a:pt x="3054"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91" name="Google Shape;491;p22"/>
            <p:cNvSpPr/>
            <p:nvPr/>
          </p:nvSpPr>
          <p:spPr>
            <a:xfrm rot="-1588200">
              <a:off x="296280" y="4221720"/>
              <a:ext cx="142200" cy="374760"/>
            </a:xfrm>
            <a:custGeom>
              <a:avLst/>
              <a:gdLst/>
              <a:ahLst/>
              <a:cxnLst/>
              <a:rect l="l" t="t" r="r" b="b"/>
              <a:pathLst>
                <a:path w="801" h="2110" extrusionOk="0">
                  <a:moveTo>
                    <a:pt x="681" y="0"/>
                  </a:moveTo>
                  <a:cubicBezTo>
                    <a:pt x="640" y="0"/>
                    <a:pt x="600" y="25"/>
                    <a:pt x="583" y="65"/>
                  </a:cubicBezTo>
                  <a:cubicBezTo>
                    <a:pt x="482" y="314"/>
                    <a:pt x="396" y="571"/>
                    <a:pt x="326" y="832"/>
                  </a:cubicBezTo>
                  <a:lnTo>
                    <a:pt x="16" y="1978"/>
                  </a:lnTo>
                  <a:cubicBezTo>
                    <a:pt x="1" y="2033"/>
                    <a:pt x="34" y="2091"/>
                    <a:pt x="90" y="2105"/>
                  </a:cubicBezTo>
                  <a:cubicBezTo>
                    <a:pt x="100" y="2108"/>
                    <a:pt x="107" y="2109"/>
                    <a:pt x="117" y="2109"/>
                  </a:cubicBezTo>
                  <a:cubicBezTo>
                    <a:pt x="164" y="2109"/>
                    <a:pt x="206" y="2080"/>
                    <a:pt x="219" y="2032"/>
                  </a:cubicBezTo>
                  <a:lnTo>
                    <a:pt x="529" y="885"/>
                  </a:lnTo>
                  <a:cubicBezTo>
                    <a:pt x="595" y="633"/>
                    <a:pt x="681" y="385"/>
                    <a:pt x="779" y="145"/>
                  </a:cubicBezTo>
                  <a:cubicBezTo>
                    <a:pt x="801" y="91"/>
                    <a:pt x="775" y="31"/>
                    <a:pt x="722" y="9"/>
                  </a:cubicBezTo>
                  <a:cubicBezTo>
                    <a:pt x="720" y="9"/>
                    <a:pt x="720" y="8"/>
                    <a:pt x="720" y="8"/>
                  </a:cubicBezTo>
                  <a:cubicBezTo>
                    <a:pt x="708" y="3"/>
                    <a:pt x="694" y="0"/>
                    <a:pt x="681"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92" name="Google Shape;492;p22"/>
            <p:cNvSpPr/>
            <p:nvPr/>
          </p:nvSpPr>
          <p:spPr>
            <a:xfrm rot="-1588200">
              <a:off x="29880" y="4750560"/>
              <a:ext cx="523080" cy="438840"/>
            </a:xfrm>
            <a:custGeom>
              <a:avLst/>
              <a:gdLst/>
              <a:ahLst/>
              <a:cxnLst/>
              <a:rect l="l" t="t" r="r" b="b"/>
              <a:pathLst>
                <a:path w="2944" h="2470" extrusionOk="0">
                  <a:moveTo>
                    <a:pt x="2828" y="1"/>
                  </a:moveTo>
                  <a:cubicBezTo>
                    <a:pt x="2781" y="1"/>
                    <a:pt x="2738" y="31"/>
                    <a:pt x="2725" y="79"/>
                  </a:cubicBezTo>
                  <a:lnTo>
                    <a:pt x="2494" y="940"/>
                  </a:lnTo>
                  <a:cubicBezTo>
                    <a:pt x="2400" y="1285"/>
                    <a:pt x="2336" y="1638"/>
                    <a:pt x="2302" y="1993"/>
                  </a:cubicBezTo>
                  <a:cubicBezTo>
                    <a:pt x="2078" y="2118"/>
                    <a:pt x="1832" y="2182"/>
                    <a:pt x="1583" y="2182"/>
                  </a:cubicBezTo>
                  <a:cubicBezTo>
                    <a:pt x="1457" y="2182"/>
                    <a:pt x="1329" y="2165"/>
                    <a:pt x="1204" y="2132"/>
                  </a:cubicBezTo>
                  <a:cubicBezTo>
                    <a:pt x="756" y="2011"/>
                    <a:pt x="389" y="1680"/>
                    <a:pt x="219" y="1243"/>
                  </a:cubicBezTo>
                  <a:cubicBezTo>
                    <a:pt x="204" y="1201"/>
                    <a:pt x="163" y="1176"/>
                    <a:pt x="120" y="1176"/>
                  </a:cubicBezTo>
                  <a:cubicBezTo>
                    <a:pt x="107" y="1176"/>
                    <a:pt x="94" y="1179"/>
                    <a:pt x="82" y="1183"/>
                  </a:cubicBezTo>
                  <a:cubicBezTo>
                    <a:pt x="27" y="1205"/>
                    <a:pt x="1" y="1265"/>
                    <a:pt x="21" y="1320"/>
                  </a:cubicBezTo>
                  <a:cubicBezTo>
                    <a:pt x="217" y="1818"/>
                    <a:pt x="638" y="2198"/>
                    <a:pt x="1149" y="2335"/>
                  </a:cubicBezTo>
                  <a:cubicBezTo>
                    <a:pt x="1293" y="2375"/>
                    <a:pt x="1440" y="2393"/>
                    <a:pt x="1584" y="2393"/>
                  </a:cubicBezTo>
                  <a:cubicBezTo>
                    <a:pt x="1825" y="2393"/>
                    <a:pt x="2062" y="2338"/>
                    <a:pt x="2284" y="2235"/>
                  </a:cubicBezTo>
                  <a:lnTo>
                    <a:pt x="2284" y="2235"/>
                  </a:lnTo>
                  <a:cubicBezTo>
                    <a:pt x="2281" y="2277"/>
                    <a:pt x="2276" y="2318"/>
                    <a:pt x="2275" y="2360"/>
                  </a:cubicBezTo>
                  <a:cubicBezTo>
                    <a:pt x="2273" y="2417"/>
                    <a:pt x="2318" y="2466"/>
                    <a:pt x="2377" y="2470"/>
                  </a:cubicBezTo>
                  <a:lnTo>
                    <a:pt x="2382" y="2470"/>
                  </a:lnTo>
                  <a:cubicBezTo>
                    <a:pt x="2438" y="2470"/>
                    <a:pt x="2484" y="2426"/>
                    <a:pt x="2487" y="2368"/>
                  </a:cubicBezTo>
                  <a:cubicBezTo>
                    <a:pt x="2506" y="1906"/>
                    <a:pt x="2576" y="1443"/>
                    <a:pt x="2698" y="993"/>
                  </a:cubicBezTo>
                  <a:lnTo>
                    <a:pt x="2928" y="133"/>
                  </a:lnTo>
                  <a:cubicBezTo>
                    <a:pt x="2943" y="76"/>
                    <a:pt x="2910" y="19"/>
                    <a:pt x="2855" y="4"/>
                  </a:cubicBezTo>
                  <a:cubicBezTo>
                    <a:pt x="2846" y="2"/>
                    <a:pt x="2837" y="1"/>
                    <a:pt x="2828"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93" name="Google Shape;493;p22"/>
            <p:cNvSpPr/>
            <p:nvPr/>
          </p:nvSpPr>
          <p:spPr>
            <a:xfrm rot="-1588200">
              <a:off x="519120" y="5128560"/>
              <a:ext cx="132120" cy="237600"/>
            </a:xfrm>
            <a:custGeom>
              <a:avLst/>
              <a:gdLst/>
              <a:ahLst/>
              <a:cxnLst/>
              <a:rect l="l" t="t" r="r" b="b"/>
              <a:pathLst>
                <a:path w="746" h="1338" extrusionOk="0">
                  <a:moveTo>
                    <a:pt x="501" y="1"/>
                  </a:moveTo>
                  <a:cubicBezTo>
                    <a:pt x="499" y="1"/>
                    <a:pt x="497" y="1"/>
                    <a:pt x="494" y="1"/>
                  </a:cubicBezTo>
                  <a:lnTo>
                    <a:pt x="491" y="1"/>
                  </a:lnTo>
                  <a:cubicBezTo>
                    <a:pt x="434" y="2"/>
                    <a:pt x="387" y="52"/>
                    <a:pt x="388" y="110"/>
                  </a:cubicBezTo>
                  <a:cubicBezTo>
                    <a:pt x="391" y="218"/>
                    <a:pt x="398" y="325"/>
                    <a:pt x="408" y="433"/>
                  </a:cubicBezTo>
                  <a:cubicBezTo>
                    <a:pt x="306" y="463"/>
                    <a:pt x="204" y="488"/>
                    <a:pt x="96" y="505"/>
                  </a:cubicBezTo>
                  <a:cubicBezTo>
                    <a:pt x="39" y="514"/>
                    <a:pt x="1" y="567"/>
                    <a:pt x="9" y="625"/>
                  </a:cubicBezTo>
                  <a:cubicBezTo>
                    <a:pt x="17" y="677"/>
                    <a:pt x="62" y="714"/>
                    <a:pt x="113" y="714"/>
                  </a:cubicBezTo>
                  <a:cubicBezTo>
                    <a:pt x="118" y="714"/>
                    <a:pt x="124" y="714"/>
                    <a:pt x="129" y="713"/>
                  </a:cubicBezTo>
                  <a:cubicBezTo>
                    <a:pt x="231" y="696"/>
                    <a:pt x="330" y="673"/>
                    <a:pt x="429" y="646"/>
                  </a:cubicBezTo>
                  <a:cubicBezTo>
                    <a:pt x="452" y="850"/>
                    <a:pt x="485" y="1053"/>
                    <a:pt x="527" y="1253"/>
                  </a:cubicBezTo>
                  <a:cubicBezTo>
                    <a:pt x="538" y="1302"/>
                    <a:pt x="582" y="1337"/>
                    <a:pt x="630" y="1337"/>
                  </a:cubicBezTo>
                  <a:cubicBezTo>
                    <a:pt x="637" y="1337"/>
                    <a:pt x="645" y="1335"/>
                    <a:pt x="652" y="1334"/>
                  </a:cubicBezTo>
                  <a:lnTo>
                    <a:pt x="653" y="1334"/>
                  </a:lnTo>
                  <a:cubicBezTo>
                    <a:pt x="709" y="1321"/>
                    <a:pt x="746" y="1266"/>
                    <a:pt x="732" y="1209"/>
                  </a:cubicBezTo>
                  <a:cubicBezTo>
                    <a:pt x="656" y="846"/>
                    <a:pt x="611" y="474"/>
                    <a:pt x="600" y="103"/>
                  </a:cubicBezTo>
                  <a:cubicBezTo>
                    <a:pt x="599" y="47"/>
                    <a:pt x="550" y="1"/>
                    <a:pt x="501"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94" name="Google Shape;494;p22"/>
            <p:cNvSpPr/>
            <p:nvPr/>
          </p:nvSpPr>
          <p:spPr>
            <a:xfrm rot="-1588200">
              <a:off x="369000" y="5429160"/>
              <a:ext cx="687240" cy="380880"/>
            </a:xfrm>
            <a:custGeom>
              <a:avLst/>
              <a:gdLst/>
              <a:ahLst/>
              <a:cxnLst/>
              <a:rect l="l" t="t" r="r" b="b"/>
              <a:pathLst>
                <a:path w="3867" h="2144" extrusionOk="0">
                  <a:moveTo>
                    <a:pt x="2658" y="0"/>
                  </a:moveTo>
                  <a:cubicBezTo>
                    <a:pt x="2648" y="0"/>
                    <a:pt x="2638" y="2"/>
                    <a:pt x="2628" y="4"/>
                  </a:cubicBezTo>
                  <a:lnTo>
                    <a:pt x="2626" y="4"/>
                  </a:lnTo>
                  <a:cubicBezTo>
                    <a:pt x="2571" y="22"/>
                    <a:pt x="2541" y="82"/>
                    <a:pt x="2559" y="137"/>
                  </a:cubicBezTo>
                  <a:cubicBezTo>
                    <a:pt x="2621" y="327"/>
                    <a:pt x="2694" y="509"/>
                    <a:pt x="2771" y="690"/>
                  </a:cubicBezTo>
                  <a:cubicBezTo>
                    <a:pt x="2376" y="799"/>
                    <a:pt x="1965" y="856"/>
                    <a:pt x="1547" y="856"/>
                  </a:cubicBezTo>
                  <a:cubicBezTo>
                    <a:pt x="1150" y="856"/>
                    <a:pt x="747" y="805"/>
                    <a:pt x="346" y="696"/>
                  </a:cubicBezTo>
                  <a:cubicBezTo>
                    <a:pt x="229" y="665"/>
                    <a:pt x="114" y="626"/>
                    <a:pt x="0" y="587"/>
                  </a:cubicBezTo>
                  <a:lnTo>
                    <a:pt x="0" y="587"/>
                  </a:lnTo>
                  <a:cubicBezTo>
                    <a:pt x="100" y="697"/>
                    <a:pt x="204" y="804"/>
                    <a:pt x="311" y="904"/>
                  </a:cubicBezTo>
                  <a:cubicBezTo>
                    <a:pt x="723" y="1013"/>
                    <a:pt x="1139" y="1067"/>
                    <a:pt x="1548" y="1067"/>
                  </a:cubicBezTo>
                  <a:cubicBezTo>
                    <a:pt x="1996" y="1067"/>
                    <a:pt x="2434" y="1001"/>
                    <a:pt x="2857" y="882"/>
                  </a:cubicBezTo>
                  <a:cubicBezTo>
                    <a:pt x="2979" y="1145"/>
                    <a:pt x="3122" y="1396"/>
                    <a:pt x="3278" y="1637"/>
                  </a:cubicBezTo>
                  <a:cubicBezTo>
                    <a:pt x="2820" y="1783"/>
                    <a:pt x="2343" y="1874"/>
                    <a:pt x="1855" y="1901"/>
                  </a:cubicBezTo>
                  <a:cubicBezTo>
                    <a:pt x="2027" y="1967"/>
                    <a:pt x="2201" y="2018"/>
                    <a:pt x="2374" y="2058"/>
                  </a:cubicBezTo>
                  <a:cubicBezTo>
                    <a:pt x="2725" y="2007"/>
                    <a:pt x="3067" y="1929"/>
                    <a:pt x="3401" y="1818"/>
                  </a:cubicBezTo>
                  <a:cubicBezTo>
                    <a:pt x="3465" y="1909"/>
                    <a:pt x="3531" y="1999"/>
                    <a:pt x="3599" y="2087"/>
                  </a:cubicBezTo>
                  <a:cubicBezTo>
                    <a:pt x="3543" y="2106"/>
                    <a:pt x="3486" y="2126"/>
                    <a:pt x="3429" y="2143"/>
                  </a:cubicBezTo>
                  <a:cubicBezTo>
                    <a:pt x="3495" y="2139"/>
                    <a:pt x="3563" y="2133"/>
                    <a:pt x="3629" y="2126"/>
                  </a:cubicBezTo>
                  <a:cubicBezTo>
                    <a:pt x="3708" y="2116"/>
                    <a:pt x="3788" y="2104"/>
                    <a:pt x="3867" y="2088"/>
                  </a:cubicBezTo>
                  <a:cubicBezTo>
                    <a:pt x="3384" y="1500"/>
                    <a:pt x="3006" y="818"/>
                    <a:pt x="2759" y="70"/>
                  </a:cubicBezTo>
                  <a:cubicBezTo>
                    <a:pt x="2753" y="53"/>
                    <a:pt x="2740" y="36"/>
                    <a:pt x="2724" y="23"/>
                  </a:cubicBezTo>
                  <a:cubicBezTo>
                    <a:pt x="2705" y="9"/>
                    <a:pt x="2682" y="0"/>
                    <a:pt x="2658"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95" name="Google Shape;495;p22"/>
            <p:cNvSpPr/>
            <p:nvPr/>
          </p:nvSpPr>
          <p:spPr>
            <a:xfrm rot="-1588200">
              <a:off x="393120" y="3548160"/>
              <a:ext cx="339480" cy="250920"/>
            </a:xfrm>
            <a:custGeom>
              <a:avLst/>
              <a:gdLst/>
              <a:ahLst/>
              <a:cxnLst/>
              <a:rect l="l" t="t" r="r" b="b"/>
              <a:pathLst>
                <a:path w="1911" h="1413" extrusionOk="0">
                  <a:moveTo>
                    <a:pt x="1793" y="1"/>
                  </a:moveTo>
                  <a:cubicBezTo>
                    <a:pt x="1578" y="101"/>
                    <a:pt x="1367" y="213"/>
                    <a:pt x="1164" y="339"/>
                  </a:cubicBezTo>
                  <a:cubicBezTo>
                    <a:pt x="760" y="588"/>
                    <a:pt x="381" y="886"/>
                    <a:pt x="41" y="1232"/>
                  </a:cubicBezTo>
                  <a:cubicBezTo>
                    <a:pt x="1" y="1274"/>
                    <a:pt x="2" y="1341"/>
                    <a:pt x="42" y="1381"/>
                  </a:cubicBezTo>
                  <a:cubicBezTo>
                    <a:pt x="63" y="1402"/>
                    <a:pt x="90" y="1412"/>
                    <a:pt x="117" y="1412"/>
                  </a:cubicBezTo>
                  <a:cubicBezTo>
                    <a:pt x="144" y="1412"/>
                    <a:pt x="172" y="1401"/>
                    <a:pt x="193" y="1380"/>
                  </a:cubicBezTo>
                  <a:cubicBezTo>
                    <a:pt x="238" y="1333"/>
                    <a:pt x="286" y="1293"/>
                    <a:pt x="331" y="1248"/>
                  </a:cubicBezTo>
                  <a:cubicBezTo>
                    <a:pt x="799" y="799"/>
                    <a:pt x="1335" y="441"/>
                    <a:pt x="1910" y="179"/>
                  </a:cubicBezTo>
                  <a:cubicBezTo>
                    <a:pt x="1872" y="119"/>
                    <a:pt x="1834" y="59"/>
                    <a:pt x="1793"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96" name="Google Shape;496;p22"/>
            <p:cNvSpPr/>
            <p:nvPr/>
          </p:nvSpPr>
          <p:spPr>
            <a:xfrm rot="-1588200">
              <a:off x="330120" y="3933000"/>
              <a:ext cx="249120" cy="463680"/>
            </a:xfrm>
            <a:custGeom>
              <a:avLst/>
              <a:gdLst/>
              <a:ahLst/>
              <a:cxnLst/>
              <a:rect l="l" t="t" r="r" b="b"/>
              <a:pathLst>
                <a:path w="1404" h="2610" extrusionOk="0">
                  <a:moveTo>
                    <a:pt x="1284" y="0"/>
                  </a:moveTo>
                  <a:cubicBezTo>
                    <a:pt x="1254" y="0"/>
                    <a:pt x="1224" y="13"/>
                    <a:pt x="1202" y="38"/>
                  </a:cubicBezTo>
                  <a:cubicBezTo>
                    <a:pt x="677" y="684"/>
                    <a:pt x="302" y="1420"/>
                    <a:pt x="84" y="2230"/>
                  </a:cubicBezTo>
                  <a:lnTo>
                    <a:pt x="17" y="2476"/>
                  </a:lnTo>
                  <a:cubicBezTo>
                    <a:pt x="0" y="2532"/>
                    <a:pt x="33" y="2591"/>
                    <a:pt x="89" y="2605"/>
                  </a:cubicBezTo>
                  <a:cubicBezTo>
                    <a:pt x="99" y="2608"/>
                    <a:pt x="107" y="2609"/>
                    <a:pt x="117" y="2609"/>
                  </a:cubicBezTo>
                  <a:cubicBezTo>
                    <a:pt x="164" y="2609"/>
                    <a:pt x="205" y="2580"/>
                    <a:pt x="219" y="2531"/>
                  </a:cubicBezTo>
                  <a:lnTo>
                    <a:pt x="285" y="2284"/>
                  </a:lnTo>
                  <a:cubicBezTo>
                    <a:pt x="317" y="2168"/>
                    <a:pt x="352" y="2054"/>
                    <a:pt x="391" y="1941"/>
                  </a:cubicBezTo>
                  <a:cubicBezTo>
                    <a:pt x="548" y="1478"/>
                    <a:pt x="758" y="1042"/>
                    <a:pt x="1026" y="636"/>
                  </a:cubicBezTo>
                  <a:cubicBezTo>
                    <a:pt x="1131" y="476"/>
                    <a:pt x="1244" y="321"/>
                    <a:pt x="1366" y="172"/>
                  </a:cubicBezTo>
                  <a:cubicBezTo>
                    <a:pt x="1403" y="126"/>
                    <a:pt x="1395" y="60"/>
                    <a:pt x="1350" y="24"/>
                  </a:cubicBezTo>
                  <a:cubicBezTo>
                    <a:pt x="1331" y="8"/>
                    <a:pt x="1308" y="0"/>
                    <a:pt x="1284"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97" name="Google Shape;497;p22"/>
            <p:cNvSpPr/>
            <p:nvPr/>
          </p:nvSpPr>
          <p:spPr>
            <a:xfrm rot="-1588200">
              <a:off x="447840" y="4480920"/>
              <a:ext cx="150120" cy="466560"/>
            </a:xfrm>
            <a:custGeom>
              <a:avLst/>
              <a:gdLst/>
              <a:ahLst/>
              <a:cxnLst/>
              <a:rect l="l" t="t" r="r" b="b"/>
              <a:pathLst>
                <a:path w="846" h="2626" extrusionOk="0">
                  <a:moveTo>
                    <a:pt x="730" y="0"/>
                  </a:moveTo>
                  <a:cubicBezTo>
                    <a:pt x="683" y="0"/>
                    <a:pt x="640" y="31"/>
                    <a:pt x="627" y="78"/>
                  </a:cubicBezTo>
                  <a:lnTo>
                    <a:pt x="148" y="1861"/>
                  </a:lnTo>
                  <a:cubicBezTo>
                    <a:pt x="90" y="2071"/>
                    <a:pt x="45" y="2288"/>
                    <a:pt x="12" y="2503"/>
                  </a:cubicBezTo>
                  <a:cubicBezTo>
                    <a:pt x="1" y="2563"/>
                    <a:pt x="41" y="2616"/>
                    <a:pt x="98" y="2624"/>
                  </a:cubicBezTo>
                  <a:cubicBezTo>
                    <a:pt x="104" y="2625"/>
                    <a:pt x="109" y="2625"/>
                    <a:pt x="115" y="2625"/>
                  </a:cubicBezTo>
                  <a:cubicBezTo>
                    <a:pt x="165" y="2625"/>
                    <a:pt x="211" y="2589"/>
                    <a:pt x="219" y="2536"/>
                  </a:cubicBezTo>
                  <a:cubicBezTo>
                    <a:pt x="251" y="2328"/>
                    <a:pt x="296" y="2120"/>
                    <a:pt x="351" y="1916"/>
                  </a:cubicBezTo>
                  <a:lnTo>
                    <a:pt x="830" y="133"/>
                  </a:lnTo>
                  <a:cubicBezTo>
                    <a:pt x="845" y="76"/>
                    <a:pt x="812" y="19"/>
                    <a:pt x="756" y="4"/>
                  </a:cubicBezTo>
                  <a:cubicBezTo>
                    <a:pt x="748" y="2"/>
                    <a:pt x="739" y="0"/>
                    <a:pt x="730"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98" name="Google Shape;498;p22"/>
            <p:cNvSpPr/>
            <p:nvPr/>
          </p:nvSpPr>
          <p:spPr>
            <a:xfrm rot="-1588200">
              <a:off x="745560" y="4964760"/>
              <a:ext cx="295920" cy="708120"/>
            </a:xfrm>
            <a:custGeom>
              <a:avLst/>
              <a:gdLst/>
              <a:ahLst/>
              <a:cxnLst/>
              <a:rect l="l" t="t" r="r" b="b"/>
              <a:pathLst>
                <a:path w="1667" h="3984" extrusionOk="0">
                  <a:moveTo>
                    <a:pt x="107" y="0"/>
                  </a:moveTo>
                  <a:cubicBezTo>
                    <a:pt x="49" y="0"/>
                    <a:pt x="0" y="47"/>
                    <a:pt x="0" y="107"/>
                  </a:cubicBezTo>
                  <a:cubicBezTo>
                    <a:pt x="0" y="646"/>
                    <a:pt x="77" y="1173"/>
                    <a:pt x="216" y="1676"/>
                  </a:cubicBezTo>
                  <a:cubicBezTo>
                    <a:pt x="452" y="2534"/>
                    <a:pt x="878" y="3321"/>
                    <a:pt x="1451" y="3984"/>
                  </a:cubicBezTo>
                  <a:cubicBezTo>
                    <a:pt x="1524" y="3963"/>
                    <a:pt x="1595" y="3940"/>
                    <a:pt x="1666" y="3914"/>
                  </a:cubicBezTo>
                  <a:cubicBezTo>
                    <a:pt x="754" y="2893"/>
                    <a:pt x="211" y="1549"/>
                    <a:pt x="211" y="107"/>
                  </a:cubicBezTo>
                  <a:cubicBezTo>
                    <a:pt x="212" y="76"/>
                    <a:pt x="200" y="50"/>
                    <a:pt x="180" y="31"/>
                  </a:cubicBezTo>
                  <a:cubicBezTo>
                    <a:pt x="162" y="13"/>
                    <a:pt x="135" y="0"/>
                    <a:pt x="107"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99" name="Google Shape;499;p22"/>
            <p:cNvSpPr/>
            <p:nvPr/>
          </p:nvSpPr>
          <p:spPr>
            <a:xfrm rot="-1588200">
              <a:off x="371160" y="3623400"/>
              <a:ext cx="507240" cy="509040"/>
            </a:xfrm>
            <a:custGeom>
              <a:avLst/>
              <a:gdLst/>
              <a:ahLst/>
              <a:cxnLst/>
              <a:rect l="l" t="t" r="r" b="b"/>
              <a:pathLst>
                <a:path w="2854" h="2865" extrusionOk="0">
                  <a:moveTo>
                    <a:pt x="2751" y="1"/>
                  </a:moveTo>
                  <a:cubicBezTo>
                    <a:pt x="2396" y="160"/>
                    <a:pt x="2059" y="356"/>
                    <a:pt x="1744" y="588"/>
                  </a:cubicBezTo>
                  <a:cubicBezTo>
                    <a:pt x="1011" y="1126"/>
                    <a:pt x="409" y="1849"/>
                    <a:pt x="23" y="2717"/>
                  </a:cubicBezTo>
                  <a:cubicBezTo>
                    <a:pt x="0" y="2770"/>
                    <a:pt x="23" y="2832"/>
                    <a:pt x="77" y="2855"/>
                  </a:cubicBezTo>
                  <a:cubicBezTo>
                    <a:pt x="90" y="2863"/>
                    <a:pt x="106" y="2865"/>
                    <a:pt x="119" y="2865"/>
                  </a:cubicBezTo>
                  <a:cubicBezTo>
                    <a:pt x="159" y="2865"/>
                    <a:pt x="199" y="2842"/>
                    <a:pt x="215" y="2802"/>
                  </a:cubicBezTo>
                  <a:cubicBezTo>
                    <a:pt x="233" y="2764"/>
                    <a:pt x="250" y="2724"/>
                    <a:pt x="270" y="2687"/>
                  </a:cubicBezTo>
                  <a:cubicBezTo>
                    <a:pt x="813" y="1544"/>
                    <a:pt x="1747" y="675"/>
                    <a:pt x="2853" y="186"/>
                  </a:cubicBezTo>
                  <a:cubicBezTo>
                    <a:pt x="2820" y="123"/>
                    <a:pt x="2786" y="61"/>
                    <a:pt x="2751"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00" name="Google Shape;500;p22"/>
            <p:cNvSpPr/>
            <p:nvPr/>
          </p:nvSpPr>
          <p:spPr>
            <a:xfrm rot="-1588200">
              <a:off x="493560" y="4269960"/>
              <a:ext cx="163080" cy="482400"/>
            </a:xfrm>
            <a:custGeom>
              <a:avLst/>
              <a:gdLst/>
              <a:ahLst/>
              <a:cxnLst/>
              <a:rect l="l" t="t" r="r" b="b"/>
              <a:pathLst>
                <a:path w="919" h="2714" extrusionOk="0">
                  <a:moveTo>
                    <a:pt x="800" y="0"/>
                  </a:moveTo>
                  <a:cubicBezTo>
                    <a:pt x="756" y="0"/>
                    <a:pt x="714" y="27"/>
                    <a:pt x="700" y="72"/>
                  </a:cubicBezTo>
                  <a:cubicBezTo>
                    <a:pt x="667" y="171"/>
                    <a:pt x="637" y="270"/>
                    <a:pt x="611" y="372"/>
                  </a:cubicBezTo>
                  <a:lnTo>
                    <a:pt x="16" y="2581"/>
                  </a:lnTo>
                  <a:cubicBezTo>
                    <a:pt x="1" y="2637"/>
                    <a:pt x="33" y="2694"/>
                    <a:pt x="91" y="2709"/>
                  </a:cubicBezTo>
                  <a:cubicBezTo>
                    <a:pt x="99" y="2711"/>
                    <a:pt x="108" y="2713"/>
                    <a:pt x="118" y="2713"/>
                  </a:cubicBezTo>
                  <a:cubicBezTo>
                    <a:pt x="164" y="2713"/>
                    <a:pt x="207" y="2682"/>
                    <a:pt x="219" y="2636"/>
                  </a:cubicBezTo>
                  <a:lnTo>
                    <a:pt x="814" y="427"/>
                  </a:lnTo>
                  <a:cubicBezTo>
                    <a:pt x="840" y="329"/>
                    <a:pt x="869" y="232"/>
                    <a:pt x="900" y="138"/>
                  </a:cubicBezTo>
                  <a:cubicBezTo>
                    <a:pt x="919" y="83"/>
                    <a:pt x="889" y="23"/>
                    <a:pt x="833" y="5"/>
                  </a:cubicBezTo>
                  <a:cubicBezTo>
                    <a:pt x="822" y="2"/>
                    <a:pt x="811" y="0"/>
                    <a:pt x="800"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01" name="Google Shape;501;p22"/>
            <p:cNvSpPr/>
            <p:nvPr/>
          </p:nvSpPr>
          <p:spPr>
            <a:xfrm rot="-1588200">
              <a:off x="696240" y="4783320"/>
              <a:ext cx="85680" cy="529920"/>
            </a:xfrm>
            <a:custGeom>
              <a:avLst/>
              <a:gdLst/>
              <a:ahLst/>
              <a:cxnLst/>
              <a:rect l="l" t="t" r="r" b="b"/>
              <a:pathLst>
                <a:path w="484" h="2983" extrusionOk="0">
                  <a:moveTo>
                    <a:pt x="293" y="0"/>
                  </a:moveTo>
                  <a:cubicBezTo>
                    <a:pt x="244" y="0"/>
                    <a:pt x="202" y="32"/>
                    <a:pt x="191" y="81"/>
                  </a:cubicBezTo>
                  <a:cubicBezTo>
                    <a:pt x="125" y="351"/>
                    <a:pt x="82" y="625"/>
                    <a:pt x="59" y="902"/>
                  </a:cubicBezTo>
                  <a:cubicBezTo>
                    <a:pt x="1" y="1576"/>
                    <a:pt x="68" y="2257"/>
                    <a:pt x="265" y="2909"/>
                  </a:cubicBezTo>
                  <a:cubicBezTo>
                    <a:pt x="279" y="2954"/>
                    <a:pt x="320" y="2982"/>
                    <a:pt x="366" y="2982"/>
                  </a:cubicBezTo>
                  <a:cubicBezTo>
                    <a:pt x="375" y="2982"/>
                    <a:pt x="386" y="2981"/>
                    <a:pt x="396" y="2979"/>
                  </a:cubicBezTo>
                  <a:cubicBezTo>
                    <a:pt x="452" y="2962"/>
                    <a:pt x="483" y="2903"/>
                    <a:pt x="466" y="2846"/>
                  </a:cubicBezTo>
                  <a:cubicBezTo>
                    <a:pt x="419" y="2693"/>
                    <a:pt x="384" y="2538"/>
                    <a:pt x="352" y="2382"/>
                  </a:cubicBezTo>
                  <a:cubicBezTo>
                    <a:pt x="234" y="1797"/>
                    <a:pt x="218" y="1194"/>
                    <a:pt x="305" y="602"/>
                  </a:cubicBezTo>
                  <a:cubicBezTo>
                    <a:pt x="329" y="444"/>
                    <a:pt x="356" y="287"/>
                    <a:pt x="395" y="131"/>
                  </a:cubicBezTo>
                  <a:cubicBezTo>
                    <a:pt x="408" y="75"/>
                    <a:pt x="374" y="18"/>
                    <a:pt x="318" y="3"/>
                  </a:cubicBezTo>
                  <a:cubicBezTo>
                    <a:pt x="309" y="1"/>
                    <a:pt x="301" y="0"/>
                    <a:pt x="293"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02" name="Google Shape;502;p22"/>
            <p:cNvSpPr/>
            <p:nvPr/>
          </p:nvSpPr>
          <p:spPr>
            <a:xfrm rot="-1588200">
              <a:off x="982440" y="5271120"/>
              <a:ext cx="213840" cy="290160"/>
            </a:xfrm>
            <a:custGeom>
              <a:avLst/>
              <a:gdLst/>
              <a:ahLst/>
              <a:cxnLst/>
              <a:rect l="l" t="t" r="r" b="b"/>
              <a:pathLst>
                <a:path w="1205" h="1634" extrusionOk="0">
                  <a:moveTo>
                    <a:pt x="118" y="0"/>
                  </a:moveTo>
                  <a:cubicBezTo>
                    <a:pt x="105" y="0"/>
                    <a:pt x="91" y="3"/>
                    <a:pt x="77" y="9"/>
                  </a:cubicBezTo>
                  <a:cubicBezTo>
                    <a:pt x="23" y="32"/>
                    <a:pt x="0" y="96"/>
                    <a:pt x="23" y="149"/>
                  </a:cubicBezTo>
                  <a:cubicBezTo>
                    <a:pt x="271" y="704"/>
                    <a:pt x="605" y="1203"/>
                    <a:pt x="1005" y="1634"/>
                  </a:cubicBezTo>
                  <a:cubicBezTo>
                    <a:pt x="1072" y="1604"/>
                    <a:pt x="1138" y="1570"/>
                    <a:pt x="1205" y="1536"/>
                  </a:cubicBezTo>
                  <a:cubicBezTo>
                    <a:pt x="799" y="1112"/>
                    <a:pt x="463" y="616"/>
                    <a:pt x="216" y="62"/>
                  </a:cubicBezTo>
                  <a:cubicBezTo>
                    <a:pt x="209" y="43"/>
                    <a:pt x="194" y="31"/>
                    <a:pt x="179" y="20"/>
                  </a:cubicBezTo>
                  <a:cubicBezTo>
                    <a:pt x="162" y="7"/>
                    <a:pt x="140" y="0"/>
                    <a:pt x="118"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03" name="Google Shape;503;p22"/>
            <p:cNvSpPr/>
            <p:nvPr/>
          </p:nvSpPr>
          <p:spPr>
            <a:xfrm rot="-1588200">
              <a:off x="702360" y="3618000"/>
              <a:ext cx="135720" cy="91800"/>
            </a:xfrm>
            <a:custGeom>
              <a:avLst/>
              <a:gdLst/>
              <a:ahLst/>
              <a:cxnLst/>
              <a:rect l="l" t="t" r="r" b="b"/>
              <a:pathLst>
                <a:path w="765" h="519" extrusionOk="0">
                  <a:moveTo>
                    <a:pt x="677" y="1"/>
                  </a:moveTo>
                  <a:cubicBezTo>
                    <a:pt x="466" y="92"/>
                    <a:pt x="261" y="199"/>
                    <a:pt x="64" y="322"/>
                  </a:cubicBezTo>
                  <a:cubicBezTo>
                    <a:pt x="16" y="355"/>
                    <a:pt x="0" y="419"/>
                    <a:pt x="31" y="469"/>
                  </a:cubicBezTo>
                  <a:cubicBezTo>
                    <a:pt x="52" y="501"/>
                    <a:pt x="86" y="518"/>
                    <a:pt x="120" y="518"/>
                  </a:cubicBezTo>
                  <a:cubicBezTo>
                    <a:pt x="140" y="518"/>
                    <a:pt x="158" y="513"/>
                    <a:pt x="176" y="502"/>
                  </a:cubicBezTo>
                  <a:cubicBezTo>
                    <a:pt x="250" y="456"/>
                    <a:pt x="326" y="413"/>
                    <a:pt x="403" y="370"/>
                  </a:cubicBezTo>
                  <a:cubicBezTo>
                    <a:pt x="520" y="305"/>
                    <a:pt x="642" y="247"/>
                    <a:pt x="765" y="192"/>
                  </a:cubicBezTo>
                  <a:cubicBezTo>
                    <a:pt x="735" y="128"/>
                    <a:pt x="707" y="63"/>
                    <a:pt x="677"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46075" rIns="91425" bIns="4607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04" name="Google Shape;504;p22"/>
            <p:cNvSpPr/>
            <p:nvPr/>
          </p:nvSpPr>
          <p:spPr>
            <a:xfrm rot="-1588200">
              <a:off x="488880" y="3807720"/>
              <a:ext cx="389160" cy="657360"/>
            </a:xfrm>
            <a:custGeom>
              <a:avLst/>
              <a:gdLst/>
              <a:ahLst/>
              <a:cxnLst/>
              <a:rect l="l" t="t" r="r" b="b"/>
              <a:pathLst>
                <a:path w="2191" h="3699" extrusionOk="0">
                  <a:moveTo>
                    <a:pt x="2072" y="1"/>
                  </a:moveTo>
                  <a:cubicBezTo>
                    <a:pt x="2049" y="1"/>
                    <a:pt x="2027" y="8"/>
                    <a:pt x="2008" y="23"/>
                  </a:cubicBezTo>
                  <a:cubicBezTo>
                    <a:pt x="1499" y="412"/>
                    <a:pt x="1083" y="889"/>
                    <a:pt x="768" y="1429"/>
                  </a:cubicBezTo>
                  <a:cubicBezTo>
                    <a:pt x="553" y="1799"/>
                    <a:pt x="384" y="2195"/>
                    <a:pt x="270" y="2617"/>
                  </a:cubicBezTo>
                  <a:lnTo>
                    <a:pt x="16" y="3567"/>
                  </a:lnTo>
                  <a:cubicBezTo>
                    <a:pt x="0" y="3623"/>
                    <a:pt x="33" y="3681"/>
                    <a:pt x="89" y="3695"/>
                  </a:cubicBezTo>
                  <a:cubicBezTo>
                    <a:pt x="99" y="3698"/>
                    <a:pt x="107" y="3698"/>
                    <a:pt x="117" y="3698"/>
                  </a:cubicBezTo>
                  <a:cubicBezTo>
                    <a:pt x="164" y="3698"/>
                    <a:pt x="206" y="3668"/>
                    <a:pt x="219" y="3620"/>
                  </a:cubicBezTo>
                  <a:lnTo>
                    <a:pt x="326" y="3217"/>
                  </a:lnTo>
                  <a:lnTo>
                    <a:pt x="474" y="2671"/>
                  </a:lnTo>
                  <a:cubicBezTo>
                    <a:pt x="720" y="1761"/>
                    <a:pt x="1222" y="971"/>
                    <a:pt x="1927" y="363"/>
                  </a:cubicBezTo>
                  <a:cubicBezTo>
                    <a:pt x="1997" y="304"/>
                    <a:pt x="2064" y="244"/>
                    <a:pt x="2136" y="190"/>
                  </a:cubicBezTo>
                  <a:cubicBezTo>
                    <a:pt x="2183" y="155"/>
                    <a:pt x="2191" y="89"/>
                    <a:pt x="2156" y="42"/>
                  </a:cubicBezTo>
                  <a:cubicBezTo>
                    <a:pt x="2135" y="15"/>
                    <a:pt x="2103" y="1"/>
                    <a:pt x="2072"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05" name="Google Shape;505;p22"/>
            <p:cNvSpPr/>
            <p:nvPr/>
          </p:nvSpPr>
          <p:spPr>
            <a:xfrm rot="-1588200">
              <a:off x="786960" y="4495680"/>
              <a:ext cx="299880" cy="1045440"/>
            </a:xfrm>
            <a:custGeom>
              <a:avLst/>
              <a:gdLst/>
              <a:ahLst/>
              <a:cxnLst/>
              <a:rect l="l" t="t" r="r" b="b"/>
              <a:pathLst>
                <a:path w="1688" h="5881" extrusionOk="0">
                  <a:moveTo>
                    <a:pt x="665" y="0"/>
                  </a:moveTo>
                  <a:cubicBezTo>
                    <a:pt x="619" y="0"/>
                    <a:pt x="577" y="31"/>
                    <a:pt x="564" y="77"/>
                  </a:cubicBezTo>
                  <a:lnTo>
                    <a:pt x="263" y="1194"/>
                  </a:lnTo>
                  <a:cubicBezTo>
                    <a:pt x="249" y="1249"/>
                    <a:pt x="236" y="1301"/>
                    <a:pt x="224" y="1356"/>
                  </a:cubicBezTo>
                  <a:cubicBezTo>
                    <a:pt x="0" y="2314"/>
                    <a:pt x="69" y="3298"/>
                    <a:pt x="419" y="4202"/>
                  </a:cubicBezTo>
                  <a:cubicBezTo>
                    <a:pt x="508" y="4435"/>
                    <a:pt x="614" y="4661"/>
                    <a:pt x="741" y="4880"/>
                  </a:cubicBezTo>
                  <a:cubicBezTo>
                    <a:pt x="953" y="5252"/>
                    <a:pt x="1214" y="5583"/>
                    <a:pt x="1506" y="5881"/>
                  </a:cubicBezTo>
                  <a:cubicBezTo>
                    <a:pt x="1566" y="5844"/>
                    <a:pt x="1627" y="5806"/>
                    <a:pt x="1687" y="5765"/>
                  </a:cubicBezTo>
                  <a:cubicBezTo>
                    <a:pt x="1393" y="5475"/>
                    <a:pt x="1136" y="5145"/>
                    <a:pt x="924" y="4776"/>
                  </a:cubicBezTo>
                  <a:cubicBezTo>
                    <a:pt x="306" y="3699"/>
                    <a:pt x="144" y="2446"/>
                    <a:pt x="467" y="1249"/>
                  </a:cubicBezTo>
                  <a:lnTo>
                    <a:pt x="767" y="132"/>
                  </a:lnTo>
                  <a:cubicBezTo>
                    <a:pt x="777" y="99"/>
                    <a:pt x="767" y="66"/>
                    <a:pt x="748" y="42"/>
                  </a:cubicBezTo>
                  <a:cubicBezTo>
                    <a:pt x="734" y="25"/>
                    <a:pt x="716" y="10"/>
                    <a:pt x="693" y="4"/>
                  </a:cubicBezTo>
                  <a:cubicBezTo>
                    <a:pt x="684" y="1"/>
                    <a:pt x="675" y="0"/>
                    <a:pt x="665"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06" name="Google Shape;506;p22"/>
            <p:cNvSpPr/>
            <p:nvPr/>
          </p:nvSpPr>
          <p:spPr>
            <a:xfrm rot="-1588200">
              <a:off x="642240" y="3710520"/>
              <a:ext cx="309600" cy="253080"/>
            </a:xfrm>
            <a:custGeom>
              <a:avLst/>
              <a:gdLst/>
              <a:ahLst/>
              <a:cxnLst/>
              <a:rect l="l" t="t" r="r" b="b"/>
              <a:pathLst>
                <a:path w="1744" h="1426" extrusionOk="0">
                  <a:moveTo>
                    <a:pt x="1672" y="0"/>
                  </a:moveTo>
                  <a:cubicBezTo>
                    <a:pt x="1132" y="239"/>
                    <a:pt x="638" y="586"/>
                    <a:pt x="226" y="1035"/>
                  </a:cubicBezTo>
                  <a:cubicBezTo>
                    <a:pt x="160" y="1106"/>
                    <a:pt x="98" y="1178"/>
                    <a:pt x="37" y="1254"/>
                  </a:cubicBezTo>
                  <a:cubicBezTo>
                    <a:pt x="0" y="1299"/>
                    <a:pt x="9" y="1365"/>
                    <a:pt x="54" y="1402"/>
                  </a:cubicBezTo>
                  <a:cubicBezTo>
                    <a:pt x="72" y="1416"/>
                    <a:pt x="95" y="1425"/>
                    <a:pt x="120" y="1425"/>
                  </a:cubicBezTo>
                  <a:cubicBezTo>
                    <a:pt x="151" y="1425"/>
                    <a:pt x="181" y="1411"/>
                    <a:pt x="202" y="1386"/>
                  </a:cubicBezTo>
                  <a:cubicBezTo>
                    <a:pt x="237" y="1340"/>
                    <a:pt x="277" y="1299"/>
                    <a:pt x="314" y="1255"/>
                  </a:cubicBezTo>
                  <a:cubicBezTo>
                    <a:pt x="716" y="794"/>
                    <a:pt x="1205" y="438"/>
                    <a:pt x="1744" y="199"/>
                  </a:cubicBezTo>
                  <a:cubicBezTo>
                    <a:pt x="1721" y="132"/>
                    <a:pt x="1696" y="66"/>
                    <a:pt x="1672"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07" name="Google Shape;507;p22"/>
            <p:cNvSpPr/>
            <p:nvPr/>
          </p:nvSpPr>
          <p:spPr>
            <a:xfrm rot="-1588200">
              <a:off x="639000" y="4070880"/>
              <a:ext cx="270720" cy="771840"/>
            </a:xfrm>
            <a:custGeom>
              <a:avLst/>
              <a:gdLst/>
              <a:ahLst/>
              <a:cxnLst/>
              <a:rect l="l" t="t" r="r" b="b"/>
              <a:pathLst>
                <a:path w="1524" h="4342" extrusionOk="0">
                  <a:moveTo>
                    <a:pt x="1403" y="1"/>
                  </a:moveTo>
                  <a:cubicBezTo>
                    <a:pt x="1368" y="1"/>
                    <a:pt x="1334" y="18"/>
                    <a:pt x="1313" y="50"/>
                  </a:cubicBezTo>
                  <a:cubicBezTo>
                    <a:pt x="1082" y="416"/>
                    <a:pt x="906" y="816"/>
                    <a:pt x="792" y="1238"/>
                  </a:cubicBezTo>
                  <a:lnTo>
                    <a:pt x="548" y="2145"/>
                  </a:lnTo>
                  <a:lnTo>
                    <a:pt x="101" y="3798"/>
                  </a:lnTo>
                  <a:cubicBezTo>
                    <a:pt x="65" y="3935"/>
                    <a:pt x="33" y="4078"/>
                    <a:pt x="10" y="4219"/>
                  </a:cubicBezTo>
                  <a:cubicBezTo>
                    <a:pt x="0" y="4275"/>
                    <a:pt x="39" y="4330"/>
                    <a:pt x="96" y="4340"/>
                  </a:cubicBezTo>
                  <a:cubicBezTo>
                    <a:pt x="101" y="4341"/>
                    <a:pt x="109" y="4341"/>
                    <a:pt x="114" y="4341"/>
                  </a:cubicBezTo>
                  <a:cubicBezTo>
                    <a:pt x="165" y="4341"/>
                    <a:pt x="210" y="4304"/>
                    <a:pt x="219" y="4253"/>
                  </a:cubicBezTo>
                  <a:cubicBezTo>
                    <a:pt x="241" y="4119"/>
                    <a:pt x="270" y="3985"/>
                    <a:pt x="306" y="3853"/>
                  </a:cubicBezTo>
                  <a:lnTo>
                    <a:pt x="765" y="2149"/>
                  </a:lnTo>
                  <a:lnTo>
                    <a:pt x="997" y="1292"/>
                  </a:lnTo>
                  <a:cubicBezTo>
                    <a:pt x="1059" y="1065"/>
                    <a:pt x="1141" y="845"/>
                    <a:pt x="1239" y="633"/>
                  </a:cubicBezTo>
                  <a:cubicBezTo>
                    <a:pt x="1313" y="470"/>
                    <a:pt x="1396" y="314"/>
                    <a:pt x="1492" y="162"/>
                  </a:cubicBezTo>
                  <a:cubicBezTo>
                    <a:pt x="1524" y="113"/>
                    <a:pt x="1509" y="48"/>
                    <a:pt x="1459" y="17"/>
                  </a:cubicBezTo>
                  <a:cubicBezTo>
                    <a:pt x="1442" y="6"/>
                    <a:pt x="1422" y="1"/>
                    <a:pt x="1403"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08" name="Google Shape;508;p22"/>
            <p:cNvSpPr/>
            <p:nvPr/>
          </p:nvSpPr>
          <p:spPr>
            <a:xfrm rot="-1588200">
              <a:off x="952560" y="4823640"/>
              <a:ext cx="274680" cy="606240"/>
            </a:xfrm>
            <a:custGeom>
              <a:avLst/>
              <a:gdLst/>
              <a:ahLst/>
              <a:cxnLst/>
              <a:rect l="l" t="t" r="r" b="b"/>
              <a:pathLst>
                <a:path w="1547" h="3412" extrusionOk="0">
                  <a:moveTo>
                    <a:pt x="169" y="1"/>
                  </a:moveTo>
                  <a:cubicBezTo>
                    <a:pt x="111" y="2"/>
                    <a:pt x="62" y="43"/>
                    <a:pt x="60" y="100"/>
                  </a:cubicBezTo>
                  <a:cubicBezTo>
                    <a:pt x="0" y="1368"/>
                    <a:pt x="511" y="2567"/>
                    <a:pt x="1381" y="3412"/>
                  </a:cubicBezTo>
                  <a:cubicBezTo>
                    <a:pt x="1437" y="3368"/>
                    <a:pt x="1492" y="3324"/>
                    <a:pt x="1547" y="3279"/>
                  </a:cubicBezTo>
                  <a:cubicBezTo>
                    <a:pt x="708" y="2473"/>
                    <a:pt x="213" y="1324"/>
                    <a:pt x="269" y="110"/>
                  </a:cubicBezTo>
                  <a:cubicBezTo>
                    <a:pt x="270" y="77"/>
                    <a:pt x="257" y="50"/>
                    <a:pt x="235" y="29"/>
                  </a:cubicBezTo>
                  <a:cubicBezTo>
                    <a:pt x="216" y="13"/>
                    <a:pt x="194" y="2"/>
                    <a:pt x="169"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09" name="Google Shape;509;p22"/>
            <p:cNvSpPr/>
            <p:nvPr/>
          </p:nvSpPr>
          <p:spPr>
            <a:xfrm rot="-1588200">
              <a:off x="667440" y="3786480"/>
              <a:ext cx="500760" cy="883440"/>
            </a:xfrm>
            <a:custGeom>
              <a:avLst/>
              <a:gdLst/>
              <a:ahLst/>
              <a:cxnLst/>
              <a:rect l="l" t="t" r="r" b="b"/>
              <a:pathLst>
                <a:path w="2818" h="4970" extrusionOk="0">
                  <a:moveTo>
                    <a:pt x="2754" y="0"/>
                  </a:moveTo>
                  <a:cubicBezTo>
                    <a:pt x="2450" y="140"/>
                    <a:pt x="2166" y="321"/>
                    <a:pt x="1908" y="532"/>
                  </a:cubicBezTo>
                  <a:cubicBezTo>
                    <a:pt x="1319" y="1018"/>
                    <a:pt x="866" y="1683"/>
                    <a:pt x="652" y="2477"/>
                  </a:cubicBezTo>
                  <a:lnTo>
                    <a:pt x="588" y="2714"/>
                  </a:lnTo>
                  <a:lnTo>
                    <a:pt x="16" y="4836"/>
                  </a:lnTo>
                  <a:cubicBezTo>
                    <a:pt x="1" y="4892"/>
                    <a:pt x="34" y="4950"/>
                    <a:pt x="91" y="4966"/>
                  </a:cubicBezTo>
                  <a:cubicBezTo>
                    <a:pt x="99" y="4968"/>
                    <a:pt x="108" y="4969"/>
                    <a:pt x="118" y="4969"/>
                  </a:cubicBezTo>
                  <a:cubicBezTo>
                    <a:pt x="164" y="4969"/>
                    <a:pt x="207" y="4939"/>
                    <a:pt x="219" y="4891"/>
                  </a:cubicBezTo>
                  <a:lnTo>
                    <a:pt x="264" y="4722"/>
                  </a:lnTo>
                  <a:lnTo>
                    <a:pt x="855" y="2533"/>
                  </a:lnTo>
                  <a:cubicBezTo>
                    <a:pt x="1144" y="1464"/>
                    <a:pt x="1886" y="639"/>
                    <a:pt x="2817" y="206"/>
                  </a:cubicBezTo>
                  <a:cubicBezTo>
                    <a:pt x="2798" y="135"/>
                    <a:pt x="2776" y="68"/>
                    <a:pt x="2754"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10" name="Google Shape;510;p22"/>
            <p:cNvSpPr/>
            <p:nvPr/>
          </p:nvSpPr>
          <p:spPr>
            <a:xfrm rot="-1588200">
              <a:off x="949320" y="4733280"/>
              <a:ext cx="86040" cy="400680"/>
            </a:xfrm>
            <a:custGeom>
              <a:avLst/>
              <a:gdLst/>
              <a:ahLst/>
              <a:cxnLst/>
              <a:rect l="l" t="t" r="r" b="b"/>
              <a:pathLst>
                <a:path w="485" h="2255" extrusionOk="0">
                  <a:moveTo>
                    <a:pt x="253" y="0"/>
                  </a:moveTo>
                  <a:cubicBezTo>
                    <a:pt x="206" y="0"/>
                    <a:pt x="163" y="34"/>
                    <a:pt x="153" y="82"/>
                  </a:cubicBezTo>
                  <a:cubicBezTo>
                    <a:pt x="141" y="128"/>
                    <a:pt x="135" y="175"/>
                    <a:pt x="127" y="220"/>
                  </a:cubicBezTo>
                  <a:cubicBezTo>
                    <a:pt x="1" y="877"/>
                    <a:pt x="46" y="1552"/>
                    <a:pt x="266" y="2186"/>
                  </a:cubicBezTo>
                  <a:cubicBezTo>
                    <a:pt x="281" y="2227"/>
                    <a:pt x="323" y="2254"/>
                    <a:pt x="367" y="2254"/>
                  </a:cubicBezTo>
                  <a:cubicBezTo>
                    <a:pt x="378" y="2254"/>
                    <a:pt x="390" y="2253"/>
                    <a:pt x="401" y="2249"/>
                  </a:cubicBezTo>
                  <a:cubicBezTo>
                    <a:pt x="456" y="2230"/>
                    <a:pt x="484" y="2170"/>
                    <a:pt x="465" y="2115"/>
                  </a:cubicBezTo>
                  <a:cubicBezTo>
                    <a:pt x="412" y="1962"/>
                    <a:pt x="370" y="1808"/>
                    <a:pt x="340" y="1651"/>
                  </a:cubicBezTo>
                  <a:cubicBezTo>
                    <a:pt x="269" y="1308"/>
                    <a:pt x="250" y="953"/>
                    <a:pt x="283" y="603"/>
                  </a:cubicBezTo>
                  <a:cubicBezTo>
                    <a:pt x="298" y="444"/>
                    <a:pt x="323" y="285"/>
                    <a:pt x="358" y="130"/>
                  </a:cubicBezTo>
                  <a:cubicBezTo>
                    <a:pt x="368" y="86"/>
                    <a:pt x="348" y="42"/>
                    <a:pt x="313" y="19"/>
                  </a:cubicBezTo>
                  <a:cubicBezTo>
                    <a:pt x="303" y="11"/>
                    <a:pt x="292" y="6"/>
                    <a:pt x="278" y="3"/>
                  </a:cubicBezTo>
                  <a:cubicBezTo>
                    <a:pt x="270" y="1"/>
                    <a:pt x="262" y="0"/>
                    <a:pt x="253"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11" name="Google Shape;511;p22"/>
            <p:cNvSpPr/>
            <p:nvPr/>
          </p:nvSpPr>
          <p:spPr>
            <a:xfrm rot="-1588200">
              <a:off x="1172880" y="5088960"/>
              <a:ext cx="170640" cy="211680"/>
            </a:xfrm>
            <a:custGeom>
              <a:avLst/>
              <a:gdLst/>
              <a:ahLst/>
              <a:cxnLst/>
              <a:rect l="l" t="t" r="r" b="b"/>
              <a:pathLst>
                <a:path w="962" h="1193" extrusionOk="0">
                  <a:moveTo>
                    <a:pt x="117" y="1"/>
                  </a:moveTo>
                  <a:cubicBezTo>
                    <a:pt x="102" y="1"/>
                    <a:pt x="88" y="4"/>
                    <a:pt x="73" y="11"/>
                  </a:cubicBezTo>
                  <a:cubicBezTo>
                    <a:pt x="21" y="37"/>
                    <a:pt x="1" y="102"/>
                    <a:pt x="26" y="152"/>
                  </a:cubicBezTo>
                  <a:cubicBezTo>
                    <a:pt x="227" y="546"/>
                    <a:pt x="496" y="896"/>
                    <a:pt x="810" y="1192"/>
                  </a:cubicBezTo>
                  <a:cubicBezTo>
                    <a:pt x="862" y="1144"/>
                    <a:pt x="912" y="1096"/>
                    <a:pt x="962" y="1044"/>
                  </a:cubicBezTo>
                  <a:cubicBezTo>
                    <a:pt x="661" y="761"/>
                    <a:pt x="405" y="431"/>
                    <a:pt x="215" y="55"/>
                  </a:cubicBezTo>
                  <a:cubicBezTo>
                    <a:pt x="206" y="40"/>
                    <a:pt x="193" y="27"/>
                    <a:pt x="176" y="19"/>
                  </a:cubicBezTo>
                  <a:cubicBezTo>
                    <a:pt x="159" y="7"/>
                    <a:pt x="138" y="1"/>
                    <a:pt x="117"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12" name="Google Shape;512;p22"/>
            <p:cNvSpPr/>
            <p:nvPr/>
          </p:nvSpPr>
          <p:spPr>
            <a:xfrm rot="-1588200">
              <a:off x="786240" y="3844800"/>
              <a:ext cx="365760" cy="567000"/>
            </a:xfrm>
            <a:custGeom>
              <a:avLst/>
              <a:gdLst/>
              <a:ahLst/>
              <a:cxnLst/>
              <a:rect l="l" t="t" r="r" b="b"/>
              <a:pathLst>
                <a:path w="2058" h="3191" extrusionOk="0">
                  <a:moveTo>
                    <a:pt x="2009" y="1"/>
                  </a:moveTo>
                  <a:cubicBezTo>
                    <a:pt x="1186" y="401"/>
                    <a:pt x="531" y="1144"/>
                    <a:pt x="273" y="2099"/>
                  </a:cubicBezTo>
                  <a:lnTo>
                    <a:pt x="15" y="3057"/>
                  </a:lnTo>
                  <a:cubicBezTo>
                    <a:pt x="0" y="3114"/>
                    <a:pt x="33" y="3171"/>
                    <a:pt x="89" y="3186"/>
                  </a:cubicBezTo>
                  <a:cubicBezTo>
                    <a:pt x="99" y="3188"/>
                    <a:pt x="108" y="3190"/>
                    <a:pt x="116" y="3190"/>
                  </a:cubicBezTo>
                  <a:cubicBezTo>
                    <a:pt x="163" y="3190"/>
                    <a:pt x="205" y="3159"/>
                    <a:pt x="218" y="3112"/>
                  </a:cubicBezTo>
                  <a:lnTo>
                    <a:pt x="253" y="2978"/>
                  </a:lnTo>
                  <a:lnTo>
                    <a:pt x="476" y="2154"/>
                  </a:lnTo>
                  <a:cubicBezTo>
                    <a:pt x="712" y="1278"/>
                    <a:pt x="1307" y="593"/>
                    <a:pt x="2058" y="214"/>
                  </a:cubicBezTo>
                  <a:cubicBezTo>
                    <a:pt x="2042" y="142"/>
                    <a:pt x="2028" y="71"/>
                    <a:pt x="2009"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13" name="Google Shape;513;p22"/>
            <p:cNvSpPr/>
            <p:nvPr/>
          </p:nvSpPr>
          <p:spPr>
            <a:xfrm rot="-1588200">
              <a:off x="1016280" y="4449600"/>
              <a:ext cx="222840" cy="806040"/>
            </a:xfrm>
            <a:custGeom>
              <a:avLst/>
              <a:gdLst/>
              <a:ahLst/>
              <a:cxnLst/>
              <a:rect l="l" t="t" r="r" b="b"/>
              <a:pathLst>
                <a:path w="1255" h="4536" extrusionOk="0">
                  <a:moveTo>
                    <a:pt x="625" y="0"/>
                  </a:moveTo>
                  <a:cubicBezTo>
                    <a:pt x="579" y="0"/>
                    <a:pt x="536" y="31"/>
                    <a:pt x="523" y="77"/>
                  </a:cubicBezTo>
                  <a:lnTo>
                    <a:pt x="434" y="406"/>
                  </a:lnTo>
                  <a:lnTo>
                    <a:pt x="378" y="617"/>
                  </a:lnTo>
                  <a:lnTo>
                    <a:pt x="197" y="1288"/>
                  </a:lnTo>
                  <a:cubicBezTo>
                    <a:pt x="1" y="2014"/>
                    <a:pt x="68" y="2750"/>
                    <a:pt x="335" y="3396"/>
                  </a:cubicBezTo>
                  <a:cubicBezTo>
                    <a:pt x="514" y="3825"/>
                    <a:pt x="778" y="4215"/>
                    <a:pt x="1119" y="4536"/>
                  </a:cubicBezTo>
                  <a:cubicBezTo>
                    <a:pt x="1165" y="4483"/>
                    <a:pt x="1211" y="4431"/>
                    <a:pt x="1255" y="4376"/>
                  </a:cubicBezTo>
                  <a:cubicBezTo>
                    <a:pt x="463" y="3624"/>
                    <a:pt x="97" y="2473"/>
                    <a:pt x="401" y="1343"/>
                  </a:cubicBezTo>
                  <a:lnTo>
                    <a:pt x="728" y="133"/>
                  </a:lnTo>
                  <a:cubicBezTo>
                    <a:pt x="737" y="99"/>
                    <a:pt x="726" y="65"/>
                    <a:pt x="704" y="39"/>
                  </a:cubicBezTo>
                  <a:cubicBezTo>
                    <a:pt x="691" y="22"/>
                    <a:pt x="674" y="10"/>
                    <a:pt x="652" y="4"/>
                  </a:cubicBezTo>
                  <a:cubicBezTo>
                    <a:pt x="643" y="1"/>
                    <a:pt x="634" y="0"/>
                    <a:pt x="625"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14" name="Google Shape;514;p22"/>
            <p:cNvSpPr/>
            <p:nvPr/>
          </p:nvSpPr>
          <p:spPr>
            <a:xfrm rot="-1588200">
              <a:off x="955080" y="3896280"/>
              <a:ext cx="149040" cy="139320"/>
            </a:xfrm>
            <a:custGeom>
              <a:avLst/>
              <a:gdLst/>
              <a:ahLst/>
              <a:cxnLst/>
              <a:rect l="l" t="t" r="r" b="b"/>
              <a:pathLst>
                <a:path w="840" h="786" extrusionOk="0">
                  <a:moveTo>
                    <a:pt x="801" y="0"/>
                  </a:moveTo>
                  <a:cubicBezTo>
                    <a:pt x="516" y="154"/>
                    <a:pt x="257" y="360"/>
                    <a:pt x="39" y="610"/>
                  </a:cubicBezTo>
                  <a:cubicBezTo>
                    <a:pt x="1" y="654"/>
                    <a:pt x="6" y="722"/>
                    <a:pt x="50" y="760"/>
                  </a:cubicBezTo>
                  <a:cubicBezTo>
                    <a:pt x="70" y="778"/>
                    <a:pt x="94" y="786"/>
                    <a:pt x="119" y="786"/>
                  </a:cubicBezTo>
                  <a:cubicBezTo>
                    <a:pt x="148" y="786"/>
                    <a:pt x="177" y="774"/>
                    <a:pt x="198" y="751"/>
                  </a:cubicBezTo>
                  <a:cubicBezTo>
                    <a:pt x="238" y="704"/>
                    <a:pt x="278" y="661"/>
                    <a:pt x="320" y="619"/>
                  </a:cubicBezTo>
                  <a:cubicBezTo>
                    <a:pt x="477" y="462"/>
                    <a:pt x="652" y="329"/>
                    <a:pt x="840" y="221"/>
                  </a:cubicBezTo>
                  <a:cubicBezTo>
                    <a:pt x="829" y="145"/>
                    <a:pt x="816" y="73"/>
                    <a:pt x="801"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69825" rIns="91425" bIns="698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15" name="Google Shape;515;p22"/>
            <p:cNvSpPr/>
            <p:nvPr/>
          </p:nvSpPr>
          <p:spPr>
            <a:xfrm rot="-1588200">
              <a:off x="932760" y="4093920"/>
              <a:ext cx="208080" cy="571320"/>
            </a:xfrm>
            <a:custGeom>
              <a:avLst/>
              <a:gdLst/>
              <a:ahLst/>
              <a:cxnLst/>
              <a:rect l="l" t="t" r="r" b="b"/>
              <a:pathLst>
                <a:path w="1173" h="3214" extrusionOk="0">
                  <a:moveTo>
                    <a:pt x="1051" y="1"/>
                  </a:moveTo>
                  <a:cubicBezTo>
                    <a:pt x="1017" y="1"/>
                    <a:pt x="984" y="18"/>
                    <a:pt x="964" y="50"/>
                  </a:cubicBezTo>
                  <a:cubicBezTo>
                    <a:pt x="813" y="283"/>
                    <a:pt x="702" y="541"/>
                    <a:pt x="627" y="813"/>
                  </a:cubicBezTo>
                  <a:lnTo>
                    <a:pt x="514" y="1233"/>
                  </a:lnTo>
                  <a:lnTo>
                    <a:pt x="422" y="1576"/>
                  </a:lnTo>
                  <a:lnTo>
                    <a:pt x="16" y="3080"/>
                  </a:lnTo>
                  <a:cubicBezTo>
                    <a:pt x="1" y="3137"/>
                    <a:pt x="34" y="3194"/>
                    <a:pt x="91" y="3210"/>
                  </a:cubicBezTo>
                  <a:cubicBezTo>
                    <a:pt x="99" y="3212"/>
                    <a:pt x="108" y="3213"/>
                    <a:pt x="118" y="3213"/>
                  </a:cubicBezTo>
                  <a:cubicBezTo>
                    <a:pt x="164" y="3213"/>
                    <a:pt x="207" y="3183"/>
                    <a:pt x="219" y="3135"/>
                  </a:cubicBezTo>
                  <a:lnTo>
                    <a:pt x="705" y="1335"/>
                  </a:lnTo>
                  <a:lnTo>
                    <a:pt x="789" y="1019"/>
                  </a:lnTo>
                  <a:lnTo>
                    <a:pt x="831" y="868"/>
                  </a:lnTo>
                  <a:cubicBezTo>
                    <a:pt x="898" y="617"/>
                    <a:pt x="1002" y="380"/>
                    <a:pt x="1140" y="163"/>
                  </a:cubicBezTo>
                  <a:cubicBezTo>
                    <a:pt x="1172" y="113"/>
                    <a:pt x="1157" y="49"/>
                    <a:pt x="1107" y="18"/>
                  </a:cubicBezTo>
                  <a:cubicBezTo>
                    <a:pt x="1090" y="6"/>
                    <a:pt x="1070" y="1"/>
                    <a:pt x="1051"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16" name="Google Shape;516;p22"/>
            <p:cNvSpPr/>
            <p:nvPr/>
          </p:nvSpPr>
          <p:spPr>
            <a:xfrm rot="-1588200">
              <a:off x="1143720" y="4691520"/>
              <a:ext cx="191160" cy="448560"/>
            </a:xfrm>
            <a:custGeom>
              <a:avLst/>
              <a:gdLst/>
              <a:ahLst/>
              <a:cxnLst/>
              <a:rect l="l" t="t" r="r" b="b"/>
              <a:pathLst>
                <a:path w="1078" h="2524" extrusionOk="0">
                  <a:moveTo>
                    <a:pt x="261" y="1"/>
                  </a:moveTo>
                  <a:cubicBezTo>
                    <a:pt x="210" y="1"/>
                    <a:pt x="165" y="37"/>
                    <a:pt x="156" y="89"/>
                  </a:cubicBezTo>
                  <a:cubicBezTo>
                    <a:pt x="0" y="1017"/>
                    <a:pt x="324" y="1915"/>
                    <a:pt x="956" y="2524"/>
                  </a:cubicBezTo>
                  <a:cubicBezTo>
                    <a:pt x="996" y="2467"/>
                    <a:pt x="1038" y="2407"/>
                    <a:pt x="1077" y="2348"/>
                  </a:cubicBezTo>
                  <a:cubicBezTo>
                    <a:pt x="511" y="1787"/>
                    <a:pt x="222" y="968"/>
                    <a:pt x="364" y="123"/>
                  </a:cubicBezTo>
                  <a:cubicBezTo>
                    <a:pt x="371" y="84"/>
                    <a:pt x="354" y="49"/>
                    <a:pt x="327" y="27"/>
                  </a:cubicBezTo>
                  <a:cubicBezTo>
                    <a:pt x="314" y="15"/>
                    <a:pt x="297" y="5"/>
                    <a:pt x="278" y="2"/>
                  </a:cubicBezTo>
                  <a:cubicBezTo>
                    <a:pt x="272" y="1"/>
                    <a:pt x="267" y="1"/>
                    <a:pt x="261"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17" name="Google Shape;517;p22"/>
            <p:cNvSpPr/>
            <p:nvPr/>
          </p:nvSpPr>
          <p:spPr>
            <a:xfrm rot="-1588200">
              <a:off x="1024560" y="3977640"/>
              <a:ext cx="147960" cy="193320"/>
            </a:xfrm>
            <a:custGeom>
              <a:avLst/>
              <a:gdLst/>
              <a:ahLst/>
              <a:cxnLst/>
              <a:rect l="l" t="t" r="r" b="b"/>
              <a:pathLst>
                <a:path w="834" h="1090" extrusionOk="0">
                  <a:moveTo>
                    <a:pt x="810" y="0"/>
                  </a:moveTo>
                  <a:cubicBezTo>
                    <a:pt x="467" y="227"/>
                    <a:pt x="185" y="548"/>
                    <a:pt x="9" y="941"/>
                  </a:cubicBezTo>
                  <a:cubicBezTo>
                    <a:pt x="3" y="957"/>
                    <a:pt x="1" y="973"/>
                    <a:pt x="1" y="987"/>
                  </a:cubicBezTo>
                  <a:cubicBezTo>
                    <a:pt x="3" y="1026"/>
                    <a:pt x="25" y="1063"/>
                    <a:pt x="63" y="1080"/>
                  </a:cubicBezTo>
                  <a:cubicBezTo>
                    <a:pt x="66" y="1081"/>
                    <a:pt x="71" y="1081"/>
                    <a:pt x="75" y="1082"/>
                  </a:cubicBezTo>
                  <a:cubicBezTo>
                    <a:pt x="85" y="1085"/>
                    <a:pt x="96" y="1089"/>
                    <a:pt x="105" y="1089"/>
                  </a:cubicBezTo>
                  <a:cubicBezTo>
                    <a:pt x="119" y="1089"/>
                    <a:pt x="130" y="1084"/>
                    <a:pt x="142" y="1078"/>
                  </a:cubicBezTo>
                  <a:cubicBezTo>
                    <a:pt x="165" y="1069"/>
                    <a:pt x="186" y="1054"/>
                    <a:pt x="198" y="1031"/>
                  </a:cubicBezTo>
                  <a:lnTo>
                    <a:pt x="202" y="1027"/>
                  </a:lnTo>
                  <a:cubicBezTo>
                    <a:pt x="220" y="987"/>
                    <a:pt x="241" y="949"/>
                    <a:pt x="262" y="910"/>
                  </a:cubicBezTo>
                  <a:cubicBezTo>
                    <a:pt x="403" y="642"/>
                    <a:pt x="601" y="416"/>
                    <a:pt x="833" y="242"/>
                  </a:cubicBezTo>
                  <a:cubicBezTo>
                    <a:pt x="826" y="160"/>
                    <a:pt x="820" y="80"/>
                    <a:pt x="810"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18" name="Google Shape;518;p22"/>
            <p:cNvSpPr/>
            <p:nvPr/>
          </p:nvSpPr>
          <p:spPr>
            <a:xfrm rot="-1588200">
              <a:off x="1107360" y="4231080"/>
              <a:ext cx="190080" cy="815760"/>
            </a:xfrm>
            <a:custGeom>
              <a:avLst/>
              <a:gdLst/>
              <a:ahLst/>
              <a:cxnLst/>
              <a:rect l="l" t="t" r="r" b="b"/>
              <a:pathLst>
                <a:path w="1071" h="4590" extrusionOk="0">
                  <a:moveTo>
                    <a:pt x="960" y="0"/>
                  </a:moveTo>
                  <a:cubicBezTo>
                    <a:pt x="913" y="0"/>
                    <a:pt x="871" y="31"/>
                    <a:pt x="858" y="77"/>
                  </a:cubicBezTo>
                  <a:lnTo>
                    <a:pt x="369" y="1892"/>
                  </a:lnTo>
                  <a:lnTo>
                    <a:pt x="210" y="2480"/>
                  </a:lnTo>
                  <a:cubicBezTo>
                    <a:pt x="0" y="3256"/>
                    <a:pt x="231" y="4047"/>
                    <a:pt x="743" y="4590"/>
                  </a:cubicBezTo>
                  <a:cubicBezTo>
                    <a:pt x="781" y="4527"/>
                    <a:pt x="817" y="4464"/>
                    <a:pt x="855" y="4400"/>
                  </a:cubicBezTo>
                  <a:cubicBezTo>
                    <a:pt x="420" y="3910"/>
                    <a:pt x="232" y="3215"/>
                    <a:pt x="416" y="2534"/>
                  </a:cubicBezTo>
                  <a:lnTo>
                    <a:pt x="1063" y="132"/>
                  </a:lnTo>
                  <a:cubicBezTo>
                    <a:pt x="1071" y="103"/>
                    <a:pt x="1064" y="73"/>
                    <a:pt x="1049" y="49"/>
                  </a:cubicBezTo>
                  <a:cubicBezTo>
                    <a:pt x="1036" y="27"/>
                    <a:pt x="1015" y="11"/>
                    <a:pt x="987" y="4"/>
                  </a:cubicBezTo>
                  <a:cubicBezTo>
                    <a:pt x="978" y="1"/>
                    <a:pt x="969" y="0"/>
                    <a:pt x="960"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19" name="Google Shape;519;p22"/>
            <p:cNvSpPr/>
            <p:nvPr/>
          </p:nvSpPr>
          <p:spPr>
            <a:xfrm rot="-1588200">
              <a:off x="1125360" y="4063680"/>
              <a:ext cx="139320" cy="358920"/>
            </a:xfrm>
            <a:custGeom>
              <a:avLst/>
              <a:gdLst/>
              <a:ahLst/>
              <a:cxnLst/>
              <a:rect l="l" t="t" r="r" b="b"/>
              <a:pathLst>
                <a:path w="785" h="2020" extrusionOk="0">
                  <a:moveTo>
                    <a:pt x="773" y="1"/>
                  </a:moveTo>
                  <a:cubicBezTo>
                    <a:pt x="632" y="138"/>
                    <a:pt x="516" y="296"/>
                    <a:pt x="429" y="472"/>
                  </a:cubicBezTo>
                  <a:cubicBezTo>
                    <a:pt x="382" y="570"/>
                    <a:pt x="344" y="672"/>
                    <a:pt x="314" y="779"/>
                  </a:cubicBezTo>
                  <a:lnTo>
                    <a:pt x="16" y="1888"/>
                  </a:lnTo>
                  <a:cubicBezTo>
                    <a:pt x="0" y="1944"/>
                    <a:pt x="33" y="2002"/>
                    <a:pt x="89" y="2018"/>
                  </a:cubicBezTo>
                  <a:cubicBezTo>
                    <a:pt x="99" y="2020"/>
                    <a:pt x="108" y="2020"/>
                    <a:pt x="117" y="2020"/>
                  </a:cubicBezTo>
                  <a:cubicBezTo>
                    <a:pt x="117" y="2020"/>
                    <a:pt x="118" y="2020"/>
                    <a:pt x="119" y="2020"/>
                  </a:cubicBezTo>
                  <a:cubicBezTo>
                    <a:pt x="165" y="2020"/>
                    <a:pt x="207" y="1991"/>
                    <a:pt x="219" y="1943"/>
                  </a:cubicBezTo>
                  <a:lnTo>
                    <a:pt x="267" y="1767"/>
                  </a:lnTo>
                  <a:lnTo>
                    <a:pt x="517" y="834"/>
                  </a:lnTo>
                  <a:cubicBezTo>
                    <a:pt x="571" y="637"/>
                    <a:pt x="663" y="456"/>
                    <a:pt x="784" y="301"/>
                  </a:cubicBezTo>
                  <a:cubicBezTo>
                    <a:pt x="782" y="199"/>
                    <a:pt x="778" y="101"/>
                    <a:pt x="773"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20" name="Google Shape;520;p22"/>
            <p:cNvSpPr/>
            <p:nvPr/>
          </p:nvSpPr>
          <p:spPr>
            <a:xfrm rot="-1588200">
              <a:off x="1248840" y="4483800"/>
              <a:ext cx="106920" cy="438120"/>
            </a:xfrm>
            <a:custGeom>
              <a:avLst/>
              <a:gdLst/>
              <a:ahLst/>
              <a:cxnLst/>
              <a:rect l="l" t="t" r="r" b="b"/>
              <a:pathLst>
                <a:path w="604" h="2465" extrusionOk="0">
                  <a:moveTo>
                    <a:pt x="489" y="0"/>
                  </a:moveTo>
                  <a:cubicBezTo>
                    <a:pt x="443" y="0"/>
                    <a:pt x="400" y="31"/>
                    <a:pt x="387" y="78"/>
                  </a:cubicBezTo>
                  <a:lnTo>
                    <a:pt x="144" y="983"/>
                  </a:lnTo>
                  <a:cubicBezTo>
                    <a:pt x="0" y="1517"/>
                    <a:pt x="127" y="2059"/>
                    <a:pt x="440" y="2464"/>
                  </a:cubicBezTo>
                  <a:cubicBezTo>
                    <a:pt x="475" y="2393"/>
                    <a:pt x="510" y="2322"/>
                    <a:pt x="544" y="2249"/>
                  </a:cubicBezTo>
                  <a:cubicBezTo>
                    <a:pt x="316" y="1905"/>
                    <a:pt x="232" y="1469"/>
                    <a:pt x="348" y="1037"/>
                  </a:cubicBezTo>
                  <a:lnTo>
                    <a:pt x="592" y="133"/>
                  </a:lnTo>
                  <a:cubicBezTo>
                    <a:pt x="603" y="92"/>
                    <a:pt x="588" y="51"/>
                    <a:pt x="557" y="26"/>
                  </a:cubicBezTo>
                  <a:cubicBezTo>
                    <a:pt x="546" y="16"/>
                    <a:pt x="533" y="8"/>
                    <a:pt x="517" y="4"/>
                  </a:cubicBezTo>
                  <a:cubicBezTo>
                    <a:pt x="507" y="2"/>
                    <a:pt x="498" y="0"/>
                    <a:pt x="489"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21" name="Google Shape;521;p22"/>
            <p:cNvSpPr/>
            <p:nvPr/>
          </p:nvSpPr>
          <p:spPr>
            <a:xfrm rot="-1588200">
              <a:off x="1265040" y="4217400"/>
              <a:ext cx="128880" cy="566280"/>
            </a:xfrm>
            <a:custGeom>
              <a:avLst/>
              <a:gdLst/>
              <a:ahLst/>
              <a:cxnLst/>
              <a:rect l="l" t="t" r="r" b="b"/>
              <a:pathLst>
                <a:path w="727" h="3186" extrusionOk="0">
                  <a:moveTo>
                    <a:pt x="727" y="0"/>
                  </a:moveTo>
                  <a:lnTo>
                    <a:pt x="653" y="268"/>
                  </a:lnTo>
                  <a:lnTo>
                    <a:pt x="545" y="669"/>
                  </a:lnTo>
                  <a:lnTo>
                    <a:pt x="71" y="2428"/>
                  </a:lnTo>
                  <a:cubicBezTo>
                    <a:pt x="1" y="2690"/>
                    <a:pt x="24" y="2954"/>
                    <a:pt x="121" y="3186"/>
                  </a:cubicBezTo>
                  <a:cubicBezTo>
                    <a:pt x="166" y="3074"/>
                    <a:pt x="209" y="2960"/>
                    <a:pt x="249" y="2843"/>
                  </a:cubicBezTo>
                  <a:cubicBezTo>
                    <a:pt x="235" y="2725"/>
                    <a:pt x="242" y="2603"/>
                    <a:pt x="275" y="2482"/>
                  </a:cubicBezTo>
                  <a:lnTo>
                    <a:pt x="651" y="1091"/>
                  </a:lnTo>
                  <a:cubicBezTo>
                    <a:pt x="695" y="743"/>
                    <a:pt x="719" y="378"/>
                    <a:pt x="727"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grpSp>
      <p:sp>
        <p:nvSpPr>
          <p:cNvPr id="522" name="Google Shape;522;p22"/>
          <p:cNvSpPr/>
          <p:nvPr/>
        </p:nvSpPr>
        <p:spPr>
          <a:xfrm>
            <a:off x="128520" y="140760"/>
            <a:ext cx="8862120" cy="4861440"/>
          </a:xfrm>
          <a:prstGeom prst="roundRect">
            <a:avLst>
              <a:gd name="adj" fmla="val 0"/>
            </a:avLst>
          </a:prstGeom>
          <a:noFill/>
          <a:ln w="19050" cap="flat" cmpd="sng">
            <a:solidFill>
              <a:srgbClr val="1C1F2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23" name="Google Shape;523;p22"/>
          <p:cNvSpPr txBox="1">
            <a:spLocks noGrp="1"/>
          </p:cNvSpPr>
          <p:nvPr>
            <p:ph type="title"/>
          </p:nvPr>
        </p:nvSpPr>
        <p:spPr>
          <a:xfrm>
            <a:off x="720000" y="1093680"/>
            <a:ext cx="3519360" cy="165744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524" name="Google Shape;524;p22"/>
          <p:cNvSpPr txBox="1">
            <a:spLocks noGrp="1"/>
          </p:cNvSpPr>
          <p:nvPr>
            <p:ph type="body" idx="1"/>
          </p:nvPr>
        </p:nvSpPr>
        <p:spPr>
          <a:xfrm>
            <a:off x="4846680" y="533880"/>
            <a:ext cx="3336120" cy="4075560"/>
          </a:xfrm>
          <a:prstGeom prst="rect">
            <a:avLst/>
          </a:prstGeom>
          <a:noFill/>
          <a:ln>
            <a:noFill/>
          </a:ln>
        </p:spPr>
        <p:txBody>
          <a:bodyPr spcFirstLastPara="1" wrap="square" lIns="90000" tIns="45000" rIns="90000" bIns="4500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_4">
  <p:cSld name="CUSTOM_4">
    <p:bg>
      <p:bgPr>
        <a:solidFill>
          <a:schemeClr val="lt1"/>
        </a:solidFill>
        <a:effectLst/>
      </p:bgPr>
    </p:bg>
    <p:spTree>
      <p:nvGrpSpPr>
        <p:cNvPr id="1" name="Shape 525"/>
        <p:cNvGrpSpPr/>
        <p:nvPr/>
      </p:nvGrpSpPr>
      <p:grpSpPr>
        <a:xfrm>
          <a:off x="0" y="0"/>
          <a:ext cx="0" cy="0"/>
          <a:chOff x="0" y="0"/>
          <a:chExt cx="0" cy="0"/>
        </a:xfrm>
      </p:grpSpPr>
      <p:grpSp>
        <p:nvGrpSpPr>
          <p:cNvPr id="526" name="Google Shape;526;p23"/>
          <p:cNvGrpSpPr/>
          <p:nvPr/>
        </p:nvGrpSpPr>
        <p:grpSpPr>
          <a:xfrm>
            <a:off x="6433767" y="2211586"/>
            <a:ext cx="2792291" cy="3365774"/>
            <a:chOff x="6433767" y="2211586"/>
            <a:chExt cx="2792291" cy="3365774"/>
          </a:xfrm>
        </p:grpSpPr>
        <p:sp>
          <p:nvSpPr>
            <p:cNvPr id="527" name="Google Shape;527;p23"/>
            <p:cNvSpPr/>
            <p:nvPr/>
          </p:nvSpPr>
          <p:spPr>
            <a:xfrm rot="-1305600">
              <a:off x="6691320" y="3474360"/>
              <a:ext cx="2396520" cy="819720"/>
            </a:xfrm>
            <a:custGeom>
              <a:avLst/>
              <a:gdLst/>
              <a:ahLst/>
              <a:cxnLst/>
              <a:rect l="l" t="t" r="r" b="b"/>
              <a:pathLst>
                <a:path w="9946" h="3403" extrusionOk="0">
                  <a:moveTo>
                    <a:pt x="4855" y="0"/>
                  </a:moveTo>
                  <a:cubicBezTo>
                    <a:pt x="4493" y="0"/>
                    <a:pt x="4197" y="297"/>
                    <a:pt x="4197" y="659"/>
                  </a:cubicBezTo>
                  <a:lnTo>
                    <a:pt x="4197" y="2603"/>
                  </a:lnTo>
                  <a:cubicBezTo>
                    <a:pt x="4197" y="2927"/>
                    <a:pt x="3933" y="3190"/>
                    <a:pt x="3610" y="3190"/>
                  </a:cubicBezTo>
                  <a:lnTo>
                    <a:pt x="575" y="3190"/>
                  </a:lnTo>
                  <a:cubicBezTo>
                    <a:pt x="379" y="3190"/>
                    <a:pt x="187" y="3170"/>
                    <a:pt x="0" y="3137"/>
                  </a:cubicBezTo>
                  <a:lnTo>
                    <a:pt x="0" y="3137"/>
                  </a:lnTo>
                  <a:cubicBezTo>
                    <a:pt x="10" y="3210"/>
                    <a:pt x="19" y="3282"/>
                    <a:pt x="30" y="3354"/>
                  </a:cubicBezTo>
                  <a:cubicBezTo>
                    <a:pt x="209" y="3384"/>
                    <a:pt x="390" y="3403"/>
                    <a:pt x="575" y="3403"/>
                  </a:cubicBezTo>
                  <a:lnTo>
                    <a:pt x="3611" y="3403"/>
                  </a:lnTo>
                  <a:lnTo>
                    <a:pt x="3611" y="3400"/>
                  </a:lnTo>
                  <a:cubicBezTo>
                    <a:pt x="4052" y="3400"/>
                    <a:pt x="4408" y="3043"/>
                    <a:pt x="4408" y="2604"/>
                  </a:cubicBezTo>
                  <a:lnTo>
                    <a:pt x="4408" y="659"/>
                  </a:lnTo>
                  <a:cubicBezTo>
                    <a:pt x="4408" y="413"/>
                    <a:pt x="4612" y="212"/>
                    <a:pt x="4854" y="212"/>
                  </a:cubicBezTo>
                  <a:cubicBezTo>
                    <a:pt x="4869" y="212"/>
                    <a:pt x="4884" y="213"/>
                    <a:pt x="4900" y="214"/>
                  </a:cubicBezTo>
                  <a:cubicBezTo>
                    <a:pt x="5127" y="236"/>
                    <a:pt x="5304" y="441"/>
                    <a:pt x="5304" y="685"/>
                  </a:cubicBezTo>
                  <a:lnTo>
                    <a:pt x="5304" y="1108"/>
                  </a:lnTo>
                  <a:cubicBezTo>
                    <a:pt x="5304" y="1486"/>
                    <a:pt x="5612" y="1794"/>
                    <a:pt x="5990" y="1794"/>
                  </a:cubicBezTo>
                  <a:lnTo>
                    <a:pt x="7828" y="1794"/>
                  </a:lnTo>
                  <a:cubicBezTo>
                    <a:pt x="8606" y="1794"/>
                    <a:pt x="9344" y="1535"/>
                    <a:pt x="9945" y="1060"/>
                  </a:cubicBezTo>
                  <a:cubicBezTo>
                    <a:pt x="9941" y="972"/>
                    <a:pt x="9936" y="884"/>
                    <a:pt x="9931" y="798"/>
                  </a:cubicBezTo>
                  <a:cubicBezTo>
                    <a:pt x="9346" y="1303"/>
                    <a:pt x="8610" y="1582"/>
                    <a:pt x="7828" y="1582"/>
                  </a:cubicBezTo>
                  <a:lnTo>
                    <a:pt x="5990" y="1582"/>
                  </a:lnTo>
                  <a:cubicBezTo>
                    <a:pt x="5728" y="1582"/>
                    <a:pt x="5516" y="1369"/>
                    <a:pt x="5516" y="1108"/>
                  </a:cubicBezTo>
                  <a:lnTo>
                    <a:pt x="5516" y="684"/>
                  </a:lnTo>
                  <a:cubicBezTo>
                    <a:pt x="5516" y="335"/>
                    <a:pt x="5254" y="35"/>
                    <a:pt x="4921" y="4"/>
                  </a:cubicBezTo>
                  <a:cubicBezTo>
                    <a:pt x="4899" y="1"/>
                    <a:pt x="4877" y="0"/>
                    <a:pt x="4855"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28" name="Google Shape;528;p23"/>
            <p:cNvSpPr/>
            <p:nvPr/>
          </p:nvSpPr>
          <p:spPr>
            <a:xfrm rot="-1305600">
              <a:off x="8104680" y="3479760"/>
              <a:ext cx="606240" cy="81720"/>
            </a:xfrm>
            <a:custGeom>
              <a:avLst/>
              <a:gdLst/>
              <a:ahLst/>
              <a:cxnLst/>
              <a:rect l="l" t="t" r="r" b="b"/>
              <a:pathLst>
                <a:path w="2517" h="341" extrusionOk="0">
                  <a:moveTo>
                    <a:pt x="2400" y="0"/>
                  </a:moveTo>
                  <a:cubicBezTo>
                    <a:pt x="2389" y="0"/>
                    <a:pt x="2378" y="2"/>
                    <a:pt x="2368" y="6"/>
                  </a:cubicBezTo>
                  <a:cubicBezTo>
                    <a:pt x="2107" y="88"/>
                    <a:pt x="1836" y="128"/>
                    <a:pt x="1558" y="128"/>
                  </a:cubicBezTo>
                  <a:lnTo>
                    <a:pt x="106" y="128"/>
                  </a:lnTo>
                  <a:cubicBezTo>
                    <a:pt x="49" y="128"/>
                    <a:pt x="1" y="176"/>
                    <a:pt x="1" y="234"/>
                  </a:cubicBezTo>
                  <a:cubicBezTo>
                    <a:pt x="1" y="292"/>
                    <a:pt x="48" y="340"/>
                    <a:pt x="106" y="340"/>
                  </a:cubicBezTo>
                  <a:lnTo>
                    <a:pt x="1558" y="340"/>
                  </a:lnTo>
                  <a:cubicBezTo>
                    <a:pt x="1858" y="340"/>
                    <a:pt x="2151" y="294"/>
                    <a:pt x="2430" y="206"/>
                  </a:cubicBezTo>
                  <a:cubicBezTo>
                    <a:pt x="2486" y="189"/>
                    <a:pt x="2517" y="129"/>
                    <a:pt x="2499" y="75"/>
                  </a:cubicBezTo>
                  <a:cubicBezTo>
                    <a:pt x="2486" y="30"/>
                    <a:pt x="2444" y="0"/>
                    <a:pt x="2400"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41025" rIns="91425" bIns="410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29" name="Google Shape;529;p23"/>
            <p:cNvSpPr/>
            <p:nvPr/>
          </p:nvSpPr>
          <p:spPr>
            <a:xfrm rot="-1305600">
              <a:off x="8681400" y="3123720"/>
              <a:ext cx="212760" cy="197640"/>
            </a:xfrm>
            <a:custGeom>
              <a:avLst/>
              <a:gdLst/>
              <a:ahLst/>
              <a:cxnLst/>
              <a:rect l="l" t="t" r="r" b="b"/>
              <a:pathLst>
                <a:path w="884" h="822" extrusionOk="0">
                  <a:moveTo>
                    <a:pt x="850" y="0"/>
                  </a:moveTo>
                  <a:cubicBezTo>
                    <a:pt x="808" y="48"/>
                    <a:pt x="767" y="95"/>
                    <a:pt x="722" y="142"/>
                  </a:cubicBezTo>
                  <a:cubicBezTo>
                    <a:pt x="528" y="336"/>
                    <a:pt x="309" y="498"/>
                    <a:pt x="72" y="623"/>
                  </a:cubicBezTo>
                  <a:cubicBezTo>
                    <a:pt x="19" y="650"/>
                    <a:pt x="1" y="713"/>
                    <a:pt x="28" y="766"/>
                  </a:cubicBezTo>
                  <a:cubicBezTo>
                    <a:pt x="47" y="801"/>
                    <a:pt x="84" y="822"/>
                    <a:pt x="121" y="822"/>
                  </a:cubicBezTo>
                  <a:cubicBezTo>
                    <a:pt x="138" y="822"/>
                    <a:pt x="155" y="818"/>
                    <a:pt x="171" y="810"/>
                  </a:cubicBezTo>
                  <a:cubicBezTo>
                    <a:pt x="427" y="674"/>
                    <a:pt x="663" y="499"/>
                    <a:pt x="870" y="291"/>
                  </a:cubicBezTo>
                  <a:cubicBezTo>
                    <a:pt x="874" y="286"/>
                    <a:pt x="878" y="281"/>
                    <a:pt x="884" y="275"/>
                  </a:cubicBezTo>
                  <a:cubicBezTo>
                    <a:pt x="874" y="182"/>
                    <a:pt x="862" y="90"/>
                    <a:pt x="850"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30" name="Google Shape;530;p23"/>
            <p:cNvSpPr/>
            <p:nvPr/>
          </p:nvSpPr>
          <p:spPr>
            <a:xfrm rot="-1305600">
              <a:off x="6846840" y="4480920"/>
              <a:ext cx="258120" cy="69480"/>
            </a:xfrm>
            <a:custGeom>
              <a:avLst/>
              <a:gdLst/>
              <a:ahLst/>
              <a:cxnLst/>
              <a:rect l="l" t="t" r="r" b="b"/>
              <a:pathLst>
                <a:path w="1072" h="290" extrusionOk="0">
                  <a:moveTo>
                    <a:pt x="0" y="0"/>
                  </a:moveTo>
                  <a:cubicBezTo>
                    <a:pt x="6" y="76"/>
                    <a:pt x="12" y="149"/>
                    <a:pt x="19" y="222"/>
                  </a:cubicBezTo>
                  <a:cubicBezTo>
                    <a:pt x="216" y="265"/>
                    <a:pt x="419" y="288"/>
                    <a:pt x="629" y="288"/>
                  </a:cubicBezTo>
                  <a:lnTo>
                    <a:pt x="967" y="288"/>
                  </a:lnTo>
                  <a:lnTo>
                    <a:pt x="967" y="290"/>
                  </a:lnTo>
                  <a:cubicBezTo>
                    <a:pt x="1024" y="290"/>
                    <a:pt x="1072" y="243"/>
                    <a:pt x="1072" y="183"/>
                  </a:cubicBezTo>
                  <a:cubicBezTo>
                    <a:pt x="1072" y="126"/>
                    <a:pt x="1026" y="78"/>
                    <a:pt x="967" y="78"/>
                  </a:cubicBezTo>
                  <a:lnTo>
                    <a:pt x="631" y="78"/>
                  </a:lnTo>
                  <a:cubicBezTo>
                    <a:pt x="413" y="78"/>
                    <a:pt x="203" y="50"/>
                    <a:pt x="0"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34900" rIns="91425" bIns="3490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31" name="Google Shape;531;p23"/>
            <p:cNvSpPr/>
            <p:nvPr/>
          </p:nvSpPr>
          <p:spPr>
            <a:xfrm rot="-1305600">
              <a:off x="6987240" y="3471120"/>
              <a:ext cx="1134720" cy="819000"/>
            </a:xfrm>
            <a:custGeom>
              <a:avLst/>
              <a:gdLst/>
              <a:ahLst/>
              <a:cxnLst/>
              <a:rect l="l" t="t" r="r" b="b"/>
              <a:pathLst>
                <a:path w="4710" h="3400" extrusionOk="0">
                  <a:moveTo>
                    <a:pt x="3528" y="0"/>
                  </a:moveTo>
                  <a:cubicBezTo>
                    <a:pt x="2872" y="0"/>
                    <a:pt x="2337" y="532"/>
                    <a:pt x="2337" y="1186"/>
                  </a:cubicBezTo>
                  <a:lnTo>
                    <a:pt x="2337" y="3130"/>
                  </a:lnTo>
                  <a:cubicBezTo>
                    <a:pt x="2337" y="3163"/>
                    <a:pt x="2311" y="3189"/>
                    <a:pt x="2278" y="3189"/>
                  </a:cubicBezTo>
                  <a:lnTo>
                    <a:pt x="106" y="3189"/>
                  </a:lnTo>
                  <a:cubicBezTo>
                    <a:pt x="49" y="3189"/>
                    <a:pt x="1" y="3235"/>
                    <a:pt x="1" y="3294"/>
                  </a:cubicBezTo>
                  <a:cubicBezTo>
                    <a:pt x="1" y="3354"/>
                    <a:pt x="47" y="3400"/>
                    <a:pt x="106" y="3400"/>
                  </a:cubicBezTo>
                  <a:lnTo>
                    <a:pt x="2279" y="3400"/>
                  </a:lnTo>
                  <a:cubicBezTo>
                    <a:pt x="2429" y="3400"/>
                    <a:pt x="2550" y="3279"/>
                    <a:pt x="2550" y="3130"/>
                  </a:cubicBezTo>
                  <a:lnTo>
                    <a:pt x="2550" y="1186"/>
                  </a:lnTo>
                  <a:cubicBezTo>
                    <a:pt x="2550" y="651"/>
                    <a:pt x="2978" y="210"/>
                    <a:pt x="3516" y="210"/>
                  </a:cubicBezTo>
                  <a:cubicBezTo>
                    <a:pt x="3550" y="210"/>
                    <a:pt x="3585" y="212"/>
                    <a:pt x="3619" y="216"/>
                  </a:cubicBezTo>
                  <a:cubicBezTo>
                    <a:pt x="4113" y="262"/>
                    <a:pt x="4500" y="699"/>
                    <a:pt x="4500" y="1209"/>
                  </a:cubicBezTo>
                  <a:lnTo>
                    <a:pt x="4500" y="1379"/>
                  </a:lnTo>
                  <a:cubicBezTo>
                    <a:pt x="4499" y="1440"/>
                    <a:pt x="4547" y="1486"/>
                    <a:pt x="4604" y="1486"/>
                  </a:cubicBezTo>
                  <a:cubicBezTo>
                    <a:pt x="4662" y="1486"/>
                    <a:pt x="4710" y="1440"/>
                    <a:pt x="4710" y="1380"/>
                  </a:cubicBezTo>
                  <a:lnTo>
                    <a:pt x="4710" y="1210"/>
                  </a:lnTo>
                  <a:cubicBezTo>
                    <a:pt x="4710" y="592"/>
                    <a:pt x="4240" y="63"/>
                    <a:pt x="3638" y="5"/>
                  </a:cubicBezTo>
                  <a:cubicBezTo>
                    <a:pt x="3601" y="2"/>
                    <a:pt x="3564" y="0"/>
                    <a:pt x="3528"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32" name="Google Shape;532;p23"/>
            <p:cNvSpPr/>
            <p:nvPr/>
          </p:nvSpPr>
          <p:spPr>
            <a:xfrm rot="-1305600">
              <a:off x="7316640" y="3107160"/>
              <a:ext cx="1601640" cy="755640"/>
            </a:xfrm>
            <a:custGeom>
              <a:avLst/>
              <a:gdLst/>
              <a:ahLst/>
              <a:cxnLst/>
              <a:rect l="l" t="t" r="r" b="b"/>
              <a:pathLst>
                <a:path w="6648" h="3137" extrusionOk="0">
                  <a:moveTo>
                    <a:pt x="1714" y="0"/>
                  </a:moveTo>
                  <a:cubicBezTo>
                    <a:pt x="770" y="0"/>
                    <a:pt x="1" y="770"/>
                    <a:pt x="1" y="1714"/>
                  </a:cubicBezTo>
                  <a:lnTo>
                    <a:pt x="1" y="3032"/>
                  </a:lnTo>
                  <a:cubicBezTo>
                    <a:pt x="1" y="3090"/>
                    <a:pt x="47" y="3137"/>
                    <a:pt x="106" y="3137"/>
                  </a:cubicBezTo>
                  <a:cubicBezTo>
                    <a:pt x="163" y="3137"/>
                    <a:pt x="211" y="3091"/>
                    <a:pt x="211" y="3032"/>
                  </a:cubicBezTo>
                  <a:lnTo>
                    <a:pt x="211" y="1714"/>
                  </a:lnTo>
                  <a:cubicBezTo>
                    <a:pt x="211" y="884"/>
                    <a:pt x="887" y="212"/>
                    <a:pt x="1717" y="212"/>
                  </a:cubicBezTo>
                  <a:cubicBezTo>
                    <a:pt x="1763" y="212"/>
                    <a:pt x="1810" y="214"/>
                    <a:pt x="1858" y="218"/>
                  </a:cubicBezTo>
                  <a:cubicBezTo>
                    <a:pt x="2596" y="289"/>
                    <a:pt x="3192" y="936"/>
                    <a:pt x="3215" y="1690"/>
                  </a:cubicBezTo>
                  <a:cubicBezTo>
                    <a:pt x="3217" y="1747"/>
                    <a:pt x="3264" y="1793"/>
                    <a:pt x="3321" y="1793"/>
                  </a:cubicBezTo>
                  <a:lnTo>
                    <a:pt x="4685" y="1793"/>
                  </a:lnTo>
                  <a:cubicBezTo>
                    <a:pt x="5320" y="1793"/>
                    <a:pt x="5916" y="1547"/>
                    <a:pt x="6364" y="1097"/>
                  </a:cubicBezTo>
                  <a:cubicBezTo>
                    <a:pt x="6470" y="991"/>
                    <a:pt x="6565" y="875"/>
                    <a:pt x="6647" y="755"/>
                  </a:cubicBezTo>
                  <a:cubicBezTo>
                    <a:pt x="6628" y="652"/>
                    <a:pt x="6607" y="552"/>
                    <a:pt x="6585" y="453"/>
                  </a:cubicBezTo>
                  <a:cubicBezTo>
                    <a:pt x="6488" y="632"/>
                    <a:pt x="6363" y="800"/>
                    <a:pt x="6215" y="949"/>
                  </a:cubicBezTo>
                  <a:cubicBezTo>
                    <a:pt x="5808" y="1358"/>
                    <a:pt x="5265" y="1583"/>
                    <a:pt x="4686" y="1583"/>
                  </a:cubicBezTo>
                  <a:lnTo>
                    <a:pt x="3421" y="1583"/>
                  </a:lnTo>
                  <a:cubicBezTo>
                    <a:pt x="3348" y="756"/>
                    <a:pt x="2701" y="87"/>
                    <a:pt x="1878" y="9"/>
                  </a:cubicBezTo>
                  <a:cubicBezTo>
                    <a:pt x="1822" y="3"/>
                    <a:pt x="1768" y="0"/>
                    <a:pt x="1714"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33" name="Google Shape;533;p23"/>
            <p:cNvSpPr/>
            <p:nvPr/>
          </p:nvSpPr>
          <p:spPr>
            <a:xfrm rot="-1305600">
              <a:off x="6777000" y="4276080"/>
              <a:ext cx="708480" cy="75240"/>
            </a:xfrm>
            <a:custGeom>
              <a:avLst/>
              <a:gdLst/>
              <a:ahLst/>
              <a:cxnLst/>
              <a:rect l="l" t="t" r="r" b="b"/>
              <a:pathLst>
                <a:path w="2942" h="314" extrusionOk="0">
                  <a:moveTo>
                    <a:pt x="0" y="1"/>
                  </a:moveTo>
                  <a:lnTo>
                    <a:pt x="0" y="1"/>
                  </a:lnTo>
                  <a:cubicBezTo>
                    <a:pt x="2" y="74"/>
                    <a:pt x="4" y="149"/>
                    <a:pt x="6" y="220"/>
                  </a:cubicBezTo>
                  <a:cubicBezTo>
                    <a:pt x="213" y="278"/>
                    <a:pt x="430" y="311"/>
                    <a:pt x="656" y="311"/>
                  </a:cubicBezTo>
                  <a:lnTo>
                    <a:pt x="2835" y="311"/>
                  </a:lnTo>
                  <a:lnTo>
                    <a:pt x="2835" y="313"/>
                  </a:lnTo>
                  <a:cubicBezTo>
                    <a:pt x="2895" y="313"/>
                    <a:pt x="2942" y="266"/>
                    <a:pt x="2942" y="207"/>
                  </a:cubicBezTo>
                  <a:cubicBezTo>
                    <a:pt x="2942" y="150"/>
                    <a:pt x="2895" y="102"/>
                    <a:pt x="2835" y="102"/>
                  </a:cubicBezTo>
                  <a:lnTo>
                    <a:pt x="655" y="102"/>
                  </a:lnTo>
                  <a:cubicBezTo>
                    <a:pt x="427" y="102"/>
                    <a:pt x="206" y="67"/>
                    <a:pt x="0"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37800" rIns="91425" bIns="3780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34" name="Google Shape;534;p23"/>
            <p:cNvSpPr/>
            <p:nvPr/>
          </p:nvSpPr>
          <p:spPr>
            <a:xfrm rot="-1305600">
              <a:off x="6634080" y="3661920"/>
              <a:ext cx="781920" cy="575640"/>
            </a:xfrm>
            <a:custGeom>
              <a:avLst/>
              <a:gdLst/>
              <a:ahLst/>
              <a:cxnLst/>
              <a:rect l="l" t="t" r="r" b="b"/>
              <a:pathLst>
                <a:path w="3246" h="2390" extrusionOk="0">
                  <a:moveTo>
                    <a:pt x="3127" y="0"/>
                  </a:moveTo>
                  <a:cubicBezTo>
                    <a:pt x="3091" y="0"/>
                    <a:pt x="3056" y="18"/>
                    <a:pt x="3036" y="50"/>
                  </a:cubicBezTo>
                  <a:cubicBezTo>
                    <a:pt x="2815" y="403"/>
                    <a:pt x="2700" y="813"/>
                    <a:pt x="2700" y="1230"/>
                  </a:cubicBezTo>
                  <a:lnTo>
                    <a:pt x="2700" y="2179"/>
                  </a:lnTo>
                  <a:lnTo>
                    <a:pt x="659" y="2179"/>
                  </a:lnTo>
                  <a:cubicBezTo>
                    <a:pt x="424" y="2179"/>
                    <a:pt x="202" y="2130"/>
                    <a:pt x="2" y="2041"/>
                  </a:cubicBezTo>
                  <a:cubicBezTo>
                    <a:pt x="2" y="2055"/>
                    <a:pt x="1" y="2071"/>
                    <a:pt x="1" y="2086"/>
                  </a:cubicBezTo>
                  <a:cubicBezTo>
                    <a:pt x="1" y="2137"/>
                    <a:pt x="1" y="2190"/>
                    <a:pt x="2" y="2241"/>
                  </a:cubicBezTo>
                  <a:lnTo>
                    <a:pt x="2" y="2267"/>
                  </a:lnTo>
                  <a:cubicBezTo>
                    <a:pt x="205" y="2346"/>
                    <a:pt x="426" y="2390"/>
                    <a:pt x="659" y="2390"/>
                  </a:cubicBezTo>
                  <a:lnTo>
                    <a:pt x="2805" y="2390"/>
                  </a:lnTo>
                  <a:cubicBezTo>
                    <a:pt x="2865" y="2390"/>
                    <a:pt x="2911" y="2344"/>
                    <a:pt x="2911" y="2284"/>
                  </a:cubicBezTo>
                  <a:lnTo>
                    <a:pt x="2911" y="1230"/>
                  </a:lnTo>
                  <a:cubicBezTo>
                    <a:pt x="2911" y="852"/>
                    <a:pt x="3017" y="481"/>
                    <a:pt x="3216" y="161"/>
                  </a:cubicBezTo>
                  <a:cubicBezTo>
                    <a:pt x="3245" y="112"/>
                    <a:pt x="3231" y="46"/>
                    <a:pt x="3182" y="15"/>
                  </a:cubicBezTo>
                  <a:cubicBezTo>
                    <a:pt x="3165" y="5"/>
                    <a:pt x="3146" y="0"/>
                    <a:pt x="3127"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35" name="Google Shape;535;p23"/>
            <p:cNvSpPr/>
            <p:nvPr/>
          </p:nvSpPr>
          <p:spPr>
            <a:xfrm rot="-1305600">
              <a:off x="8156160" y="2835720"/>
              <a:ext cx="577800" cy="424080"/>
            </a:xfrm>
            <a:custGeom>
              <a:avLst/>
              <a:gdLst/>
              <a:ahLst/>
              <a:cxnLst/>
              <a:rect l="l" t="t" r="r" b="b"/>
              <a:pathLst>
                <a:path w="2399" h="1761" extrusionOk="0">
                  <a:moveTo>
                    <a:pt x="2259" y="1"/>
                  </a:moveTo>
                  <a:cubicBezTo>
                    <a:pt x="2238" y="405"/>
                    <a:pt x="2073" y="783"/>
                    <a:pt x="1784" y="1072"/>
                  </a:cubicBezTo>
                  <a:cubicBezTo>
                    <a:pt x="1476" y="1379"/>
                    <a:pt x="1065" y="1550"/>
                    <a:pt x="627" y="1550"/>
                  </a:cubicBezTo>
                  <a:lnTo>
                    <a:pt x="106" y="1550"/>
                  </a:lnTo>
                  <a:cubicBezTo>
                    <a:pt x="49" y="1550"/>
                    <a:pt x="1" y="1596"/>
                    <a:pt x="1" y="1656"/>
                  </a:cubicBezTo>
                  <a:cubicBezTo>
                    <a:pt x="1" y="1714"/>
                    <a:pt x="48" y="1761"/>
                    <a:pt x="106" y="1761"/>
                  </a:cubicBezTo>
                  <a:lnTo>
                    <a:pt x="627" y="1761"/>
                  </a:lnTo>
                  <a:cubicBezTo>
                    <a:pt x="1121" y="1761"/>
                    <a:pt x="1586" y="1569"/>
                    <a:pt x="1935" y="1220"/>
                  </a:cubicBezTo>
                  <a:cubicBezTo>
                    <a:pt x="2156" y="998"/>
                    <a:pt x="2314" y="729"/>
                    <a:pt x="2399" y="436"/>
                  </a:cubicBezTo>
                  <a:cubicBezTo>
                    <a:pt x="2357" y="286"/>
                    <a:pt x="2309" y="142"/>
                    <a:pt x="2259"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36" name="Google Shape;536;p23"/>
            <p:cNvSpPr/>
            <p:nvPr/>
          </p:nvSpPr>
          <p:spPr>
            <a:xfrm rot="-1305600">
              <a:off x="7260480" y="3119760"/>
              <a:ext cx="899640" cy="412920"/>
            </a:xfrm>
            <a:custGeom>
              <a:avLst/>
              <a:gdLst/>
              <a:ahLst/>
              <a:cxnLst/>
              <a:rect l="l" t="t" r="r" b="b"/>
              <a:pathLst>
                <a:path w="3735" h="1715" extrusionOk="0">
                  <a:moveTo>
                    <a:pt x="1582" y="1"/>
                  </a:moveTo>
                  <a:cubicBezTo>
                    <a:pt x="1009" y="1"/>
                    <a:pt x="462" y="219"/>
                    <a:pt x="44" y="614"/>
                  </a:cubicBezTo>
                  <a:cubicBezTo>
                    <a:pt x="2" y="653"/>
                    <a:pt x="0" y="719"/>
                    <a:pt x="40" y="762"/>
                  </a:cubicBezTo>
                  <a:cubicBezTo>
                    <a:pt x="60" y="784"/>
                    <a:pt x="88" y="795"/>
                    <a:pt x="116" y="795"/>
                  </a:cubicBezTo>
                  <a:cubicBezTo>
                    <a:pt x="142" y="795"/>
                    <a:pt x="169" y="785"/>
                    <a:pt x="189" y="766"/>
                  </a:cubicBezTo>
                  <a:cubicBezTo>
                    <a:pt x="567" y="409"/>
                    <a:pt x="1063" y="211"/>
                    <a:pt x="1582" y="211"/>
                  </a:cubicBezTo>
                  <a:cubicBezTo>
                    <a:pt x="1645" y="211"/>
                    <a:pt x="1711" y="213"/>
                    <a:pt x="1777" y="220"/>
                  </a:cubicBezTo>
                  <a:cubicBezTo>
                    <a:pt x="2584" y="297"/>
                    <a:pt x="3267" y="855"/>
                    <a:pt x="3517" y="1640"/>
                  </a:cubicBezTo>
                  <a:cubicBezTo>
                    <a:pt x="3531" y="1686"/>
                    <a:pt x="3573" y="1715"/>
                    <a:pt x="3616" y="1715"/>
                  </a:cubicBezTo>
                  <a:cubicBezTo>
                    <a:pt x="3627" y="1715"/>
                    <a:pt x="3637" y="1713"/>
                    <a:pt x="3648" y="1709"/>
                  </a:cubicBezTo>
                  <a:cubicBezTo>
                    <a:pt x="3703" y="1692"/>
                    <a:pt x="3735" y="1633"/>
                    <a:pt x="3717" y="1578"/>
                  </a:cubicBezTo>
                  <a:cubicBezTo>
                    <a:pt x="3443" y="711"/>
                    <a:pt x="2690" y="95"/>
                    <a:pt x="1798" y="10"/>
                  </a:cubicBezTo>
                  <a:cubicBezTo>
                    <a:pt x="1723" y="4"/>
                    <a:pt x="1652" y="1"/>
                    <a:pt x="1582"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37" name="Google Shape;537;p23"/>
            <p:cNvSpPr/>
            <p:nvPr/>
          </p:nvSpPr>
          <p:spPr>
            <a:xfrm rot="-1305600">
              <a:off x="8170200" y="2572920"/>
              <a:ext cx="379800" cy="577800"/>
            </a:xfrm>
            <a:custGeom>
              <a:avLst/>
              <a:gdLst/>
              <a:ahLst/>
              <a:cxnLst/>
              <a:rect l="l" t="t" r="r" b="b"/>
              <a:pathLst>
                <a:path w="1577" h="2400" extrusionOk="0">
                  <a:moveTo>
                    <a:pt x="1364" y="1"/>
                  </a:moveTo>
                  <a:lnTo>
                    <a:pt x="1364" y="1075"/>
                  </a:lnTo>
                  <a:cubicBezTo>
                    <a:pt x="1366" y="1374"/>
                    <a:pt x="1251" y="1653"/>
                    <a:pt x="1040" y="1863"/>
                  </a:cubicBezTo>
                  <a:cubicBezTo>
                    <a:pt x="831" y="2074"/>
                    <a:pt x="552" y="2189"/>
                    <a:pt x="256" y="2189"/>
                  </a:cubicBezTo>
                  <a:lnTo>
                    <a:pt x="106" y="2189"/>
                  </a:lnTo>
                  <a:cubicBezTo>
                    <a:pt x="48" y="2189"/>
                    <a:pt x="1" y="2235"/>
                    <a:pt x="1" y="2294"/>
                  </a:cubicBezTo>
                  <a:cubicBezTo>
                    <a:pt x="1" y="2353"/>
                    <a:pt x="47" y="2399"/>
                    <a:pt x="106" y="2399"/>
                  </a:cubicBezTo>
                  <a:lnTo>
                    <a:pt x="256" y="2399"/>
                  </a:lnTo>
                  <a:cubicBezTo>
                    <a:pt x="609" y="2399"/>
                    <a:pt x="941" y="2262"/>
                    <a:pt x="1191" y="2013"/>
                  </a:cubicBezTo>
                  <a:cubicBezTo>
                    <a:pt x="1440" y="1763"/>
                    <a:pt x="1577" y="1430"/>
                    <a:pt x="1576" y="1075"/>
                  </a:cubicBezTo>
                  <a:lnTo>
                    <a:pt x="1576" y="404"/>
                  </a:lnTo>
                  <a:cubicBezTo>
                    <a:pt x="1509" y="265"/>
                    <a:pt x="1439" y="130"/>
                    <a:pt x="1364"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38" name="Google Shape;538;p23"/>
            <p:cNvSpPr/>
            <p:nvPr/>
          </p:nvSpPr>
          <p:spPr>
            <a:xfrm rot="-1305600">
              <a:off x="6553440" y="3360960"/>
              <a:ext cx="909720" cy="740880"/>
            </a:xfrm>
            <a:custGeom>
              <a:avLst/>
              <a:gdLst/>
              <a:ahLst/>
              <a:cxnLst/>
              <a:rect l="l" t="t" r="r" b="b"/>
              <a:pathLst>
                <a:path w="3776" h="3076" extrusionOk="0">
                  <a:moveTo>
                    <a:pt x="3654" y="0"/>
                  </a:moveTo>
                  <a:cubicBezTo>
                    <a:pt x="3638" y="0"/>
                    <a:pt x="3620" y="4"/>
                    <a:pt x="3605" y="13"/>
                  </a:cubicBezTo>
                  <a:cubicBezTo>
                    <a:pt x="2716" y="501"/>
                    <a:pt x="2166" y="1431"/>
                    <a:pt x="2166" y="2441"/>
                  </a:cubicBezTo>
                  <a:lnTo>
                    <a:pt x="2166" y="2864"/>
                  </a:lnTo>
                  <a:lnTo>
                    <a:pt x="652" y="2864"/>
                  </a:lnTo>
                  <a:cubicBezTo>
                    <a:pt x="414" y="2864"/>
                    <a:pt x="195" y="2788"/>
                    <a:pt x="14" y="2661"/>
                  </a:cubicBezTo>
                  <a:cubicBezTo>
                    <a:pt x="8" y="2741"/>
                    <a:pt x="3" y="2820"/>
                    <a:pt x="1" y="2902"/>
                  </a:cubicBezTo>
                  <a:cubicBezTo>
                    <a:pt x="192" y="3012"/>
                    <a:pt x="414" y="3075"/>
                    <a:pt x="652" y="3075"/>
                  </a:cubicBezTo>
                  <a:lnTo>
                    <a:pt x="2271" y="3075"/>
                  </a:lnTo>
                  <a:lnTo>
                    <a:pt x="2271" y="3073"/>
                  </a:lnTo>
                  <a:cubicBezTo>
                    <a:pt x="2328" y="3073"/>
                    <a:pt x="2376" y="3027"/>
                    <a:pt x="2376" y="2968"/>
                  </a:cubicBezTo>
                  <a:lnTo>
                    <a:pt x="2376" y="2440"/>
                  </a:lnTo>
                  <a:cubicBezTo>
                    <a:pt x="2376" y="1508"/>
                    <a:pt x="2886" y="648"/>
                    <a:pt x="3707" y="197"/>
                  </a:cubicBezTo>
                  <a:cubicBezTo>
                    <a:pt x="3757" y="169"/>
                    <a:pt x="3776" y="105"/>
                    <a:pt x="3747" y="55"/>
                  </a:cubicBezTo>
                  <a:cubicBezTo>
                    <a:pt x="3728" y="20"/>
                    <a:pt x="3691" y="0"/>
                    <a:pt x="3654"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39" name="Google Shape;539;p23"/>
            <p:cNvSpPr/>
            <p:nvPr/>
          </p:nvSpPr>
          <p:spPr>
            <a:xfrm rot="-1305600">
              <a:off x="7408440" y="2953440"/>
              <a:ext cx="741960" cy="359280"/>
            </a:xfrm>
            <a:custGeom>
              <a:avLst/>
              <a:gdLst/>
              <a:ahLst/>
              <a:cxnLst/>
              <a:rect l="l" t="t" r="r" b="b"/>
              <a:pathLst>
                <a:path w="3080" h="1493" extrusionOk="0">
                  <a:moveTo>
                    <a:pt x="687" y="0"/>
                  </a:moveTo>
                  <a:cubicBezTo>
                    <a:pt x="484" y="0"/>
                    <a:pt x="289" y="23"/>
                    <a:pt x="94" y="66"/>
                  </a:cubicBezTo>
                  <a:cubicBezTo>
                    <a:pt x="38" y="78"/>
                    <a:pt x="1" y="134"/>
                    <a:pt x="14" y="191"/>
                  </a:cubicBezTo>
                  <a:cubicBezTo>
                    <a:pt x="26" y="241"/>
                    <a:pt x="71" y="274"/>
                    <a:pt x="120" y="274"/>
                  </a:cubicBezTo>
                  <a:cubicBezTo>
                    <a:pt x="127" y="274"/>
                    <a:pt x="134" y="274"/>
                    <a:pt x="141" y="272"/>
                  </a:cubicBezTo>
                  <a:cubicBezTo>
                    <a:pt x="320" y="232"/>
                    <a:pt x="501" y="212"/>
                    <a:pt x="687" y="212"/>
                  </a:cubicBezTo>
                  <a:cubicBezTo>
                    <a:pt x="769" y="212"/>
                    <a:pt x="852" y="216"/>
                    <a:pt x="936" y="224"/>
                  </a:cubicBezTo>
                  <a:cubicBezTo>
                    <a:pt x="1725" y="299"/>
                    <a:pt x="2447" y="755"/>
                    <a:pt x="2868" y="1442"/>
                  </a:cubicBezTo>
                  <a:cubicBezTo>
                    <a:pt x="2889" y="1475"/>
                    <a:pt x="2923" y="1493"/>
                    <a:pt x="2959" y="1493"/>
                  </a:cubicBezTo>
                  <a:cubicBezTo>
                    <a:pt x="2978" y="1493"/>
                    <a:pt x="2995" y="1487"/>
                    <a:pt x="3014" y="1477"/>
                  </a:cubicBezTo>
                  <a:cubicBezTo>
                    <a:pt x="3062" y="1448"/>
                    <a:pt x="3080" y="1382"/>
                    <a:pt x="3048" y="1333"/>
                  </a:cubicBezTo>
                  <a:cubicBezTo>
                    <a:pt x="2593" y="588"/>
                    <a:pt x="1810" y="95"/>
                    <a:pt x="955" y="13"/>
                  </a:cubicBezTo>
                  <a:cubicBezTo>
                    <a:pt x="864" y="5"/>
                    <a:pt x="775" y="0"/>
                    <a:pt x="687"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40" name="Google Shape;540;p23"/>
            <p:cNvSpPr/>
            <p:nvPr/>
          </p:nvSpPr>
          <p:spPr>
            <a:xfrm rot="-1305600">
              <a:off x="6643800" y="3904560"/>
              <a:ext cx="358200" cy="156240"/>
            </a:xfrm>
            <a:custGeom>
              <a:avLst/>
              <a:gdLst/>
              <a:ahLst/>
              <a:cxnLst/>
              <a:rect l="l" t="t" r="r" b="b"/>
              <a:pathLst>
                <a:path w="1488" h="650" extrusionOk="0">
                  <a:moveTo>
                    <a:pt x="44" y="0"/>
                  </a:moveTo>
                  <a:cubicBezTo>
                    <a:pt x="28" y="119"/>
                    <a:pt x="13" y="239"/>
                    <a:pt x="0" y="362"/>
                  </a:cubicBezTo>
                  <a:cubicBezTo>
                    <a:pt x="146" y="536"/>
                    <a:pt x="361" y="649"/>
                    <a:pt x="605" y="649"/>
                  </a:cubicBezTo>
                  <a:lnTo>
                    <a:pt x="1382" y="649"/>
                  </a:lnTo>
                  <a:lnTo>
                    <a:pt x="1382" y="650"/>
                  </a:lnTo>
                  <a:cubicBezTo>
                    <a:pt x="1441" y="650"/>
                    <a:pt x="1488" y="604"/>
                    <a:pt x="1488" y="544"/>
                  </a:cubicBezTo>
                  <a:cubicBezTo>
                    <a:pt x="1488" y="486"/>
                    <a:pt x="1442" y="439"/>
                    <a:pt x="1382" y="439"/>
                  </a:cubicBezTo>
                  <a:lnTo>
                    <a:pt x="607" y="439"/>
                  </a:lnTo>
                  <a:cubicBezTo>
                    <a:pt x="335" y="439"/>
                    <a:pt x="109" y="250"/>
                    <a:pt x="44"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78100" rIns="91425" bIns="7810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41" name="Google Shape;541;p23"/>
            <p:cNvSpPr/>
            <p:nvPr/>
          </p:nvSpPr>
          <p:spPr>
            <a:xfrm rot="-1305600">
              <a:off x="6775560" y="2673360"/>
              <a:ext cx="1692360" cy="902520"/>
            </a:xfrm>
            <a:custGeom>
              <a:avLst/>
              <a:gdLst/>
              <a:ahLst/>
              <a:cxnLst/>
              <a:rect l="l" t="t" r="r" b="b"/>
              <a:pathLst>
                <a:path w="7024" h="3747" extrusionOk="0">
                  <a:moveTo>
                    <a:pt x="6811" y="0"/>
                  </a:moveTo>
                  <a:lnTo>
                    <a:pt x="6813" y="1874"/>
                  </a:lnTo>
                  <a:cubicBezTo>
                    <a:pt x="6813" y="2032"/>
                    <a:pt x="6752" y="2180"/>
                    <a:pt x="6643" y="2289"/>
                  </a:cubicBezTo>
                  <a:cubicBezTo>
                    <a:pt x="6533" y="2399"/>
                    <a:pt x="6387" y="2459"/>
                    <a:pt x="6231" y="2459"/>
                  </a:cubicBezTo>
                  <a:lnTo>
                    <a:pt x="6066" y="2459"/>
                  </a:lnTo>
                  <a:cubicBezTo>
                    <a:pt x="5524" y="1573"/>
                    <a:pt x="4597" y="990"/>
                    <a:pt x="3575" y="892"/>
                  </a:cubicBezTo>
                  <a:cubicBezTo>
                    <a:pt x="3467" y="882"/>
                    <a:pt x="3362" y="877"/>
                    <a:pt x="3259" y="877"/>
                  </a:cubicBezTo>
                  <a:cubicBezTo>
                    <a:pt x="1644" y="877"/>
                    <a:pt x="279" y="2032"/>
                    <a:pt x="10" y="3623"/>
                  </a:cubicBezTo>
                  <a:cubicBezTo>
                    <a:pt x="0" y="3680"/>
                    <a:pt x="39" y="3735"/>
                    <a:pt x="97" y="3745"/>
                  </a:cubicBezTo>
                  <a:cubicBezTo>
                    <a:pt x="102" y="3746"/>
                    <a:pt x="108" y="3746"/>
                    <a:pt x="113" y="3746"/>
                  </a:cubicBezTo>
                  <a:cubicBezTo>
                    <a:pt x="162" y="3746"/>
                    <a:pt x="209" y="3711"/>
                    <a:pt x="219" y="3658"/>
                  </a:cubicBezTo>
                  <a:cubicBezTo>
                    <a:pt x="470" y="2170"/>
                    <a:pt x="1749" y="1088"/>
                    <a:pt x="3259" y="1088"/>
                  </a:cubicBezTo>
                  <a:cubicBezTo>
                    <a:pt x="3355" y="1088"/>
                    <a:pt x="3454" y="1092"/>
                    <a:pt x="3554" y="1101"/>
                  </a:cubicBezTo>
                  <a:cubicBezTo>
                    <a:pt x="4530" y="1195"/>
                    <a:pt x="5412" y="1761"/>
                    <a:pt x="5915" y="2618"/>
                  </a:cubicBezTo>
                  <a:cubicBezTo>
                    <a:pt x="5934" y="2649"/>
                    <a:pt x="5968" y="2670"/>
                    <a:pt x="6005" y="2670"/>
                  </a:cubicBezTo>
                  <a:lnTo>
                    <a:pt x="6230" y="2670"/>
                  </a:lnTo>
                  <a:cubicBezTo>
                    <a:pt x="6442" y="2670"/>
                    <a:pt x="6640" y="2588"/>
                    <a:pt x="6791" y="2438"/>
                  </a:cubicBezTo>
                  <a:cubicBezTo>
                    <a:pt x="6941" y="2289"/>
                    <a:pt x="7023" y="2087"/>
                    <a:pt x="7023" y="1874"/>
                  </a:cubicBezTo>
                  <a:lnTo>
                    <a:pt x="7023" y="290"/>
                  </a:lnTo>
                  <a:cubicBezTo>
                    <a:pt x="6954" y="190"/>
                    <a:pt x="6884" y="93"/>
                    <a:pt x="6811"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42" name="Google Shape;542;p23"/>
            <p:cNvSpPr/>
            <p:nvPr/>
          </p:nvSpPr>
          <p:spPr>
            <a:xfrm rot="-1305600">
              <a:off x="7249320" y="2706120"/>
              <a:ext cx="929160" cy="356760"/>
            </a:xfrm>
            <a:custGeom>
              <a:avLst/>
              <a:gdLst/>
              <a:ahLst/>
              <a:cxnLst/>
              <a:rect l="l" t="t" r="r" b="b"/>
              <a:pathLst>
                <a:path w="3857" h="1482" extrusionOk="0">
                  <a:moveTo>
                    <a:pt x="942" y="0"/>
                  </a:moveTo>
                  <a:cubicBezTo>
                    <a:pt x="650" y="0"/>
                    <a:pt x="370" y="33"/>
                    <a:pt x="92" y="98"/>
                  </a:cubicBezTo>
                  <a:cubicBezTo>
                    <a:pt x="36" y="111"/>
                    <a:pt x="0" y="167"/>
                    <a:pt x="12" y="224"/>
                  </a:cubicBezTo>
                  <a:cubicBezTo>
                    <a:pt x="24" y="272"/>
                    <a:pt x="67" y="306"/>
                    <a:pt x="114" y="306"/>
                  </a:cubicBezTo>
                  <a:cubicBezTo>
                    <a:pt x="122" y="306"/>
                    <a:pt x="130" y="305"/>
                    <a:pt x="138" y="303"/>
                  </a:cubicBezTo>
                  <a:cubicBezTo>
                    <a:pt x="403" y="243"/>
                    <a:pt x="670" y="211"/>
                    <a:pt x="949" y="211"/>
                  </a:cubicBezTo>
                  <a:cubicBezTo>
                    <a:pt x="1062" y="211"/>
                    <a:pt x="1177" y="217"/>
                    <a:pt x="1294" y="227"/>
                  </a:cubicBezTo>
                  <a:cubicBezTo>
                    <a:pt x="2208" y="315"/>
                    <a:pt x="3048" y="747"/>
                    <a:pt x="3659" y="1447"/>
                  </a:cubicBezTo>
                  <a:cubicBezTo>
                    <a:pt x="3680" y="1470"/>
                    <a:pt x="3711" y="1482"/>
                    <a:pt x="3739" y="1482"/>
                  </a:cubicBezTo>
                  <a:cubicBezTo>
                    <a:pt x="3763" y="1482"/>
                    <a:pt x="3788" y="1474"/>
                    <a:pt x="3809" y="1455"/>
                  </a:cubicBezTo>
                  <a:cubicBezTo>
                    <a:pt x="3853" y="1417"/>
                    <a:pt x="3856" y="1350"/>
                    <a:pt x="3818" y="1306"/>
                  </a:cubicBezTo>
                  <a:cubicBezTo>
                    <a:pt x="3171" y="567"/>
                    <a:pt x="2281" y="110"/>
                    <a:pt x="1315" y="18"/>
                  </a:cubicBezTo>
                  <a:cubicBezTo>
                    <a:pt x="1188" y="6"/>
                    <a:pt x="1064" y="0"/>
                    <a:pt x="942"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43" name="Google Shape;543;p23"/>
            <p:cNvSpPr/>
            <p:nvPr/>
          </p:nvSpPr>
          <p:spPr>
            <a:xfrm rot="-1305600">
              <a:off x="8121600" y="2295720"/>
              <a:ext cx="51120" cy="551520"/>
            </a:xfrm>
            <a:custGeom>
              <a:avLst/>
              <a:gdLst/>
              <a:ahLst/>
              <a:cxnLst/>
              <a:rect l="l" t="t" r="r" b="b"/>
              <a:pathLst>
                <a:path w="213" h="2290" extrusionOk="0">
                  <a:moveTo>
                    <a:pt x="1" y="1"/>
                  </a:moveTo>
                  <a:lnTo>
                    <a:pt x="2" y="2184"/>
                  </a:lnTo>
                  <a:cubicBezTo>
                    <a:pt x="2" y="2241"/>
                    <a:pt x="49" y="2290"/>
                    <a:pt x="107" y="2290"/>
                  </a:cubicBezTo>
                  <a:cubicBezTo>
                    <a:pt x="166" y="2290"/>
                    <a:pt x="213" y="2244"/>
                    <a:pt x="213" y="2184"/>
                  </a:cubicBezTo>
                  <a:lnTo>
                    <a:pt x="211" y="218"/>
                  </a:lnTo>
                  <a:cubicBezTo>
                    <a:pt x="143" y="143"/>
                    <a:pt x="72" y="70"/>
                    <a:pt x="1"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44" name="Google Shape;544;p23"/>
            <p:cNvSpPr/>
            <p:nvPr/>
          </p:nvSpPr>
          <p:spPr>
            <a:xfrm rot="-1305600">
              <a:off x="6545880" y="3093840"/>
              <a:ext cx="799560" cy="758520"/>
            </a:xfrm>
            <a:custGeom>
              <a:avLst/>
              <a:gdLst/>
              <a:ahLst/>
              <a:cxnLst/>
              <a:rect l="l" t="t" r="r" b="b"/>
              <a:pathLst>
                <a:path w="3320" h="3149" extrusionOk="0">
                  <a:moveTo>
                    <a:pt x="3201" y="0"/>
                  </a:moveTo>
                  <a:cubicBezTo>
                    <a:pt x="3188" y="0"/>
                    <a:pt x="3175" y="2"/>
                    <a:pt x="3163" y="7"/>
                  </a:cubicBezTo>
                  <a:cubicBezTo>
                    <a:pt x="1907" y="498"/>
                    <a:pt x="1000" y="1616"/>
                    <a:pt x="779" y="2935"/>
                  </a:cubicBezTo>
                  <a:lnTo>
                    <a:pt x="267" y="2935"/>
                  </a:lnTo>
                  <a:cubicBezTo>
                    <a:pt x="236" y="2935"/>
                    <a:pt x="212" y="2911"/>
                    <a:pt x="212" y="2881"/>
                  </a:cubicBezTo>
                  <a:lnTo>
                    <a:pt x="212" y="1068"/>
                  </a:lnTo>
                  <a:cubicBezTo>
                    <a:pt x="135" y="1261"/>
                    <a:pt x="65" y="1462"/>
                    <a:pt x="0" y="1669"/>
                  </a:cubicBezTo>
                  <a:lnTo>
                    <a:pt x="0" y="2881"/>
                  </a:lnTo>
                  <a:cubicBezTo>
                    <a:pt x="0" y="3029"/>
                    <a:pt x="120" y="3148"/>
                    <a:pt x="267" y="3148"/>
                  </a:cubicBezTo>
                  <a:lnTo>
                    <a:pt x="870" y="3148"/>
                  </a:lnTo>
                  <a:cubicBezTo>
                    <a:pt x="922" y="3148"/>
                    <a:pt x="967" y="3110"/>
                    <a:pt x="974" y="3058"/>
                  </a:cubicBezTo>
                  <a:cubicBezTo>
                    <a:pt x="1158" y="1772"/>
                    <a:pt x="2024" y="679"/>
                    <a:pt x="3239" y="204"/>
                  </a:cubicBezTo>
                  <a:cubicBezTo>
                    <a:pt x="3294" y="185"/>
                    <a:pt x="3319" y="122"/>
                    <a:pt x="3300" y="67"/>
                  </a:cubicBezTo>
                  <a:cubicBezTo>
                    <a:pt x="3284" y="25"/>
                    <a:pt x="3243" y="0"/>
                    <a:pt x="3201"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45" name="Google Shape;545;p23"/>
            <p:cNvSpPr/>
            <p:nvPr/>
          </p:nvSpPr>
          <p:spPr>
            <a:xfrm rot="-1305600">
              <a:off x="6635520" y="3165840"/>
              <a:ext cx="208440" cy="490680"/>
            </a:xfrm>
            <a:custGeom>
              <a:avLst/>
              <a:gdLst/>
              <a:ahLst/>
              <a:cxnLst/>
              <a:rect l="l" t="t" r="r" b="b"/>
              <a:pathLst>
                <a:path w="866" h="2037" extrusionOk="0">
                  <a:moveTo>
                    <a:pt x="213" y="0"/>
                  </a:moveTo>
                  <a:cubicBezTo>
                    <a:pt x="140" y="121"/>
                    <a:pt x="69" y="247"/>
                    <a:pt x="1" y="377"/>
                  </a:cubicBezTo>
                  <a:lnTo>
                    <a:pt x="1" y="1932"/>
                  </a:lnTo>
                  <a:cubicBezTo>
                    <a:pt x="0" y="1981"/>
                    <a:pt x="36" y="2025"/>
                    <a:pt x="86" y="2035"/>
                  </a:cubicBezTo>
                  <a:cubicBezTo>
                    <a:pt x="92" y="2036"/>
                    <a:pt x="99" y="2036"/>
                    <a:pt x="106" y="2036"/>
                  </a:cubicBezTo>
                  <a:cubicBezTo>
                    <a:pt x="147" y="2036"/>
                    <a:pt x="187" y="2012"/>
                    <a:pt x="203" y="1972"/>
                  </a:cubicBezTo>
                  <a:cubicBezTo>
                    <a:pt x="360" y="1602"/>
                    <a:pt x="569" y="1255"/>
                    <a:pt x="828" y="943"/>
                  </a:cubicBezTo>
                  <a:cubicBezTo>
                    <a:pt x="865" y="898"/>
                    <a:pt x="859" y="832"/>
                    <a:pt x="815" y="794"/>
                  </a:cubicBezTo>
                  <a:cubicBezTo>
                    <a:pt x="796" y="778"/>
                    <a:pt x="772" y="770"/>
                    <a:pt x="748" y="770"/>
                  </a:cubicBezTo>
                  <a:cubicBezTo>
                    <a:pt x="718" y="770"/>
                    <a:pt x="688" y="783"/>
                    <a:pt x="667" y="808"/>
                  </a:cubicBezTo>
                  <a:cubicBezTo>
                    <a:pt x="494" y="1016"/>
                    <a:pt x="341" y="1239"/>
                    <a:pt x="213" y="1473"/>
                  </a:cubicBezTo>
                  <a:lnTo>
                    <a:pt x="213" y="0"/>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46" name="Google Shape;546;p23"/>
            <p:cNvSpPr/>
            <p:nvPr/>
          </p:nvSpPr>
          <p:spPr>
            <a:xfrm rot="-1305600">
              <a:off x="6679440" y="2487960"/>
              <a:ext cx="1379880" cy="539280"/>
            </a:xfrm>
            <a:custGeom>
              <a:avLst/>
              <a:gdLst/>
              <a:ahLst/>
              <a:cxnLst/>
              <a:rect l="l" t="t" r="r" b="b"/>
              <a:pathLst>
                <a:path w="5728" h="2240" extrusionOk="0">
                  <a:moveTo>
                    <a:pt x="5516" y="1"/>
                  </a:moveTo>
                  <a:lnTo>
                    <a:pt x="5517" y="1668"/>
                  </a:lnTo>
                  <a:cubicBezTo>
                    <a:pt x="4902" y="1230"/>
                    <a:pt x="4186" y="962"/>
                    <a:pt x="3435" y="891"/>
                  </a:cubicBezTo>
                  <a:cubicBezTo>
                    <a:pt x="3292" y="879"/>
                    <a:pt x="3153" y="873"/>
                    <a:pt x="3019" y="873"/>
                  </a:cubicBezTo>
                  <a:cubicBezTo>
                    <a:pt x="1915" y="873"/>
                    <a:pt x="858" y="1294"/>
                    <a:pt x="45" y="2057"/>
                  </a:cubicBezTo>
                  <a:cubicBezTo>
                    <a:pt x="3" y="2097"/>
                    <a:pt x="0" y="2163"/>
                    <a:pt x="41" y="2206"/>
                  </a:cubicBezTo>
                  <a:cubicBezTo>
                    <a:pt x="62" y="2228"/>
                    <a:pt x="90" y="2240"/>
                    <a:pt x="119" y="2240"/>
                  </a:cubicBezTo>
                  <a:cubicBezTo>
                    <a:pt x="145" y="2240"/>
                    <a:pt x="171" y="2230"/>
                    <a:pt x="191" y="2211"/>
                  </a:cubicBezTo>
                  <a:cubicBezTo>
                    <a:pt x="966" y="1483"/>
                    <a:pt x="1970" y="1083"/>
                    <a:pt x="3021" y="1083"/>
                  </a:cubicBezTo>
                  <a:cubicBezTo>
                    <a:pt x="3147" y="1083"/>
                    <a:pt x="3280" y="1091"/>
                    <a:pt x="3416" y="1103"/>
                  </a:cubicBezTo>
                  <a:cubicBezTo>
                    <a:pt x="4197" y="1176"/>
                    <a:pt x="4937" y="1475"/>
                    <a:pt x="5558" y="1961"/>
                  </a:cubicBezTo>
                  <a:cubicBezTo>
                    <a:pt x="5577" y="1976"/>
                    <a:pt x="5601" y="1984"/>
                    <a:pt x="5625" y="1984"/>
                  </a:cubicBezTo>
                  <a:cubicBezTo>
                    <a:pt x="5640" y="1984"/>
                    <a:pt x="5656" y="1981"/>
                    <a:pt x="5670" y="1974"/>
                  </a:cubicBezTo>
                  <a:cubicBezTo>
                    <a:pt x="5705" y="1955"/>
                    <a:pt x="5728" y="1919"/>
                    <a:pt x="5728" y="1878"/>
                  </a:cubicBezTo>
                  <a:lnTo>
                    <a:pt x="5727" y="167"/>
                  </a:lnTo>
                  <a:cubicBezTo>
                    <a:pt x="5657" y="110"/>
                    <a:pt x="5588" y="54"/>
                    <a:pt x="5516"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47" name="Google Shape;547;p23"/>
            <p:cNvSpPr/>
            <p:nvPr/>
          </p:nvSpPr>
          <p:spPr>
            <a:xfrm rot="-1305600">
              <a:off x="6545880" y="2454480"/>
              <a:ext cx="1367640" cy="557640"/>
            </a:xfrm>
            <a:custGeom>
              <a:avLst/>
              <a:gdLst/>
              <a:ahLst/>
              <a:cxnLst/>
              <a:rect l="l" t="t" r="r" b="b"/>
              <a:pathLst>
                <a:path w="5677" h="2315" extrusionOk="0">
                  <a:moveTo>
                    <a:pt x="5466" y="0"/>
                  </a:moveTo>
                  <a:lnTo>
                    <a:pt x="5466" y="1105"/>
                  </a:lnTo>
                  <a:cubicBezTo>
                    <a:pt x="4989" y="893"/>
                    <a:pt x="4483" y="759"/>
                    <a:pt x="3960" y="710"/>
                  </a:cubicBezTo>
                  <a:cubicBezTo>
                    <a:pt x="3800" y="695"/>
                    <a:pt x="3644" y="688"/>
                    <a:pt x="3496" y="688"/>
                  </a:cubicBezTo>
                  <a:cubicBezTo>
                    <a:pt x="2269" y="688"/>
                    <a:pt x="1113" y="1137"/>
                    <a:pt x="213" y="1959"/>
                  </a:cubicBezTo>
                  <a:lnTo>
                    <a:pt x="213" y="1252"/>
                  </a:lnTo>
                  <a:cubicBezTo>
                    <a:pt x="142" y="1339"/>
                    <a:pt x="71" y="1428"/>
                    <a:pt x="2" y="1521"/>
                  </a:cubicBezTo>
                  <a:lnTo>
                    <a:pt x="2" y="2207"/>
                  </a:lnTo>
                  <a:cubicBezTo>
                    <a:pt x="1" y="2251"/>
                    <a:pt x="27" y="2289"/>
                    <a:pt x="66" y="2306"/>
                  </a:cubicBezTo>
                  <a:cubicBezTo>
                    <a:pt x="79" y="2311"/>
                    <a:pt x="93" y="2314"/>
                    <a:pt x="107" y="2314"/>
                  </a:cubicBezTo>
                  <a:cubicBezTo>
                    <a:pt x="134" y="2314"/>
                    <a:pt x="162" y="2303"/>
                    <a:pt x="181" y="2283"/>
                  </a:cubicBezTo>
                  <a:cubicBezTo>
                    <a:pt x="1063" y="1392"/>
                    <a:pt x="2240" y="901"/>
                    <a:pt x="3494" y="901"/>
                  </a:cubicBezTo>
                  <a:cubicBezTo>
                    <a:pt x="3636" y="901"/>
                    <a:pt x="3787" y="907"/>
                    <a:pt x="3940" y="921"/>
                  </a:cubicBezTo>
                  <a:cubicBezTo>
                    <a:pt x="4492" y="975"/>
                    <a:pt x="5026" y="1124"/>
                    <a:pt x="5525" y="1367"/>
                  </a:cubicBezTo>
                  <a:cubicBezTo>
                    <a:pt x="5540" y="1374"/>
                    <a:pt x="5556" y="1378"/>
                    <a:pt x="5571" y="1378"/>
                  </a:cubicBezTo>
                  <a:cubicBezTo>
                    <a:pt x="5591" y="1378"/>
                    <a:pt x="5610" y="1372"/>
                    <a:pt x="5627" y="1361"/>
                  </a:cubicBezTo>
                  <a:cubicBezTo>
                    <a:pt x="5658" y="1343"/>
                    <a:pt x="5677" y="1307"/>
                    <a:pt x="5677" y="1272"/>
                  </a:cubicBezTo>
                  <a:lnTo>
                    <a:pt x="5677" y="126"/>
                  </a:lnTo>
                  <a:cubicBezTo>
                    <a:pt x="5607" y="82"/>
                    <a:pt x="5537" y="40"/>
                    <a:pt x="5466"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48" name="Google Shape;548;p23"/>
            <p:cNvSpPr/>
            <p:nvPr/>
          </p:nvSpPr>
          <p:spPr>
            <a:xfrm rot="-1305600">
              <a:off x="7344000" y="2264760"/>
              <a:ext cx="326520" cy="206280"/>
            </a:xfrm>
            <a:custGeom>
              <a:avLst/>
              <a:gdLst/>
              <a:ahLst/>
              <a:cxnLst/>
              <a:rect l="l" t="t" r="r" b="b"/>
              <a:pathLst>
                <a:path w="1356" h="857" extrusionOk="0">
                  <a:moveTo>
                    <a:pt x="1144" y="1"/>
                  </a:moveTo>
                  <a:lnTo>
                    <a:pt x="1144" y="611"/>
                  </a:lnTo>
                  <a:cubicBezTo>
                    <a:pt x="843" y="527"/>
                    <a:pt x="532" y="469"/>
                    <a:pt x="217" y="440"/>
                  </a:cubicBezTo>
                  <a:lnTo>
                    <a:pt x="116" y="431"/>
                  </a:lnTo>
                  <a:cubicBezTo>
                    <a:pt x="114" y="431"/>
                    <a:pt x="111" y="430"/>
                    <a:pt x="108" y="430"/>
                  </a:cubicBezTo>
                  <a:cubicBezTo>
                    <a:pt x="54" y="430"/>
                    <a:pt x="8" y="473"/>
                    <a:pt x="3" y="528"/>
                  </a:cubicBezTo>
                  <a:cubicBezTo>
                    <a:pt x="0" y="586"/>
                    <a:pt x="44" y="637"/>
                    <a:pt x="101" y="641"/>
                  </a:cubicBezTo>
                  <a:lnTo>
                    <a:pt x="199" y="649"/>
                  </a:lnTo>
                  <a:cubicBezTo>
                    <a:pt x="545" y="682"/>
                    <a:pt x="890" y="751"/>
                    <a:pt x="1220" y="852"/>
                  </a:cubicBezTo>
                  <a:cubicBezTo>
                    <a:pt x="1230" y="855"/>
                    <a:pt x="1241" y="857"/>
                    <a:pt x="1251" y="857"/>
                  </a:cubicBezTo>
                  <a:cubicBezTo>
                    <a:pt x="1273" y="857"/>
                    <a:pt x="1295" y="850"/>
                    <a:pt x="1313" y="835"/>
                  </a:cubicBezTo>
                  <a:cubicBezTo>
                    <a:pt x="1341" y="815"/>
                    <a:pt x="1356" y="785"/>
                    <a:pt x="1356" y="751"/>
                  </a:cubicBezTo>
                  <a:lnTo>
                    <a:pt x="1356" y="90"/>
                  </a:lnTo>
                  <a:cubicBezTo>
                    <a:pt x="1286" y="58"/>
                    <a:pt x="1215" y="28"/>
                    <a:pt x="1144"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49" name="Google Shape;549;p23"/>
            <p:cNvSpPr/>
            <p:nvPr/>
          </p:nvSpPr>
          <p:spPr>
            <a:xfrm rot="-1305600">
              <a:off x="6646320" y="2579040"/>
              <a:ext cx="697680" cy="251280"/>
            </a:xfrm>
            <a:custGeom>
              <a:avLst/>
              <a:gdLst/>
              <a:ahLst/>
              <a:cxnLst/>
              <a:rect l="l" t="t" r="r" b="b"/>
              <a:pathLst>
                <a:path w="2896" h="1044" extrusionOk="0">
                  <a:moveTo>
                    <a:pt x="2784" y="1"/>
                  </a:moveTo>
                  <a:cubicBezTo>
                    <a:pt x="1872" y="31"/>
                    <a:pt x="987" y="290"/>
                    <a:pt x="212" y="751"/>
                  </a:cubicBezTo>
                  <a:lnTo>
                    <a:pt x="212" y="527"/>
                  </a:lnTo>
                  <a:cubicBezTo>
                    <a:pt x="141" y="593"/>
                    <a:pt x="71" y="663"/>
                    <a:pt x="1" y="734"/>
                  </a:cubicBezTo>
                  <a:lnTo>
                    <a:pt x="1" y="942"/>
                  </a:lnTo>
                  <a:cubicBezTo>
                    <a:pt x="0" y="978"/>
                    <a:pt x="20" y="1014"/>
                    <a:pt x="55" y="1032"/>
                  </a:cubicBezTo>
                  <a:cubicBezTo>
                    <a:pt x="69" y="1040"/>
                    <a:pt x="88" y="1044"/>
                    <a:pt x="105" y="1044"/>
                  </a:cubicBezTo>
                  <a:cubicBezTo>
                    <a:pt x="126" y="1044"/>
                    <a:pt x="145" y="1038"/>
                    <a:pt x="163" y="1027"/>
                  </a:cubicBezTo>
                  <a:cubicBezTo>
                    <a:pt x="945" y="525"/>
                    <a:pt x="1854" y="242"/>
                    <a:pt x="2792" y="210"/>
                  </a:cubicBezTo>
                  <a:cubicBezTo>
                    <a:pt x="2849" y="209"/>
                    <a:pt x="2896" y="160"/>
                    <a:pt x="2892" y="103"/>
                  </a:cubicBezTo>
                  <a:cubicBezTo>
                    <a:pt x="2891" y="45"/>
                    <a:pt x="2838" y="2"/>
                    <a:pt x="2784"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50" name="Google Shape;550;p23"/>
            <p:cNvSpPr/>
            <p:nvPr/>
          </p:nvSpPr>
          <p:spPr>
            <a:xfrm rot="-1305600">
              <a:off x="6721920" y="2369520"/>
              <a:ext cx="829440" cy="179280"/>
            </a:xfrm>
            <a:custGeom>
              <a:avLst/>
              <a:gdLst/>
              <a:ahLst/>
              <a:cxnLst/>
              <a:rect l="l" t="t" r="r" b="b"/>
              <a:pathLst>
                <a:path w="3443" h="745" extrusionOk="0">
                  <a:moveTo>
                    <a:pt x="3231" y="0"/>
                  </a:moveTo>
                  <a:lnTo>
                    <a:pt x="3231" y="122"/>
                  </a:lnTo>
                  <a:cubicBezTo>
                    <a:pt x="3114" y="105"/>
                    <a:pt x="2998" y="89"/>
                    <a:pt x="2881" y="78"/>
                  </a:cubicBezTo>
                  <a:cubicBezTo>
                    <a:pt x="2687" y="61"/>
                    <a:pt x="2496" y="53"/>
                    <a:pt x="2316" y="53"/>
                  </a:cubicBezTo>
                  <a:cubicBezTo>
                    <a:pt x="1833" y="53"/>
                    <a:pt x="1361" y="109"/>
                    <a:pt x="901" y="221"/>
                  </a:cubicBezTo>
                  <a:cubicBezTo>
                    <a:pt x="593" y="355"/>
                    <a:pt x="291" y="530"/>
                    <a:pt x="1" y="744"/>
                  </a:cubicBezTo>
                  <a:cubicBezTo>
                    <a:pt x="9" y="742"/>
                    <a:pt x="17" y="742"/>
                    <a:pt x="26" y="739"/>
                  </a:cubicBezTo>
                  <a:cubicBezTo>
                    <a:pt x="746" y="423"/>
                    <a:pt x="1517" y="263"/>
                    <a:pt x="2315" y="263"/>
                  </a:cubicBezTo>
                  <a:cubicBezTo>
                    <a:pt x="2489" y="263"/>
                    <a:pt x="2674" y="270"/>
                    <a:pt x="2861" y="289"/>
                  </a:cubicBezTo>
                  <a:cubicBezTo>
                    <a:pt x="3011" y="302"/>
                    <a:pt x="3165" y="324"/>
                    <a:pt x="3317" y="351"/>
                  </a:cubicBezTo>
                  <a:cubicBezTo>
                    <a:pt x="3324" y="352"/>
                    <a:pt x="3330" y="353"/>
                    <a:pt x="3337" y="353"/>
                  </a:cubicBezTo>
                  <a:cubicBezTo>
                    <a:pt x="3361" y="353"/>
                    <a:pt x="3384" y="345"/>
                    <a:pt x="3404" y="328"/>
                  </a:cubicBezTo>
                  <a:cubicBezTo>
                    <a:pt x="3427" y="307"/>
                    <a:pt x="3442" y="279"/>
                    <a:pt x="3442" y="247"/>
                  </a:cubicBezTo>
                  <a:lnTo>
                    <a:pt x="3442" y="56"/>
                  </a:lnTo>
                  <a:cubicBezTo>
                    <a:pt x="3372" y="37"/>
                    <a:pt x="3301" y="17"/>
                    <a:pt x="3231"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89625" rIns="91425" bIns="896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51" name="Google Shape;551;p23"/>
            <p:cNvSpPr/>
            <p:nvPr/>
          </p:nvSpPr>
          <p:spPr>
            <a:xfrm rot="-1305600">
              <a:off x="7862760" y="3613680"/>
              <a:ext cx="51120" cy="685800"/>
            </a:xfrm>
            <a:custGeom>
              <a:avLst/>
              <a:gdLst/>
              <a:ahLst/>
              <a:cxnLst/>
              <a:rect l="l" t="t" r="r" b="b"/>
              <a:pathLst>
                <a:path w="213" h="2848" extrusionOk="0">
                  <a:moveTo>
                    <a:pt x="106" y="0"/>
                  </a:moveTo>
                  <a:cubicBezTo>
                    <a:pt x="49" y="0"/>
                    <a:pt x="1" y="46"/>
                    <a:pt x="1" y="105"/>
                  </a:cubicBezTo>
                  <a:lnTo>
                    <a:pt x="1" y="2742"/>
                  </a:lnTo>
                  <a:cubicBezTo>
                    <a:pt x="1" y="2799"/>
                    <a:pt x="48" y="2847"/>
                    <a:pt x="106" y="2847"/>
                  </a:cubicBezTo>
                  <a:cubicBezTo>
                    <a:pt x="164" y="2847"/>
                    <a:pt x="212" y="2799"/>
                    <a:pt x="212" y="2742"/>
                  </a:cubicBezTo>
                  <a:lnTo>
                    <a:pt x="212" y="105"/>
                  </a:lnTo>
                  <a:cubicBezTo>
                    <a:pt x="212" y="47"/>
                    <a:pt x="165" y="0"/>
                    <a:pt x="106"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52" name="Google Shape;552;p23"/>
            <p:cNvSpPr/>
            <p:nvPr/>
          </p:nvSpPr>
          <p:spPr>
            <a:xfrm rot="-1305600">
              <a:off x="7619760" y="3903840"/>
              <a:ext cx="1050120" cy="446040"/>
            </a:xfrm>
            <a:custGeom>
              <a:avLst/>
              <a:gdLst/>
              <a:ahLst/>
              <a:cxnLst/>
              <a:rect l="l" t="t" r="r" b="b"/>
              <a:pathLst>
                <a:path w="4360" h="1853" extrusionOk="0">
                  <a:moveTo>
                    <a:pt x="2610" y="1"/>
                  </a:moveTo>
                  <a:cubicBezTo>
                    <a:pt x="2218" y="1"/>
                    <a:pt x="1898" y="321"/>
                    <a:pt x="1898" y="713"/>
                  </a:cubicBezTo>
                  <a:lnTo>
                    <a:pt x="1898" y="976"/>
                  </a:lnTo>
                  <a:cubicBezTo>
                    <a:pt x="1898" y="1343"/>
                    <a:pt x="1599" y="1641"/>
                    <a:pt x="1232" y="1641"/>
                  </a:cubicBezTo>
                  <a:lnTo>
                    <a:pt x="106" y="1641"/>
                  </a:lnTo>
                  <a:cubicBezTo>
                    <a:pt x="49" y="1641"/>
                    <a:pt x="1" y="1688"/>
                    <a:pt x="1" y="1747"/>
                  </a:cubicBezTo>
                  <a:cubicBezTo>
                    <a:pt x="1" y="1804"/>
                    <a:pt x="47" y="1852"/>
                    <a:pt x="106" y="1852"/>
                  </a:cubicBezTo>
                  <a:lnTo>
                    <a:pt x="1234" y="1852"/>
                  </a:lnTo>
                  <a:cubicBezTo>
                    <a:pt x="1717" y="1852"/>
                    <a:pt x="2109" y="1459"/>
                    <a:pt x="2109" y="976"/>
                  </a:cubicBezTo>
                  <a:lnTo>
                    <a:pt x="2109" y="713"/>
                  </a:lnTo>
                  <a:cubicBezTo>
                    <a:pt x="2109" y="437"/>
                    <a:pt x="2334" y="213"/>
                    <a:pt x="2610" y="213"/>
                  </a:cubicBezTo>
                  <a:lnTo>
                    <a:pt x="4253" y="213"/>
                  </a:lnTo>
                  <a:cubicBezTo>
                    <a:pt x="4311" y="213"/>
                    <a:pt x="4360" y="165"/>
                    <a:pt x="4360" y="107"/>
                  </a:cubicBezTo>
                  <a:cubicBezTo>
                    <a:pt x="4360" y="49"/>
                    <a:pt x="4312" y="1"/>
                    <a:pt x="4253"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53" name="Google Shape;553;p23"/>
            <p:cNvSpPr/>
            <p:nvPr/>
          </p:nvSpPr>
          <p:spPr>
            <a:xfrm rot="-1305600">
              <a:off x="8670240" y="3610800"/>
              <a:ext cx="420480" cy="241200"/>
            </a:xfrm>
            <a:custGeom>
              <a:avLst/>
              <a:gdLst/>
              <a:ahLst/>
              <a:cxnLst/>
              <a:rect l="l" t="t" r="r" b="b"/>
              <a:pathLst>
                <a:path w="1746" h="1003" extrusionOk="0">
                  <a:moveTo>
                    <a:pt x="111" y="1"/>
                  </a:moveTo>
                  <a:cubicBezTo>
                    <a:pt x="58" y="1"/>
                    <a:pt x="13" y="39"/>
                    <a:pt x="7" y="93"/>
                  </a:cubicBezTo>
                  <a:cubicBezTo>
                    <a:pt x="0" y="150"/>
                    <a:pt x="40" y="204"/>
                    <a:pt x="98" y="210"/>
                  </a:cubicBezTo>
                  <a:cubicBezTo>
                    <a:pt x="684" y="287"/>
                    <a:pt x="1235" y="563"/>
                    <a:pt x="1715" y="1002"/>
                  </a:cubicBezTo>
                  <a:cubicBezTo>
                    <a:pt x="1726" y="917"/>
                    <a:pt x="1735" y="832"/>
                    <a:pt x="1745" y="745"/>
                  </a:cubicBezTo>
                  <a:cubicBezTo>
                    <a:pt x="1261" y="335"/>
                    <a:pt x="710" y="77"/>
                    <a:pt x="125" y="2"/>
                  </a:cubicBezTo>
                  <a:cubicBezTo>
                    <a:pt x="120" y="1"/>
                    <a:pt x="115" y="1"/>
                    <a:pt x="111"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54" name="Google Shape;554;p23"/>
            <p:cNvSpPr/>
            <p:nvPr/>
          </p:nvSpPr>
          <p:spPr>
            <a:xfrm rot="-1305600">
              <a:off x="6969960" y="4636440"/>
              <a:ext cx="704880" cy="72000"/>
            </a:xfrm>
            <a:custGeom>
              <a:avLst/>
              <a:gdLst/>
              <a:ahLst/>
              <a:cxnLst/>
              <a:rect l="l" t="t" r="r" b="b"/>
              <a:pathLst>
                <a:path w="2926" h="301" extrusionOk="0">
                  <a:moveTo>
                    <a:pt x="1306" y="0"/>
                  </a:moveTo>
                  <a:cubicBezTo>
                    <a:pt x="864" y="0"/>
                    <a:pt x="424" y="20"/>
                    <a:pt x="0" y="92"/>
                  </a:cubicBezTo>
                  <a:cubicBezTo>
                    <a:pt x="16" y="163"/>
                    <a:pt x="31" y="233"/>
                    <a:pt x="46" y="301"/>
                  </a:cubicBezTo>
                  <a:cubicBezTo>
                    <a:pt x="461" y="231"/>
                    <a:pt x="892" y="212"/>
                    <a:pt x="1326" y="212"/>
                  </a:cubicBezTo>
                  <a:cubicBezTo>
                    <a:pt x="1576" y="212"/>
                    <a:pt x="1827" y="218"/>
                    <a:pt x="2076" y="224"/>
                  </a:cubicBezTo>
                  <a:cubicBezTo>
                    <a:pt x="2328" y="232"/>
                    <a:pt x="2575" y="237"/>
                    <a:pt x="2819" y="237"/>
                  </a:cubicBezTo>
                  <a:cubicBezTo>
                    <a:pt x="2877" y="237"/>
                    <a:pt x="2925" y="190"/>
                    <a:pt x="2925" y="131"/>
                  </a:cubicBezTo>
                  <a:cubicBezTo>
                    <a:pt x="2925" y="74"/>
                    <a:pt x="2878" y="26"/>
                    <a:pt x="2819" y="26"/>
                  </a:cubicBezTo>
                  <a:cubicBezTo>
                    <a:pt x="2577" y="26"/>
                    <a:pt x="2330" y="19"/>
                    <a:pt x="2082" y="13"/>
                  </a:cubicBezTo>
                  <a:cubicBezTo>
                    <a:pt x="1824" y="7"/>
                    <a:pt x="1564" y="0"/>
                    <a:pt x="1306"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36000" rIns="91425" bIns="3600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55" name="Google Shape;555;p23"/>
            <p:cNvSpPr/>
            <p:nvPr/>
          </p:nvSpPr>
          <p:spPr>
            <a:xfrm rot="-1305600">
              <a:off x="6912000" y="4071240"/>
              <a:ext cx="2312640" cy="452160"/>
            </a:xfrm>
            <a:custGeom>
              <a:avLst/>
              <a:gdLst/>
              <a:ahLst/>
              <a:cxnLst/>
              <a:rect l="l" t="t" r="r" b="b"/>
              <a:pathLst>
                <a:path w="9598" h="1878" extrusionOk="0">
                  <a:moveTo>
                    <a:pt x="5787" y="0"/>
                  </a:moveTo>
                  <a:cubicBezTo>
                    <a:pt x="5685" y="0"/>
                    <a:pt x="5602" y="83"/>
                    <a:pt x="5602" y="185"/>
                  </a:cubicBezTo>
                  <a:lnTo>
                    <a:pt x="5602" y="448"/>
                  </a:lnTo>
                  <a:cubicBezTo>
                    <a:pt x="5602" y="1106"/>
                    <a:pt x="5068" y="1640"/>
                    <a:pt x="4410" y="1640"/>
                  </a:cubicBezTo>
                  <a:lnTo>
                    <a:pt x="414" y="1640"/>
                  </a:lnTo>
                  <a:cubicBezTo>
                    <a:pt x="273" y="1640"/>
                    <a:pt x="135" y="1654"/>
                    <a:pt x="1" y="1673"/>
                  </a:cubicBezTo>
                  <a:cubicBezTo>
                    <a:pt x="18" y="1742"/>
                    <a:pt x="37" y="1810"/>
                    <a:pt x="58" y="1877"/>
                  </a:cubicBezTo>
                  <a:cubicBezTo>
                    <a:pt x="176" y="1863"/>
                    <a:pt x="293" y="1852"/>
                    <a:pt x="415" y="1852"/>
                  </a:cubicBezTo>
                  <a:lnTo>
                    <a:pt x="4411" y="1852"/>
                  </a:lnTo>
                  <a:cubicBezTo>
                    <a:pt x="5185" y="1852"/>
                    <a:pt x="5815" y="1222"/>
                    <a:pt x="5815" y="448"/>
                  </a:cubicBezTo>
                  <a:lnTo>
                    <a:pt x="5815" y="211"/>
                  </a:lnTo>
                  <a:lnTo>
                    <a:pt x="7563" y="211"/>
                  </a:lnTo>
                  <a:cubicBezTo>
                    <a:pt x="8347" y="211"/>
                    <a:pt x="9053" y="543"/>
                    <a:pt x="9552" y="1074"/>
                  </a:cubicBezTo>
                  <a:cubicBezTo>
                    <a:pt x="9568" y="991"/>
                    <a:pt x="9583" y="905"/>
                    <a:pt x="9598" y="821"/>
                  </a:cubicBezTo>
                  <a:cubicBezTo>
                    <a:pt x="9067" y="313"/>
                    <a:pt x="8351" y="0"/>
                    <a:pt x="7563"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56" name="Google Shape;556;p23"/>
            <p:cNvSpPr/>
            <p:nvPr/>
          </p:nvSpPr>
          <p:spPr>
            <a:xfrm rot="-1305600">
              <a:off x="7024680" y="4327560"/>
              <a:ext cx="1487880" cy="453240"/>
            </a:xfrm>
            <a:custGeom>
              <a:avLst/>
              <a:gdLst/>
              <a:ahLst/>
              <a:cxnLst/>
              <a:rect l="l" t="t" r="r" b="b"/>
              <a:pathLst>
                <a:path w="6176" h="1883" extrusionOk="0">
                  <a:moveTo>
                    <a:pt x="6067" y="1"/>
                  </a:moveTo>
                  <a:cubicBezTo>
                    <a:pt x="6017" y="1"/>
                    <a:pt x="5964" y="45"/>
                    <a:pt x="5962" y="100"/>
                  </a:cubicBezTo>
                  <a:cubicBezTo>
                    <a:pt x="5917" y="851"/>
                    <a:pt x="5357" y="1471"/>
                    <a:pt x="4631" y="1575"/>
                  </a:cubicBezTo>
                  <a:cubicBezTo>
                    <a:pt x="4052" y="1652"/>
                    <a:pt x="3465" y="1672"/>
                    <a:pt x="2883" y="1672"/>
                  </a:cubicBezTo>
                  <a:cubicBezTo>
                    <a:pt x="2565" y="1672"/>
                    <a:pt x="2249" y="1666"/>
                    <a:pt x="1937" y="1660"/>
                  </a:cubicBezTo>
                  <a:cubicBezTo>
                    <a:pt x="1635" y="1655"/>
                    <a:pt x="1328" y="1649"/>
                    <a:pt x="1019" y="1649"/>
                  </a:cubicBezTo>
                  <a:cubicBezTo>
                    <a:pt x="681" y="1649"/>
                    <a:pt x="341" y="1656"/>
                    <a:pt x="1" y="1676"/>
                  </a:cubicBezTo>
                  <a:cubicBezTo>
                    <a:pt x="24" y="1745"/>
                    <a:pt x="49" y="1815"/>
                    <a:pt x="74" y="1882"/>
                  </a:cubicBezTo>
                  <a:cubicBezTo>
                    <a:pt x="392" y="1866"/>
                    <a:pt x="713" y="1861"/>
                    <a:pt x="1032" y="1861"/>
                  </a:cubicBezTo>
                  <a:cubicBezTo>
                    <a:pt x="1334" y="1861"/>
                    <a:pt x="1635" y="1866"/>
                    <a:pt x="1932" y="1871"/>
                  </a:cubicBezTo>
                  <a:cubicBezTo>
                    <a:pt x="2248" y="1877"/>
                    <a:pt x="2568" y="1883"/>
                    <a:pt x="2890" y="1883"/>
                  </a:cubicBezTo>
                  <a:cubicBezTo>
                    <a:pt x="3477" y="1883"/>
                    <a:pt x="4071" y="1863"/>
                    <a:pt x="4661" y="1783"/>
                  </a:cubicBezTo>
                  <a:cubicBezTo>
                    <a:pt x="5485" y="1666"/>
                    <a:pt x="6121" y="963"/>
                    <a:pt x="6171" y="113"/>
                  </a:cubicBezTo>
                  <a:cubicBezTo>
                    <a:pt x="6176" y="55"/>
                    <a:pt x="6131" y="4"/>
                    <a:pt x="6073" y="1"/>
                  </a:cubicBezTo>
                  <a:cubicBezTo>
                    <a:pt x="6071" y="1"/>
                    <a:pt x="6069" y="1"/>
                    <a:pt x="6067"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57" name="Google Shape;557;p23"/>
            <p:cNvSpPr/>
            <p:nvPr/>
          </p:nvSpPr>
          <p:spPr>
            <a:xfrm rot="-1305600">
              <a:off x="8464320" y="3896280"/>
              <a:ext cx="688680" cy="289800"/>
            </a:xfrm>
            <a:custGeom>
              <a:avLst/>
              <a:gdLst/>
              <a:ahLst/>
              <a:cxnLst/>
              <a:rect l="l" t="t" r="r" b="b"/>
              <a:pathLst>
                <a:path w="2859" h="1204" extrusionOk="0">
                  <a:moveTo>
                    <a:pt x="601" y="1"/>
                  </a:moveTo>
                  <a:cubicBezTo>
                    <a:pt x="432" y="1"/>
                    <a:pt x="262" y="14"/>
                    <a:pt x="96" y="41"/>
                  </a:cubicBezTo>
                  <a:cubicBezTo>
                    <a:pt x="39" y="50"/>
                    <a:pt x="0" y="104"/>
                    <a:pt x="8" y="162"/>
                  </a:cubicBezTo>
                  <a:cubicBezTo>
                    <a:pt x="17" y="213"/>
                    <a:pt x="63" y="250"/>
                    <a:pt x="113" y="250"/>
                  </a:cubicBezTo>
                  <a:cubicBezTo>
                    <a:pt x="118" y="250"/>
                    <a:pt x="123" y="249"/>
                    <a:pt x="129" y="248"/>
                  </a:cubicBezTo>
                  <a:cubicBezTo>
                    <a:pt x="278" y="224"/>
                    <a:pt x="432" y="212"/>
                    <a:pt x="586" y="212"/>
                  </a:cubicBezTo>
                  <a:cubicBezTo>
                    <a:pt x="1249" y="212"/>
                    <a:pt x="1929" y="429"/>
                    <a:pt x="2412" y="811"/>
                  </a:cubicBezTo>
                  <a:cubicBezTo>
                    <a:pt x="2561" y="929"/>
                    <a:pt x="2688" y="1060"/>
                    <a:pt x="2793" y="1204"/>
                  </a:cubicBezTo>
                  <a:cubicBezTo>
                    <a:pt x="2816" y="1118"/>
                    <a:pt x="2838" y="1034"/>
                    <a:pt x="2859" y="947"/>
                  </a:cubicBezTo>
                  <a:cubicBezTo>
                    <a:pt x="2765" y="840"/>
                    <a:pt x="2661" y="739"/>
                    <a:pt x="2544" y="645"/>
                  </a:cubicBezTo>
                  <a:cubicBezTo>
                    <a:pt x="2020" y="231"/>
                    <a:pt x="1309" y="1"/>
                    <a:pt x="601"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58" name="Google Shape;558;p23"/>
            <p:cNvSpPr/>
            <p:nvPr/>
          </p:nvSpPr>
          <p:spPr>
            <a:xfrm rot="-1305600">
              <a:off x="7231320" y="5039640"/>
              <a:ext cx="249840" cy="52920"/>
            </a:xfrm>
            <a:custGeom>
              <a:avLst/>
              <a:gdLst/>
              <a:ahLst/>
              <a:cxnLst/>
              <a:rect l="l" t="t" r="r" b="b"/>
              <a:pathLst>
                <a:path w="1038" h="221" extrusionOk="0">
                  <a:moveTo>
                    <a:pt x="925" y="0"/>
                  </a:moveTo>
                  <a:cubicBezTo>
                    <a:pt x="923" y="0"/>
                    <a:pt x="921" y="0"/>
                    <a:pt x="919" y="0"/>
                  </a:cubicBezTo>
                  <a:cubicBezTo>
                    <a:pt x="834" y="7"/>
                    <a:pt x="743" y="9"/>
                    <a:pt x="648" y="9"/>
                  </a:cubicBezTo>
                  <a:cubicBezTo>
                    <a:pt x="582" y="9"/>
                    <a:pt x="514" y="8"/>
                    <a:pt x="445" y="7"/>
                  </a:cubicBezTo>
                  <a:cubicBezTo>
                    <a:pt x="379" y="6"/>
                    <a:pt x="311" y="5"/>
                    <a:pt x="243" y="5"/>
                  </a:cubicBezTo>
                  <a:cubicBezTo>
                    <a:pt x="163" y="5"/>
                    <a:pt x="82" y="6"/>
                    <a:pt x="1" y="9"/>
                  </a:cubicBezTo>
                  <a:cubicBezTo>
                    <a:pt x="30" y="79"/>
                    <a:pt x="61" y="149"/>
                    <a:pt x="93" y="217"/>
                  </a:cubicBezTo>
                  <a:cubicBezTo>
                    <a:pt x="142" y="216"/>
                    <a:pt x="191" y="216"/>
                    <a:pt x="240" y="216"/>
                  </a:cubicBezTo>
                  <a:cubicBezTo>
                    <a:pt x="307" y="216"/>
                    <a:pt x="374" y="217"/>
                    <a:pt x="440" y="217"/>
                  </a:cubicBezTo>
                  <a:cubicBezTo>
                    <a:pt x="513" y="219"/>
                    <a:pt x="583" y="220"/>
                    <a:pt x="652" y="220"/>
                  </a:cubicBezTo>
                  <a:cubicBezTo>
                    <a:pt x="750" y="220"/>
                    <a:pt x="845" y="218"/>
                    <a:pt x="935" y="211"/>
                  </a:cubicBezTo>
                  <a:cubicBezTo>
                    <a:pt x="993" y="206"/>
                    <a:pt x="1037" y="155"/>
                    <a:pt x="1033" y="97"/>
                  </a:cubicBezTo>
                  <a:cubicBezTo>
                    <a:pt x="1028" y="42"/>
                    <a:pt x="980" y="0"/>
                    <a:pt x="925"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26625" rIns="91425" bIns="266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59" name="Google Shape;559;p23"/>
            <p:cNvSpPr/>
            <p:nvPr/>
          </p:nvSpPr>
          <p:spPr>
            <a:xfrm rot="-1305600">
              <a:off x="8313480" y="4060800"/>
              <a:ext cx="860040" cy="340200"/>
            </a:xfrm>
            <a:custGeom>
              <a:avLst/>
              <a:gdLst/>
              <a:ahLst/>
              <a:cxnLst/>
              <a:rect l="l" t="t" r="r" b="b"/>
              <a:pathLst>
                <a:path w="3571" h="1413" extrusionOk="0">
                  <a:moveTo>
                    <a:pt x="1755" y="0"/>
                  </a:moveTo>
                  <a:cubicBezTo>
                    <a:pt x="1477" y="0"/>
                    <a:pt x="1204" y="50"/>
                    <a:pt x="960" y="141"/>
                  </a:cubicBezTo>
                  <a:cubicBezTo>
                    <a:pt x="687" y="209"/>
                    <a:pt x="564" y="454"/>
                    <a:pt x="444" y="690"/>
                  </a:cubicBezTo>
                  <a:cubicBezTo>
                    <a:pt x="346" y="884"/>
                    <a:pt x="245" y="1086"/>
                    <a:pt x="58" y="1223"/>
                  </a:cubicBezTo>
                  <a:cubicBezTo>
                    <a:pt x="11" y="1257"/>
                    <a:pt x="0" y="1323"/>
                    <a:pt x="36" y="1370"/>
                  </a:cubicBezTo>
                  <a:cubicBezTo>
                    <a:pt x="57" y="1397"/>
                    <a:pt x="89" y="1412"/>
                    <a:pt x="121" y="1412"/>
                  </a:cubicBezTo>
                  <a:cubicBezTo>
                    <a:pt x="142" y="1412"/>
                    <a:pt x="164" y="1406"/>
                    <a:pt x="182" y="1392"/>
                  </a:cubicBezTo>
                  <a:cubicBezTo>
                    <a:pt x="409" y="1224"/>
                    <a:pt x="528" y="990"/>
                    <a:pt x="632" y="784"/>
                  </a:cubicBezTo>
                  <a:cubicBezTo>
                    <a:pt x="744" y="564"/>
                    <a:pt x="833" y="389"/>
                    <a:pt x="1023" y="341"/>
                  </a:cubicBezTo>
                  <a:cubicBezTo>
                    <a:pt x="1249" y="256"/>
                    <a:pt x="1501" y="211"/>
                    <a:pt x="1756" y="211"/>
                  </a:cubicBezTo>
                  <a:cubicBezTo>
                    <a:pt x="2347" y="211"/>
                    <a:pt x="2958" y="456"/>
                    <a:pt x="3317" y="1029"/>
                  </a:cubicBezTo>
                  <a:cubicBezTo>
                    <a:pt x="3376" y="1147"/>
                    <a:pt x="3423" y="1277"/>
                    <a:pt x="3456" y="1407"/>
                  </a:cubicBezTo>
                  <a:cubicBezTo>
                    <a:pt x="3497" y="1301"/>
                    <a:pt x="3535" y="1191"/>
                    <a:pt x="3570" y="1081"/>
                  </a:cubicBezTo>
                  <a:cubicBezTo>
                    <a:pt x="3544" y="1018"/>
                    <a:pt x="3520" y="964"/>
                    <a:pt x="3500" y="926"/>
                  </a:cubicBezTo>
                  <a:cubicBezTo>
                    <a:pt x="3095" y="276"/>
                    <a:pt x="2410" y="0"/>
                    <a:pt x="1755"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60" name="Google Shape;560;p23"/>
            <p:cNvSpPr/>
            <p:nvPr/>
          </p:nvSpPr>
          <p:spPr>
            <a:xfrm rot="-1305600">
              <a:off x="7530480" y="4730400"/>
              <a:ext cx="897840" cy="108360"/>
            </a:xfrm>
            <a:custGeom>
              <a:avLst/>
              <a:gdLst/>
              <a:ahLst/>
              <a:cxnLst/>
              <a:rect l="l" t="t" r="r" b="b"/>
              <a:pathLst>
                <a:path w="3728" h="451" extrusionOk="0">
                  <a:moveTo>
                    <a:pt x="3606" y="1"/>
                  </a:moveTo>
                  <a:cubicBezTo>
                    <a:pt x="3590" y="1"/>
                    <a:pt x="3575" y="4"/>
                    <a:pt x="3560" y="11"/>
                  </a:cubicBezTo>
                  <a:cubicBezTo>
                    <a:pt x="3250" y="163"/>
                    <a:pt x="2918" y="240"/>
                    <a:pt x="2568" y="240"/>
                  </a:cubicBezTo>
                  <a:lnTo>
                    <a:pt x="105" y="240"/>
                  </a:lnTo>
                  <a:cubicBezTo>
                    <a:pt x="46" y="240"/>
                    <a:pt x="0" y="286"/>
                    <a:pt x="0" y="346"/>
                  </a:cubicBezTo>
                  <a:cubicBezTo>
                    <a:pt x="0" y="403"/>
                    <a:pt x="46" y="451"/>
                    <a:pt x="105" y="451"/>
                  </a:cubicBezTo>
                  <a:lnTo>
                    <a:pt x="2568" y="451"/>
                  </a:lnTo>
                  <a:cubicBezTo>
                    <a:pt x="2948" y="451"/>
                    <a:pt x="3315" y="367"/>
                    <a:pt x="3654" y="201"/>
                  </a:cubicBezTo>
                  <a:cubicBezTo>
                    <a:pt x="3705" y="176"/>
                    <a:pt x="3727" y="112"/>
                    <a:pt x="3702" y="60"/>
                  </a:cubicBezTo>
                  <a:cubicBezTo>
                    <a:pt x="3683" y="23"/>
                    <a:pt x="3645" y="1"/>
                    <a:pt x="3606"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54350" rIns="91425" bIns="5435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61" name="Google Shape;561;p23"/>
            <p:cNvSpPr/>
            <p:nvPr/>
          </p:nvSpPr>
          <p:spPr>
            <a:xfrm rot="-1305600">
              <a:off x="7195680" y="4428720"/>
              <a:ext cx="2008440" cy="446040"/>
            </a:xfrm>
            <a:custGeom>
              <a:avLst/>
              <a:gdLst/>
              <a:ahLst/>
              <a:cxnLst/>
              <a:rect l="l" t="t" r="r" b="b"/>
              <a:pathLst>
                <a:path w="8336" h="1853" extrusionOk="0">
                  <a:moveTo>
                    <a:pt x="6418" y="1"/>
                  </a:moveTo>
                  <a:cubicBezTo>
                    <a:pt x="6378" y="1"/>
                    <a:pt x="6340" y="24"/>
                    <a:pt x="6323" y="60"/>
                  </a:cubicBezTo>
                  <a:cubicBezTo>
                    <a:pt x="5862" y="1035"/>
                    <a:pt x="4903" y="1642"/>
                    <a:pt x="3815" y="1642"/>
                  </a:cubicBezTo>
                  <a:lnTo>
                    <a:pt x="1" y="1642"/>
                  </a:lnTo>
                  <a:cubicBezTo>
                    <a:pt x="38" y="1713"/>
                    <a:pt x="77" y="1783"/>
                    <a:pt x="115" y="1852"/>
                  </a:cubicBezTo>
                  <a:lnTo>
                    <a:pt x="3815" y="1852"/>
                  </a:lnTo>
                  <a:cubicBezTo>
                    <a:pt x="4961" y="1852"/>
                    <a:pt x="5977" y="1226"/>
                    <a:pt x="6483" y="212"/>
                  </a:cubicBezTo>
                  <a:lnTo>
                    <a:pt x="6966" y="212"/>
                  </a:lnTo>
                  <a:cubicBezTo>
                    <a:pt x="7603" y="212"/>
                    <a:pt x="8122" y="730"/>
                    <a:pt x="8123" y="1368"/>
                  </a:cubicBezTo>
                  <a:lnTo>
                    <a:pt x="8123" y="1827"/>
                  </a:lnTo>
                  <a:cubicBezTo>
                    <a:pt x="8196" y="1694"/>
                    <a:pt x="8266" y="1560"/>
                    <a:pt x="8333" y="1418"/>
                  </a:cubicBezTo>
                  <a:lnTo>
                    <a:pt x="8333" y="1368"/>
                  </a:lnTo>
                  <a:cubicBezTo>
                    <a:pt x="8336" y="613"/>
                    <a:pt x="7720" y="1"/>
                    <a:pt x="6968"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62" name="Google Shape;562;p23"/>
            <p:cNvSpPr/>
            <p:nvPr/>
          </p:nvSpPr>
          <p:spPr>
            <a:xfrm rot="-1305600">
              <a:off x="7329960" y="4554720"/>
              <a:ext cx="1807920" cy="505800"/>
            </a:xfrm>
            <a:custGeom>
              <a:avLst/>
              <a:gdLst/>
              <a:ahLst/>
              <a:cxnLst/>
              <a:rect l="l" t="t" r="r" b="b"/>
              <a:pathLst>
                <a:path w="7504" h="2101" extrusionOk="0">
                  <a:moveTo>
                    <a:pt x="6428" y="1"/>
                  </a:moveTo>
                  <a:cubicBezTo>
                    <a:pt x="6391" y="1"/>
                    <a:pt x="6357" y="19"/>
                    <a:pt x="6337" y="51"/>
                  </a:cubicBezTo>
                  <a:cubicBezTo>
                    <a:pt x="5743" y="1047"/>
                    <a:pt x="4684" y="1641"/>
                    <a:pt x="3511" y="1641"/>
                  </a:cubicBezTo>
                  <a:lnTo>
                    <a:pt x="1" y="1641"/>
                  </a:lnTo>
                  <a:cubicBezTo>
                    <a:pt x="46" y="1713"/>
                    <a:pt x="94" y="1784"/>
                    <a:pt x="140" y="1852"/>
                  </a:cubicBezTo>
                  <a:lnTo>
                    <a:pt x="3511" y="1852"/>
                  </a:lnTo>
                  <a:cubicBezTo>
                    <a:pt x="4740" y="1852"/>
                    <a:pt x="5848" y="1240"/>
                    <a:pt x="6489" y="211"/>
                  </a:cubicBezTo>
                  <a:lnTo>
                    <a:pt x="6663" y="211"/>
                  </a:lnTo>
                  <a:cubicBezTo>
                    <a:pt x="7010" y="211"/>
                    <a:pt x="7292" y="494"/>
                    <a:pt x="7292" y="841"/>
                  </a:cubicBezTo>
                  <a:lnTo>
                    <a:pt x="7292" y="2101"/>
                  </a:lnTo>
                  <a:cubicBezTo>
                    <a:pt x="7365" y="2008"/>
                    <a:pt x="7434" y="1910"/>
                    <a:pt x="7503" y="1810"/>
                  </a:cubicBezTo>
                  <a:lnTo>
                    <a:pt x="7503" y="840"/>
                  </a:lnTo>
                  <a:cubicBezTo>
                    <a:pt x="7502" y="376"/>
                    <a:pt x="7125" y="1"/>
                    <a:pt x="6661"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63" name="Google Shape;563;p23"/>
            <p:cNvSpPr/>
            <p:nvPr/>
          </p:nvSpPr>
          <p:spPr>
            <a:xfrm rot="-1305600">
              <a:off x="7569360" y="5219640"/>
              <a:ext cx="727560" cy="59400"/>
            </a:xfrm>
            <a:custGeom>
              <a:avLst/>
              <a:gdLst/>
              <a:ahLst/>
              <a:cxnLst/>
              <a:rect l="l" t="t" r="r" b="b"/>
              <a:pathLst>
                <a:path w="3020" h="248" extrusionOk="0">
                  <a:moveTo>
                    <a:pt x="2910" y="1"/>
                  </a:moveTo>
                  <a:cubicBezTo>
                    <a:pt x="1925" y="29"/>
                    <a:pt x="954" y="37"/>
                    <a:pt x="0" y="38"/>
                  </a:cubicBezTo>
                  <a:cubicBezTo>
                    <a:pt x="59" y="111"/>
                    <a:pt x="119" y="181"/>
                    <a:pt x="177" y="248"/>
                  </a:cubicBezTo>
                  <a:cubicBezTo>
                    <a:pt x="1074" y="245"/>
                    <a:pt x="1989" y="238"/>
                    <a:pt x="2916" y="210"/>
                  </a:cubicBezTo>
                  <a:cubicBezTo>
                    <a:pt x="2973" y="210"/>
                    <a:pt x="3020" y="161"/>
                    <a:pt x="3018" y="104"/>
                  </a:cubicBezTo>
                  <a:cubicBezTo>
                    <a:pt x="3017" y="46"/>
                    <a:pt x="2968" y="2"/>
                    <a:pt x="2910"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29875" rIns="91425" bIns="2987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64" name="Google Shape;564;p23"/>
            <p:cNvSpPr/>
            <p:nvPr/>
          </p:nvSpPr>
          <p:spPr>
            <a:xfrm rot="-1305600">
              <a:off x="8988480" y="4564080"/>
              <a:ext cx="51840" cy="347040"/>
            </a:xfrm>
            <a:custGeom>
              <a:avLst/>
              <a:gdLst/>
              <a:ahLst/>
              <a:cxnLst/>
              <a:rect l="l" t="t" r="r" b="b"/>
              <a:pathLst>
                <a:path w="217" h="1442" extrusionOk="0">
                  <a:moveTo>
                    <a:pt x="110" y="1"/>
                  </a:moveTo>
                  <a:cubicBezTo>
                    <a:pt x="51" y="1"/>
                    <a:pt x="5" y="48"/>
                    <a:pt x="5" y="106"/>
                  </a:cubicBezTo>
                  <a:cubicBezTo>
                    <a:pt x="4" y="554"/>
                    <a:pt x="3" y="998"/>
                    <a:pt x="1" y="1441"/>
                  </a:cubicBezTo>
                  <a:cubicBezTo>
                    <a:pt x="72" y="1371"/>
                    <a:pt x="143" y="1296"/>
                    <a:pt x="212" y="1222"/>
                  </a:cubicBezTo>
                  <a:cubicBezTo>
                    <a:pt x="213" y="851"/>
                    <a:pt x="214" y="479"/>
                    <a:pt x="217" y="106"/>
                  </a:cubicBezTo>
                  <a:cubicBezTo>
                    <a:pt x="216" y="49"/>
                    <a:pt x="169" y="1"/>
                    <a:pt x="110"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65" name="Google Shape;565;p23"/>
            <p:cNvSpPr/>
            <p:nvPr/>
          </p:nvSpPr>
          <p:spPr>
            <a:xfrm rot="-1305600">
              <a:off x="8259120" y="4535280"/>
              <a:ext cx="724320" cy="439560"/>
            </a:xfrm>
            <a:custGeom>
              <a:avLst/>
              <a:gdLst/>
              <a:ahLst/>
              <a:cxnLst/>
              <a:rect l="l" t="t" r="r" b="b"/>
              <a:pathLst>
                <a:path w="3007" h="1826" extrusionOk="0">
                  <a:moveTo>
                    <a:pt x="2887" y="1"/>
                  </a:moveTo>
                  <a:cubicBezTo>
                    <a:pt x="2854" y="1"/>
                    <a:pt x="2822" y="16"/>
                    <a:pt x="2803" y="45"/>
                  </a:cubicBezTo>
                  <a:cubicBezTo>
                    <a:pt x="2173" y="930"/>
                    <a:pt x="1188" y="1503"/>
                    <a:pt x="100" y="1615"/>
                  </a:cubicBezTo>
                  <a:cubicBezTo>
                    <a:pt x="42" y="1621"/>
                    <a:pt x="0" y="1673"/>
                    <a:pt x="6" y="1730"/>
                  </a:cubicBezTo>
                  <a:cubicBezTo>
                    <a:pt x="11" y="1785"/>
                    <a:pt x="56" y="1826"/>
                    <a:pt x="109" y="1826"/>
                  </a:cubicBezTo>
                  <a:lnTo>
                    <a:pt x="121" y="1826"/>
                  </a:lnTo>
                  <a:cubicBezTo>
                    <a:pt x="1269" y="1706"/>
                    <a:pt x="2309" y="1103"/>
                    <a:pt x="2974" y="167"/>
                  </a:cubicBezTo>
                  <a:cubicBezTo>
                    <a:pt x="3007" y="120"/>
                    <a:pt x="2997" y="54"/>
                    <a:pt x="2949" y="21"/>
                  </a:cubicBezTo>
                  <a:cubicBezTo>
                    <a:pt x="2930" y="7"/>
                    <a:pt x="2909" y="1"/>
                    <a:pt x="2887"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66" name="Google Shape;566;p23"/>
            <p:cNvSpPr/>
            <p:nvPr/>
          </p:nvSpPr>
          <p:spPr>
            <a:xfrm rot="-1305600">
              <a:off x="7658280" y="4948920"/>
              <a:ext cx="1349640" cy="352080"/>
            </a:xfrm>
            <a:custGeom>
              <a:avLst/>
              <a:gdLst/>
              <a:ahLst/>
              <a:cxnLst/>
              <a:rect l="l" t="t" r="r" b="b"/>
              <a:pathLst>
                <a:path w="5602" h="1462" extrusionOk="0">
                  <a:moveTo>
                    <a:pt x="5497" y="1"/>
                  </a:moveTo>
                  <a:cubicBezTo>
                    <a:pt x="5473" y="1"/>
                    <a:pt x="5449" y="9"/>
                    <a:pt x="5430" y="24"/>
                  </a:cubicBezTo>
                  <a:cubicBezTo>
                    <a:pt x="4655" y="664"/>
                    <a:pt x="3698" y="1000"/>
                    <a:pt x="2665" y="1000"/>
                  </a:cubicBezTo>
                  <a:lnTo>
                    <a:pt x="1" y="1000"/>
                  </a:lnTo>
                  <a:cubicBezTo>
                    <a:pt x="74" y="1074"/>
                    <a:pt x="150" y="1145"/>
                    <a:pt x="226" y="1212"/>
                  </a:cubicBezTo>
                  <a:lnTo>
                    <a:pt x="2665" y="1212"/>
                  </a:lnTo>
                  <a:cubicBezTo>
                    <a:pt x="3674" y="1212"/>
                    <a:pt x="4612" y="905"/>
                    <a:pt x="5391" y="324"/>
                  </a:cubicBezTo>
                  <a:lnTo>
                    <a:pt x="5391" y="1461"/>
                  </a:lnTo>
                  <a:cubicBezTo>
                    <a:pt x="5463" y="1408"/>
                    <a:pt x="5533" y="1351"/>
                    <a:pt x="5602" y="1292"/>
                  </a:cubicBezTo>
                  <a:lnTo>
                    <a:pt x="5602" y="105"/>
                  </a:lnTo>
                  <a:cubicBezTo>
                    <a:pt x="5602" y="65"/>
                    <a:pt x="5579" y="28"/>
                    <a:pt x="5542" y="11"/>
                  </a:cubicBezTo>
                  <a:cubicBezTo>
                    <a:pt x="5527" y="4"/>
                    <a:pt x="5512" y="1"/>
                    <a:pt x="5497"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67" name="Google Shape;567;p23"/>
            <p:cNvSpPr/>
            <p:nvPr/>
          </p:nvSpPr>
          <p:spPr>
            <a:xfrm rot="-1305600">
              <a:off x="7908120" y="5328720"/>
              <a:ext cx="751680" cy="86760"/>
            </a:xfrm>
            <a:custGeom>
              <a:avLst/>
              <a:gdLst/>
              <a:ahLst/>
              <a:cxnLst/>
              <a:rect l="l" t="t" r="r" b="b"/>
              <a:pathLst>
                <a:path w="3121" h="361" extrusionOk="0">
                  <a:moveTo>
                    <a:pt x="3008" y="1"/>
                  </a:moveTo>
                  <a:cubicBezTo>
                    <a:pt x="3005" y="1"/>
                    <a:pt x="3002" y="1"/>
                    <a:pt x="2998" y="1"/>
                  </a:cubicBezTo>
                  <a:cubicBezTo>
                    <a:pt x="2188" y="82"/>
                    <a:pt x="1422" y="150"/>
                    <a:pt x="654" y="150"/>
                  </a:cubicBezTo>
                  <a:cubicBezTo>
                    <a:pt x="437" y="150"/>
                    <a:pt x="219" y="145"/>
                    <a:pt x="1" y="133"/>
                  </a:cubicBezTo>
                  <a:lnTo>
                    <a:pt x="1" y="133"/>
                  </a:lnTo>
                  <a:cubicBezTo>
                    <a:pt x="116" y="214"/>
                    <a:pt x="232" y="289"/>
                    <a:pt x="351" y="357"/>
                  </a:cubicBezTo>
                  <a:cubicBezTo>
                    <a:pt x="453" y="359"/>
                    <a:pt x="556" y="360"/>
                    <a:pt x="658" y="360"/>
                  </a:cubicBezTo>
                  <a:cubicBezTo>
                    <a:pt x="1431" y="360"/>
                    <a:pt x="2204" y="294"/>
                    <a:pt x="3020" y="212"/>
                  </a:cubicBezTo>
                  <a:cubicBezTo>
                    <a:pt x="3077" y="206"/>
                    <a:pt x="3120" y="155"/>
                    <a:pt x="3113" y="97"/>
                  </a:cubicBezTo>
                  <a:cubicBezTo>
                    <a:pt x="3108" y="42"/>
                    <a:pt x="3060" y="1"/>
                    <a:pt x="3008"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43550" rIns="91425" bIns="4355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68" name="Google Shape;568;p23"/>
            <p:cNvSpPr/>
            <p:nvPr/>
          </p:nvSpPr>
          <p:spPr>
            <a:xfrm rot="-1305600">
              <a:off x="8645760" y="5018760"/>
              <a:ext cx="264960" cy="199080"/>
            </a:xfrm>
            <a:custGeom>
              <a:avLst/>
              <a:gdLst/>
              <a:ahLst/>
              <a:cxnLst/>
              <a:rect l="l" t="t" r="r" b="b"/>
              <a:pathLst>
                <a:path w="1101" h="828" extrusionOk="0">
                  <a:moveTo>
                    <a:pt x="996" y="0"/>
                  </a:moveTo>
                  <a:cubicBezTo>
                    <a:pt x="979" y="0"/>
                    <a:pt x="962" y="4"/>
                    <a:pt x="947" y="12"/>
                  </a:cubicBezTo>
                  <a:cubicBezTo>
                    <a:pt x="674" y="154"/>
                    <a:pt x="385" y="269"/>
                    <a:pt x="88" y="356"/>
                  </a:cubicBezTo>
                  <a:cubicBezTo>
                    <a:pt x="31" y="372"/>
                    <a:pt x="0" y="431"/>
                    <a:pt x="17" y="486"/>
                  </a:cubicBezTo>
                  <a:cubicBezTo>
                    <a:pt x="30" y="532"/>
                    <a:pt x="71" y="562"/>
                    <a:pt x="116" y="562"/>
                  </a:cubicBezTo>
                  <a:cubicBezTo>
                    <a:pt x="126" y="562"/>
                    <a:pt x="136" y="561"/>
                    <a:pt x="146" y="558"/>
                  </a:cubicBezTo>
                  <a:cubicBezTo>
                    <a:pt x="402" y="483"/>
                    <a:pt x="651" y="389"/>
                    <a:pt x="890" y="275"/>
                  </a:cubicBezTo>
                  <a:lnTo>
                    <a:pt x="890" y="827"/>
                  </a:lnTo>
                  <a:cubicBezTo>
                    <a:pt x="961" y="788"/>
                    <a:pt x="1030" y="745"/>
                    <a:pt x="1100" y="701"/>
                  </a:cubicBezTo>
                  <a:lnTo>
                    <a:pt x="1100" y="105"/>
                  </a:lnTo>
                  <a:cubicBezTo>
                    <a:pt x="1100" y="70"/>
                    <a:pt x="1082" y="34"/>
                    <a:pt x="1050" y="16"/>
                  </a:cubicBezTo>
                  <a:cubicBezTo>
                    <a:pt x="1033" y="5"/>
                    <a:pt x="1015" y="0"/>
                    <a:pt x="996"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69" name="Google Shape;569;p23"/>
            <p:cNvSpPr/>
            <p:nvPr/>
          </p:nvSpPr>
          <p:spPr>
            <a:xfrm rot="-1305600">
              <a:off x="8148240" y="5329800"/>
              <a:ext cx="717480" cy="118800"/>
            </a:xfrm>
            <a:custGeom>
              <a:avLst/>
              <a:gdLst/>
              <a:ahLst/>
              <a:cxnLst/>
              <a:rect l="l" t="t" r="r" b="b"/>
              <a:pathLst>
                <a:path w="2979" h="495" extrusionOk="0">
                  <a:moveTo>
                    <a:pt x="2869" y="0"/>
                  </a:moveTo>
                  <a:cubicBezTo>
                    <a:pt x="2858" y="0"/>
                    <a:pt x="2847" y="2"/>
                    <a:pt x="2837" y="5"/>
                  </a:cubicBezTo>
                  <a:cubicBezTo>
                    <a:pt x="2285" y="189"/>
                    <a:pt x="1697" y="282"/>
                    <a:pt x="1092" y="282"/>
                  </a:cubicBezTo>
                  <a:lnTo>
                    <a:pt x="0" y="282"/>
                  </a:lnTo>
                  <a:cubicBezTo>
                    <a:pt x="234" y="378"/>
                    <a:pt x="472" y="449"/>
                    <a:pt x="709" y="494"/>
                  </a:cubicBezTo>
                  <a:lnTo>
                    <a:pt x="1093" y="494"/>
                  </a:lnTo>
                  <a:cubicBezTo>
                    <a:pt x="1672" y="494"/>
                    <a:pt x="2235" y="412"/>
                    <a:pt x="2767" y="249"/>
                  </a:cubicBezTo>
                  <a:lnTo>
                    <a:pt x="2767" y="288"/>
                  </a:lnTo>
                  <a:cubicBezTo>
                    <a:pt x="2837" y="259"/>
                    <a:pt x="2908" y="231"/>
                    <a:pt x="2978" y="198"/>
                  </a:cubicBezTo>
                  <a:lnTo>
                    <a:pt x="2978" y="105"/>
                  </a:lnTo>
                  <a:cubicBezTo>
                    <a:pt x="2975" y="72"/>
                    <a:pt x="2959" y="40"/>
                    <a:pt x="2931" y="19"/>
                  </a:cubicBezTo>
                  <a:cubicBezTo>
                    <a:pt x="2913" y="7"/>
                    <a:pt x="2891" y="0"/>
                    <a:pt x="2869"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59400" rIns="91425" bIns="5940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70" name="Google Shape;570;p23"/>
            <p:cNvSpPr/>
            <p:nvPr/>
          </p:nvSpPr>
          <p:spPr>
            <a:xfrm rot="-1305600">
              <a:off x="8822520" y="3401640"/>
              <a:ext cx="209520" cy="254520"/>
            </a:xfrm>
            <a:custGeom>
              <a:avLst/>
              <a:gdLst/>
              <a:ahLst/>
              <a:cxnLst/>
              <a:rect l="l" t="t" r="r" b="b"/>
              <a:pathLst>
                <a:path w="871" h="1058" extrusionOk="0">
                  <a:moveTo>
                    <a:pt x="869" y="1"/>
                  </a:moveTo>
                  <a:cubicBezTo>
                    <a:pt x="619" y="177"/>
                    <a:pt x="350" y="326"/>
                    <a:pt x="68" y="437"/>
                  </a:cubicBezTo>
                  <a:cubicBezTo>
                    <a:pt x="28" y="454"/>
                    <a:pt x="0" y="492"/>
                    <a:pt x="0" y="534"/>
                  </a:cubicBezTo>
                  <a:cubicBezTo>
                    <a:pt x="0" y="578"/>
                    <a:pt x="26" y="616"/>
                    <a:pt x="68" y="633"/>
                  </a:cubicBezTo>
                  <a:cubicBezTo>
                    <a:pt x="348" y="744"/>
                    <a:pt x="608" y="887"/>
                    <a:pt x="850" y="1057"/>
                  </a:cubicBezTo>
                  <a:cubicBezTo>
                    <a:pt x="856" y="975"/>
                    <a:pt x="860" y="894"/>
                    <a:pt x="864" y="810"/>
                  </a:cubicBezTo>
                  <a:cubicBezTo>
                    <a:pt x="708" y="707"/>
                    <a:pt x="544" y="615"/>
                    <a:pt x="373" y="536"/>
                  </a:cubicBezTo>
                  <a:cubicBezTo>
                    <a:pt x="544" y="455"/>
                    <a:pt x="711" y="361"/>
                    <a:pt x="870" y="256"/>
                  </a:cubicBezTo>
                  <a:cubicBezTo>
                    <a:pt x="871" y="209"/>
                    <a:pt x="871" y="163"/>
                    <a:pt x="871" y="115"/>
                  </a:cubicBezTo>
                  <a:cubicBezTo>
                    <a:pt x="871" y="77"/>
                    <a:pt x="870" y="39"/>
                    <a:pt x="869"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grpSp>
      <p:sp>
        <p:nvSpPr>
          <p:cNvPr id="571" name="Google Shape;571;p23"/>
          <p:cNvSpPr/>
          <p:nvPr/>
        </p:nvSpPr>
        <p:spPr>
          <a:xfrm>
            <a:off x="128520" y="140760"/>
            <a:ext cx="8862120" cy="4861440"/>
          </a:xfrm>
          <a:prstGeom prst="roundRect">
            <a:avLst>
              <a:gd name="adj" fmla="val 0"/>
            </a:avLst>
          </a:prstGeom>
          <a:noFill/>
          <a:ln w="19050" cap="flat" cmpd="sng">
            <a:solidFill>
              <a:srgbClr val="1C1F2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72" name="Google Shape;572;p23"/>
          <p:cNvSpPr txBox="1">
            <a:spLocks noGrp="1"/>
          </p:cNvSpPr>
          <p:nvPr>
            <p:ph type="title"/>
          </p:nvPr>
        </p:nvSpPr>
        <p:spPr>
          <a:xfrm>
            <a:off x="720000" y="1637640"/>
            <a:ext cx="3597480" cy="106272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_4_1">
  <p:cSld name="CUSTOM_4_1">
    <p:bg>
      <p:bgPr>
        <a:solidFill>
          <a:schemeClr val="lt1"/>
        </a:solidFill>
        <a:effectLst/>
      </p:bgPr>
    </p:bg>
    <p:spTree>
      <p:nvGrpSpPr>
        <p:cNvPr id="1" name="Shape 573"/>
        <p:cNvGrpSpPr/>
        <p:nvPr/>
      </p:nvGrpSpPr>
      <p:grpSpPr>
        <a:xfrm>
          <a:off x="0" y="0"/>
          <a:ext cx="0" cy="0"/>
          <a:chOff x="0" y="0"/>
          <a:chExt cx="0" cy="0"/>
        </a:xfrm>
      </p:grpSpPr>
      <p:grpSp>
        <p:nvGrpSpPr>
          <p:cNvPr id="574" name="Google Shape;574;p24"/>
          <p:cNvGrpSpPr/>
          <p:nvPr/>
        </p:nvGrpSpPr>
        <p:grpSpPr>
          <a:xfrm>
            <a:off x="-218205" y="2197546"/>
            <a:ext cx="2792651" cy="3365414"/>
            <a:chOff x="-218205" y="2197546"/>
            <a:chExt cx="2792651" cy="3365414"/>
          </a:xfrm>
        </p:grpSpPr>
        <p:sp>
          <p:nvSpPr>
            <p:cNvPr id="575" name="Google Shape;575;p24"/>
            <p:cNvSpPr/>
            <p:nvPr/>
          </p:nvSpPr>
          <p:spPr>
            <a:xfrm rot="1305600" flipH="1">
              <a:off x="-79200" y="3460320"/>
              <a:ext cx="2396520" cy="819720"/>
            </a:xfrm>
            <a:custGeom>
              <a:avLst/>
              <a:gdLst/>
              <a:ahLst/>
              <a:cxnLst/>
              <a:rect l="l" t="t" r="r" b="b"/>
              <a:pathLst>
                <a:path w="9946" h="3403" extrusionOk="0">
                  <a:moveTo>
                    <a:pt x="4855" y="0"/>
                  </a:moveTo>
                  <a:cubicBezTo>
                    <a:pt x="4493" y="0"/>
                    <a:pt x="4197" y="297"/>
                    <a:pt x="4197" y="659"/>
                  </a:cubicBezTo>
                  <a:lnTo>
                    <a:pt x="4197" y="2603"/>
                  </a:lnTo>
                  <a:cubicBezTo>
                    <a:pt x="4197" y="2927"/>
                    <a:pt x="3933" y="3190"/>
                    <a:pt x="3610" y="3190"/>
                  </a:cubicBezTo>
                  <a:lnTo>
                    <a:pt x="575" y="3190"/>
                  </a:lnTo>
                  <a:cubicBezTo>
                    <a:pt x="379" y="3190"/>
                    <a:pt x="187" y="3170"/>
                    <a:pt x="0" y="3137"/>
                  </a:cubicBezTo>
                  <a:lnTo>
                    <a:pt x="0" y="3137"/>
                  </a:lnTo>
                  <a:cubicBezTo>
                    <a:pt x="10" y="3210"/>
                    <a:pt x="19" y="3282"/>
                    <a:pt x="30" y="3354"/>
                  </a:cubicBezTo>
                  <a:cubicBezTo>
                    <a:pt x="209" y="3384"/>
                    <a:pt x="390" y="3403"/>
                    <a:pt x="575" y="3403"/>
                  </a:cubicBezTo>
                  <a:lnTo>
                    <a:pt x="3611" y="3403"/>
                  </a:lnTo>
                  <a:lnTo>
                    <a:pt x="3611" y="3400"/>
                  </a:lnTo>
                  <a:cubicBezTo>
                    <a:pt x="4052" y="3400"/>
                    <a:pt x="4408" y="3043"/>
                    <a:pt x="4408" y="2604"/>
                  </a:cubicBezTo>
                  <a:lnTo>
                    <a:pt x="4408" y="659"/>
                  </a:lnTo>
                  <a:cubicBezTo>
                    <a:pt x="4408" y="413"/>
                    <a:pt x="4612" y="212"/>
                    <a:pt x="4854" y="212"/>
                  </a:cubicBezTo>
                  <a:cubicBezTo>
                    <a:pt x="4869" y="212"/>
                    <a:pt x="4884" y="213"/>
                    <a:pt x="4900" y="214"/>
                  </a:cubicBezTo>
                  <a:cubicBezTo>
                    <a:pt x="5127" y="236"/>
                    <a:pt x="5304" y="441"/>
                    <a:pt x="5304" y="685"/>
                  </a:cubicBezTo>
                  <a:lnTo>
                    <a:pt x="5304" y="1108"/>
                  </a:lnTo>
                  <a:cubicBezTo>
                    <a:pt x="5304" y="1486"/>
                    <a:pt x="5612" y="1794"/>
                    <a:pt x="5990" y="1794"/>
                  </a:cubicBezTo>
                  <a:lnTo>
                    <a:pt x="7828" y="1794"/>
                  </a:lnTo>
                  <a:cubicBezTo>
                    <a:pt x="8606" y="1794"/>
                    <a:pt x="9344" y="1535"/>
                    <a:pt x="9945" y="1060"/>
                  </a:cubicBezTo>
                  <a:cubicBezTo>
                    <a:pt x="9941" y="972"/>
                    <a:pt x="9936" y="884"/>
                    <a:pt x="9931" y="798"/>
                  </a:cubicBezTo>
                  <a:cubicBezTo>
                    <a:pt x="9346" y="1303"/>
                    <a:pt x="8610" y="1582"/>
                    <a:pt x="7828" y="1582"/>
                  </a:cubicBezTo>
                  <a:lnTo>
                    <a:pt x="5990" y="1582"/>
                  </a:lnTo>
                  <a:cubicBezTo>
                    <a:pt x="5728" y="1582"/>
                    <a:pt x="5516" y="1369"/>
                    <a:pt x="5516" y="1108"/>
                  </a:cubicBezTo>
                  <a:lnTo>
                    <a:pt x="5516" y="684"/>
                  </a:lnTo>
                  <a:cubicBezTo>
                    <a:pt x="5516" y="335"/>
                    <a:pt x="5254" y="35"/>
                    <a:pt x="4921" y="4"/>
                  </a:cubicBezTo>
                  <a:cubicBezTo>
                    <a:pt x="4899" y="1"/>
                    <a:pt x="4877" y="0"/>
                    <a:pt x="4855"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76" name="Google Shape;576;p24"/>
            <p:cNvSpPr/>
            <p:nvPr/>
          </p:nvSpPr>
          <p:spPr>
            <a:xfrm rot="1305600" flipH="1">
              <a:off x="297360" y="3465360"/>
              <a:ext cx="606240" cy="81720"/>
            </a:xfrm>
            <a:custGeom>
              <a:avLst/>
              <a:gdLst/>
              <a:ahLst/>
              <a:cxnLst/>
              <a:rect l="l" t="t" r="r" b="b"/>
              <a:pathLst>
                <a:path w="2517" h="341" extrusionOk="0">
                  <a:moveTo>
                    <a:pt x="2400" y="0"/>
                  </a:moveTo>
                  <a:cubicBezTo>
                    <a:pt x="2389" y="0"/>
                    <a:pt x="2378" y="2"/>
                    <a:pt x="2368" y="6"/>
                  </a:cubicBezTo>
                  <a:cubicBezTo>
                    <a:pt x="2107" y="88"/>
                    <a:pt x="1836" y="128"/>
                    <a:pt x="1558" y="128"/>
                  </a:cubicBezTo>
                  <a:lnTo>
                    <a:pt x="106" y="128"/>
                  </a:lnTo>
                  <a:cubicBezTo>
                    <a:pt x="49" y="128"/>
                    <a:pt x="1" y="176"/>
                    <a:pt x="1" y="234"/>
                  </a:cubicBezTo>
                  <a:cubicBezTo>
                    <a:pt x="1" y="292"/>
                    <a:pt x="48" y="340"/>
                    <a:pt x="106" y="340"/>
                  </a:cubicBezTo>
                  <a:lnTo>
                    <a:pt x="1558" y="340"/>
                  </a:lnTo>
                  <a:cubicBezTo>
                    <a:pt x="1858" y="340"/>
                    <a:pt x="2151" y="294"/>
                    <a:pt x="2430" y="206"/>
                  </a:cubicBezTo>
                  <a:cubicBezTo>
                    <a:pt x="2486" y="189"/>
                    <a:pt x="2517" y="129"/>
                    <a:pt x="2499" y="75"/>
                  </a:cubicBezTo>
                  <a:cubicBezTo>
                    <a:pt x="2486" y="30"/>
                    <a:pt x="2444" y="0"/>
                    <a:pt x="2400"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41025" rIns="91425" bIns="410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77" name="Google Shape;577;p24"/>
            <p:cNvSpPr/>
            <p:nvPr/>
          </p:nvSpPr>
          <p:spPr>
            <a:xfrm rot="1305600" flipH="1">
              <a:off x="114120" y="3109320"/>
              <a:ext cx="212760" cy="197640"/>
            </a:xfrm>
            <a:custGeom>
              <a:avLst/>
              <a:gdLst/>
              <a:ahLst/>
              <a:cxnLst/>
              <a:rect l="l" t="t" r="r" b="b"/>
              <a:pathLst>
                <a:path w="884" h="822" extrusionOk="0">
                  <a:moveTo>
                    <a:pt x="850" y="0"/>
                  </a:moveTo>
                  <a:cubicBezTo>
                    <a:pt x="808" y="48"/>
                    <a:pt x="767" y="95"/>
                    <a:pt x="722" y="142"/>
                  </a:cubicBezTo>
                  <a:cubicBezTo>
                    <a:pt x="528" y="336"/>
                    <a:pt x="309" y="498"/>
                    <a:pt x="72" y="623"/>
                  </a:cubicBezTo>
                  <a:cubicBezTo>
                    <a:pt x="19" y="650"/>
                    <a:pt x="1" y="713"/>
                    <a:pt x="28" y="766"/>
                  </a:cubicBezTo>
                  <a:cubicBezTo>
                    <a:pt x="47" y="801"/>
                    <a:pt x="84" y="822"/>
                    <a:pt x="121" y="822"/>
                  </a:cubicBezTo>
                  <a:cubicBezTo>
                    <a:pt x="138" y="822"/>
                    <a:pt x="155" y="818"/>
                    <a:pt x="171" y="810"/>
                  </a:cubicBezTo>
                  <a:cubicBezTo>
                    <a:pt x="427" y="674"/>
                    <a:pt x="663" y="499"/>
                    <a:pt x="870" y="291"/>
                  </a:cubicBezTo>
                  <a:cubicBezTo>
                    <a:pt x="874" y="286"/>
                    <a:pt x="878" y="281"/>
                    <a:pt x="884" y="275"/>
                  </a:cubicBezTo>
                  <a:cubicBezTo>
                    <a:pt x="874" y="182"/>
                    <a:pt x="862" y="90"/>
                    <a:pt x="850"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78" name="Google Shape;578;p24"/>
            <p:cNvSpPr/>
            <p:nvPr/>
          </p:nvSpPr>
          <p:spPr>
            <a:xfrm rot="1305600" flipH="1">
              <a:off x="1903320" y="4466160"/>
              <a:ext cx="258120" cy="69480"/>
            </a:xfrm>
            <a:custGeom>
              <a:avLst/>
              <a:gdLst/>
              <a:ahLst/>
              <a:cxnLst/>
              <a:rect l="l" t="t" r="r" b="b"/>
              <a:pathLst>
                <a:path w="1072" h="290" extrusionOk="0">
                  <a:moveTo>
                    <a:pt x="0" y="0"/>
                  </a:moveTo>
                  <a:cubicBezTo>
                    <a:pt x="6" y="76"/>
                    <a:pt x="12" y="149"/>
                    <a:pt x="19" y="222"/>
                  </a:cubicBezTo>
                  <a:cubicBezTo>
                    <a:pt x="216" y="265"/>
                    <a:pt x="419" y="288"/>
                    <a:pt x="629" y="288"/>
                  </a:cubicBezTo>
                  <a:lnTo>
                    <a:pt x="967" y="288"/>
                  </a:lnTo>
                  <a:lnTo>
                    <a:pt x="967" y="290"/>
                  </a:lnTo>
                  <a:cubicBezTo>
                    <a:pt x="1024" y="290"/>
                    <a:pt x="1072" y="243"/>
                    <a:pt x="1072" y="183"/>
                  </a:cubicBezTo>
                  <a:cubicBezTo>
                    <a:pt x="1072" y="126"/>
                    <a:pt x="1026" y="78"/>
                    <a:pt x="967" y="78"/>
                  </a:cubicBezTo>
                  <a:lnTo>
                    <a:pt x="631" y="78"/>
                  </a:lnTo>
                  <a:cubicBezTo>
                    <a:pt x="413" y="78"/>
                    <a:pt x="203" y="50"/>
                    <a:pt x="0"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34900" rIns="91425" bIns="3490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79" name="Google Shape;579;p24"/>
            <p:cNvSpPr/>
            <p:nvPr/>
          </p:nvSpPr>
          <p:spPr>
            <a:xfrm rot="1305600" flipH="1">
              <a:off x="886320" y="3457080"/>
              <a:ext cx="1134720" cy="819000"/>
            </a:xfrm>
            <a:custGeom>
              <a:avLst/>
              <a:gdLst/>
              <a:ahLst/>
              <a:cxnLst/>
              <a:rect l="l" t="t" r="r" b="b"/>
              <a:pathLst>
                <a:path w="4710" h="3400" extrusionOk="0">
                  <a:moveTo>
                    <a:pt x="3528" y="0"/>
                  </a:moveTo>
                  <a:cubicBezTo>
                    <a:pt x="2872" y="0"/>
                    <a:pt x="2337" y="532"/>
                    <a:pt x="2337" y="1186"/>
                  </a:cubicBezTo>
                  <a:lnTo>
                    <a:pt x="2337" y="3130"/>
                  </a:lnTo>
                  <a:cubicBezTo>
                    <a:pt x="2337" y="3163"/>
                    <a:pt x="2311" y="3189"/>
                    <a:pt x="2278" y="3189"/>
                  </a:cubicBezTo>
                  <a:lnTo>
                    <a:pt x="106" y="3189"/>
                  </a:lnTo>
                  <a:cubicBezTo>
                    <a:pt x="49" y="3189"/>
                    <a:pt x="1" y="3235"/>
                    <a:pt x="1" y="3294"/>
                  </a:cubicBezTo>
                  <a:cubicBezTo>
                    <a:pt x="1" y="3354"/>
                    <a:pt x="47" y="3400"/>
                    <a:pt x="106" y="3400"/>
                  </a:cubicBezTo>
                  <a:lnTo>
                    <a:pt x="2279" y="3400"/>
                  </a:lnTo>
                  <a:cubicBezTo>
                    <a:pt x="2429" y="3400"/>
                    <a:pt x="2550" y="3279"/>
                    <a:pt x="2550" y="3130"/>
                  </a:cubicBezTo>
                  <a:lnTo>
                    <a:pt x="2550" y="1186"/>
                  </a:lnTo>
                  <a:cubicBezTo>
                    <a:pt x="2550" y="651"/>
                    <a:pt x="2978" y="210"/>
                    <a:pt x="3516" y="210"/>
                  </a:cubicBezTo>
                  <a:cubicBezTo>
                    <a:pt x="3550" y="210"/>
                    <a:pt x="3585" y="212"/>
                    <a:pt x="3619" y="216"/>
                  </a:cubicBezTo>
                  <a:cubicBezTo>
                    <a:pt x="4113" y="262"/>
                    <a:pt x="4500" y="699"/>
                    <a:pt x="4500" y="1209"/>
                  </a:cubicBezTo>
                  <a:lnTo>
                    <a:pt x="4500" y="1379"/>
                  </a:lnTo>
                  <a:cubicBezTo>
                    <a:pt x="4499" y="1440"/>
                    <a:pt x="4547" y="1486"/>
                    <a:pt x="4604" y="1486"/>
                  </a:cubicBezTo>
                  <a:cubicBezTo>
                    <a:pt x="4662" y="1486"/>
                    <a:pt x="4710" y="1440"/>
                    <a:pt x="4710" y="1380"/>
                  </a:cubicBezTo>
                  <a:lnTo>
                    <a:pt x="4710" y="1210"/>
                  </a:lnTo>
                  <a:cubicBezTo>
                    <a:pt x="4710" y="592"/>
                    <a:pt x="4240" y="63"/>
                    <a:pt x="3638" y="5"/>
                  </a:cubicBezTo>
                  <a:cubicBezTo>
                    <a:pt x="3601" y="2"/>
                    <a:pt x="3564" y="0"/>
                    <a:pt x="3528"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80" name="Google Shape;580;p24"/>
            <p:cNvSpPr/>
            <p:nvPr/>
          </p:nvSpPr>
          <p:spPr>
            <a:xfrm rot="1305600" flipH="1">
              <a:off x="90000" y="3093120"/>
              <a:ext cx="1601640" cy="755640"/>
            </a:xfrm>
            <a:custGeom>
              <a:avLst/>
              <a:gdLst/>
              <a:ahLst/>
              <a:cxnLst/>
              <a:rect l="l" t="t" r="r" b="b"/>
              <a:pathLst>
                <a:path w="6648" h="3137" extrusionOk="0">
                  <a:moveTo>
                    <a:pt x="1714" y="0"/>
                  </a:moveTo>
                  <a:cubicBezTo>
                    <a:pt x="770" y="0"/>
                    <a:pt x="1" y="770"/>
                    <a:pt x="1" y="1714"/>
                  </a:cubicBezTo>
                  <a:lnTo>
                    <a:pt x="1" y="3032"/>
                  </a:lnTo>
                  <a:cubicBezTo>
                    <a:pt x="1" y="3090"/>
                    <a:pt x="47" y="3137"/>
                    <a:pt x="106" y="3137"/>
                  </a:cubicBezTo>
                  <a:cubicBezTo>
                    <a:pt x="163" y="3137"/>
                    <a:pt x="211" y="3091"/>
                    <a:pt x="211" y="3032"/>
                  </a:cubicBezTo>
                  <a:lnTo>
                    <a:pt x="211" y="1714"/>
                  </a:lnTo>
                  <a:cubicBezTo>
                    <a:pt x="211" y="884"/>
                    <a:pt x="887" y="212"/>
                    <a:pt x="1717" y="212"/>
                  </a:cubicBezTo>
                  <a:cubicBezTo>
                    <a:pt x="1763" y="212"/>
                    <a:pt x="1810" y="214"/>
                    <a:pt x="1858" y="218"/>
                  </a:cubicBezTo>
                  <a:cubicBezTo>
                    <a:pt x="2596" y="289"/>
                    <a:pt x="3192" y="936"/>
                    <a:pt x="3215" y="1690"/>
                  </a:cubicBezTo>
                  <a:cubicBezTo>
                    <a:pt x="3217" y="1747"/>
                    <a:pt x="3264" y="1793"/>
                    <a:pt x="3321" y="1793"/>
                  </a:cubicBezTo>
                  <a:lnTo>
                    <a:pt x="4685" y="1793"/>
                  </a:lnTo>
                  <a:cubicBezTo>
                    <a:pt x="5320" y="1793"/>
                    <a:pt x="5916" y="1547"/>
                    <a:pt x="6364" y="1097"/>
                  </a:cubicBezTo>
                  <a:cubicBezTo>
                    <a:pt x="6470" y="991"/>
                    <a:pt x="6565" y="875"/>
                    <a:pt x="6647" y="755"/>
                  </a:cubicBezTo>
                  <a:cubicBezTo>
                    <a:pt x="6628" y="652"/>
                    <a:pt x="6607" y="552"/>
                    <a:pt x="6585" y="453"/>
                  </a:cubicBezTo>
                  <a:cubicBezTo>
                    <a:pt x="6488" y="632"/>
                    <a:pt x="6363" y="800"/>
                    <a:pt x="6215" y="949"/>
                  </a:cubicBezTo>
                  <a:cubicBezTo>
                    <a:pt x="5808" y="1358"/>
                    <a:pt x="5265" y="1583"/>
                    <a:pt x="4686" y="1583"/>
                  </a:cubicBezTo>
                  <a:lnTo>
                    <a:pt x="3421" y="1583"/>
                  </a:lnTo>
                  <a:cubicBezTo>
                    <a:pt x="3348" y="756"/>
                    <a:pt x="2701" y="87"/>
                    <a:pt x="1878" y="9"/>
                  </a:cubicBezTo>
                  <a:cubicBezTo>
                    <a:pt x="1822" y="3"/>
                    <a:pt x="1768" y="0"/>
                    <a:pt x="1714"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81" name="Google Shape;581;p24"/>
            <p:cNvSpPr/>
            <p:nvPr/>
          </p:nvSpPr>
          <p:spPr>
            <a:xfrm rot="1305600" flipH="1">
              <a:off x="1522440" y="4262040"/>
              <a:ext cx="708480" cy="75600"/>
            </a:xfrm>
            <a:custGeom>
              <a:avLst/>
              <a:gdLst/>
              <a:ahLst/>
              <a:cxnLst/>
              <a:rect l="l" t="t" r="r" b="b"/>
              <a:pathLst>
                <a:path w="2942" h="314" extrusionOk="0">
                  <a:moveTo>
                    <a:pt x="0" y="1"/>
                  </a:moveTo>
                  <a:lnTo>
                    <a:pt x="0" y="1"/>
                  </a:lnTo>
                  <a:cubicBezTo>
                    <a:pt x="2" y="74"/>
                    <a:pt x="4" y="149"/>
                    <a:pt x="6" y="220"/>
                  </a:cubicBezTo>
                  <a:cubicBezTo>
                    <a:pt x="213" y="278"/>
                    <a:pt x="430" y="311"/>
                    <a:pt x="656" y="311"/>
                  </a:cubicBezTo>
                  <a:lnTo>
                    <a:pt x="2835" y="311"/>
                  </a:lnTo>
                  <a:lnTo>
                    <a:pt x="2835" y="313"/>
                  </a:lnTo>
                  <a:cubicBezTo>
                    <a:pt x="2895" y="313"/>
                    <a:pt x="2942" y="266"/>
                    <a:pt x="2942" y="207"/>
                  </a:cubicBezTo>
                  <a:cubicBezTo>
                    <a:pt x="2942" y="150"/>
                    <a:pt x="2895" y="102"/>
                    <a:pt x="2835" y="102"/>
                  </a:cubicBezTo>
                  <a:lnTo>
                    <a:pt x="655" y="102"/>
                  </a:lnTo>
                  <a:cubicBezTo>
                    <a:pt x="427" y="102"/>
                    <a:pt x="206" y="67"/>
                    <a:pt x="0"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37800" rIns="91425" bIns="3780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82" name="Google Shape;582;p24"/>
            <p:cNvSpPr/>
            <p:nvPr/>
          </p:nvSpPr>
          <p:spPr>
            <a:xfrm rot="1305600" flipH="1">
              <a:off x="1592280" y="3647880"/>
              <a:ext cx="781920" cy="575640"/>
            </a:xfrm>
            <a:custGeom>
              <a:avLst/>
              <a:gdLst/>
              <a:ahLst/>
              <a:cxnLst/>
              <a:rect l="l" t="t" r="r" b="b"/>
              <a:pathLst>
                <a:path w="3246" h="2390" extrusionOk="0">
                  <a:moveTo>
                    <a:pt x="3127" y="0"/>
                  </a:moveTo>
                  <a:cubicBezTo>
                    <a:pt x="3091" y="0"/>
                    <a:pt x="3056" y="18"/>
                    <a:pt x="3036" y="50"/>
                  </a:cubicBezTo>
                  <a:cubicBezTo>
                    <a:pt x="2815" y="403"/>
                    <a:pt x="2700" y="813"/>
                    <a:pt x="2700" y="1230"/>
                  </a:cubicBezTo>
                  <a:lnTo>
                    <a:pt x="2700" y="2179"/>
                  </a:lnTo>
                  <a:lnTo>
                    <a:pt x="659" y="2179"/>
                  </a:lnTo>
                  <a:cubicBezTo>
                    <a:pt x="424" y="2179"/>
                    <a:pt x="202" y="2130"/>
                    <a:pt x="2" y="2041"/>
                  </a:cubicBezTo>
                  <a:cubicBezTo>
                    <a:pt x="2" y="2055"/>
                    <a:pt x="1" y="2071"/>
                    <a:pt x="1" y="2086"/>
                  </a:cubicBezTo>
                  <a:cubicBezTo>
                    <a:pt x="1" y="2137"/>
                    <a:pt x="1" y="2190"/>
                    <a:pt x="2" y="2241"/>
                  </a:cubicBezTo>
                  <a:lnTo>
                    <a:pt x="2" y="2267"/>
                  </a:lnTo>
                  <a:cubicBezTo>
                    <a:pt x="205" y="2346"/>
                    <a:pt x="426" y="2390"/>
                    <a:pt x="659" y="2390"/>
                  </a:cubicBezTo>
                  <a:lnTo>
                    <a:pt x="2805" y="2390"/>
                  </a:lnTo>
                  <a:cubicBezTo>
                    <a:pt x="2865" y="2390"/>
                    <a:pt x="2911" y="2344"/>
                    <a:pt x="2911" y="2284"/>
                  </a:cubicBezTo>
                  <a:lnTo>
                    <a:pt x="2911" y="1230"/>
                  </a:lnTo>
                  <a:cubicBezTo>
                    <a:pt x="2911" y="852"/>
                    <a:pt x="3017" y="481"/>
                    <a:pt x="3216" y="161"/>
                  </a:cubicBezTo>
                  <a:cubicBezTo>
                    <a:pt x="3245" y="112"/>
                    <a:pt x="3231" y="46"/>
                    <a:pt x="3182" y="15"/>
                  </a:cubicBezTo>
                  <a:cubicBezTo>
                    <a:pt x="3165" y="5"/>
                    <a:pt x="3146" y="0"/>
                    <a:pt x="3127"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83" name="Google Shape;583;p24"/>
            <p:cNvSpPr/>
            <p:nvPr/>
          </p:nvSpPr>
          <p:spPr>
            <a:xfrm rot="1305600" flipH="1">
              <a:off x="274320" y="2820960"/>
              <a:ext cx="577800" cy="424080"/>
            </a:xfrm>
            <a:custGeom>
              <a:avLst/>
              <a:gdLst/>
              <a:ahLst/>
              <a:cxnLst/>
              <a:rect l="l" t="t" r="r" b="b"/>
              <a:pathLst>
                <a:path w="2399" h="1761" extrusionOk="0">
                  <a:moveTo>
                    <a:pt x="2259" y="1"/>
                  </a:moveTo>
                  <a:cubicBezTo>
                    <a:pt x="2238" y="405"/>
                    <a:pt x="2073" y="783"/>
                    <a:pt x="1784" y="1072"/>
                  </a:cubicBezTo>
                  <a:cubicBezTo>
                    <a:pt x="1476" y="1379"/>
                    <a:pt x="1065" y="1550"/>
                    <a:pt x="627" y="1550"/>
                  </a:cubicBezTo>
                  <a:lnTo>
                    <a:pt x="106" y="1550"/>
                  </a:lnTo>
                  <a:cubicBezTo>
                    <a:pt x="49" y="1550"/>
                    <a:pt x="1" y="1596"/>
                    <a:pt x="1" y="1656"/>
                  </a:cubicBezTo>
                  <a:cubicBezTo>
                    <a:pt x="1" y="1714"/>
                    <a:pt x="48" y="1761"/>
                    <a:pt x="106" y="1761"/>
                  </a:cubicBezTo>
                  <a:lnTo>
                    <a:pt x="627" y="1761"/>
                  </a:lnTo>
                  <a:cubicBezTo>
                    <a:pt x="1121" y="1761"/>
                    <a:pt x="1586" y="1569"/>
                    <a:pt x="1935" y="1220"/>
                  </a:cubicBezTo>
                  <a:cubicBezTo>
                    <a:pt x="2156" y="998"/>
                    <a:pt x="2314" y="729"/>
                    <a:pt x="2399" y="436"/>
                  </a:cubicBezTo>
                  <a:cubicBezTo>
                    <a:pt x="2357" y="286"/>
                    <a:pt x="2309" y="142"/>
                    <a:pt x="2259"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84" name="Google Shape;584;p24"/>
            <p:cNvSpPr/>
            <p:nvPr/>
          </p:nvSpPr>
          <p:spPr>
            <a:xfrm rot="1305600" flipH="1">
              <a:off x="847800" y="3105000"/>
              <a:ext cx="899640" cy="412920"/>
            </a:xfrm>
            <a:custGeom>
              <a:avLst/>
              <a:gdLst/>
              <a:ahLst/>
              <a:cxnLst/>
              <a:rect l="l" t="t" r="r" b="b"/>
              <a:pathLst>
                <a:path w="3735" h="1715" extrusionOk="0">
                  <a:moveTo>
                    <a:pt x="1582" y="1"/>
                  </a:moveTo>
                  <a:cubicBezTo>
                    <a:pt x="1009" y="1"/>
                    <a:pt x="462" y="219"/>
                    <a:pt x="44" y="614"/>
                  </a:cubicBezTo>
                  <a:cubicBezTo>
                    <a:pt x="2" y="653"/>
                    <a:pt x="0" y="719"/>
                    <a:pt x="40" y="762"/>
                  </a:cubicBezTo>
                  <a:cubicBezTo>
                    <a:pt x="60" y="784"/>
                    <a:pt x="88" y="795"/>
                    <a:pt x="116" y="795"/>
                  </a:cubicBezTo>
                  <a:cubicBezTo>
                    <a:pt x="142" y="795"/>
                    <a:pt x="169" y="785"/>
                    <a:pt x="189" y="766"/>
                  </a:cubicBezTo>
                  <a:cubicBezTo>
                    <a:pt x="567" y="409"/>
                    <a:pt x="1063" y="211"/>
                    <a:pt x="1582" y="211"/>
                  </a:cubicBezTo>
                  <a:cubicBezTo>
                    <a:pt x="1645" y="211"/>
                    <a:pt x="1711" y="213"/>
                    <a:pt x="1777" y="220"/>
                  </a:cubicBezTo>
                  <a:cubicBezTo>
                    <a:pt x="2584" y="297"/>
                    <a:pt x="3267" y="855"/>
                    <a:pt x="3517" y="1640"/>
                  </a:cubicBezTo>
                  <a:cubicBezTo>
                    <a:pt x="3531" y="1686"/>
                    <a:pt x="3573" y="1715"/>
                    <a:pt x="3616" y="1715"/>
                  </a:cubicBezTo>
                  <a:cubicBezTo>
                    <a:pt x="3627" y="1715"/>
                    <a:pt x="3637" y="1713"/>
                    <a:pt x="3648" y="1709"/>
                  </a:cubicBezTo>
                  <a:cubicBezTo>
                    <a:pt x="3703" y="1692"/>
                    <a:pt x="3735" y="1633"/>
                    <a:pt x="3717" y="1578"/>
                  </a:cubicBezTo>
                  <a:cubicBezTo>
                    <a:pt x="3443" y="711"/>
                    <a:pt x="2690" y="95"/>
                    <a:pt x="1798" y="10"/>
                  </a:cubicBezTo>
                  <a:cubicBezTo>
                    <a:pt x="1723" y="4"/>
                    <a:pt x="1652" y="1"/>
                    <a:pt x="1582"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85" name="Google Shape;585;p24"/>
            <p:cNvSpPr/>
            <p:nvPr/>
          </p:nvSpPr>
          <p:spPr>
            <a:xfrm rot="1305600" flipH="1">
              <a:off x="457920" y="2558880"/>
              <a:ext cx="379800" cy="577800"/>
            </a:xfrm>
            <a:custGeom>
              <a:avLst/>
              <a:gdLst/>
              <a:ahLst/>
              <a:cxnLst/>
              <a:rect l="l" t="t" r="r" b="b"/>
              <a:pathLst>
                <a:path w="1577" h="2400" extrusionOk="0">
                  <a:moveTo>
                    <a:pt x="1364" y="1"/>
                  </a:moveTo>
                  <a:lnTo>
                    <a:pt x="1364" y="1075"/>
                  </a:lnTo>
                  <a:cubicBezTo>
                    <a:pt x="1366" y="1374"/>
                    <a:pt x="1251" y="1653"/>
                    <a:pt x="1040" y="1863"/>
                  </a:cubicBezTo>
                  <a:cubicBezTo>
                    <a:pt x="831" y="2074"/>
                    <a:pt x="552" y="2189"/>
                    <a:pt x="256" y="2189"/>
                  </a:cubicBezTo>
                  <a:lnTo>
                    <a:pt x="106" y="2189"/>
                  </a:lnTo>
                  <a:cubicBezTo>
                    <a:pt x="48" y="2189"/>
                    <a:pt x="1" y="2235"/>
                    <a:pt x="1" y="2294"/>
                  </a:cubicBezTo>
                  <a:cubicBezTo>
                    <a:pt x="1" y="2353"/>
                    <a:pt x="47" y="2399"/>
                    <a:pt x="106" y="2399"/>
                  </a:cubicBezTo>
                  <a:lnTo>
                    <a:pt x="256" y="2399"/>
                  </a:lnTo>
                  <a:cubicBezTo>
                    <a:pt x="609" y="2399"/>
                    <a:pt x="941" y="2262"/>
                    <a:pt x="1191" y="2013"/>
                  </a:cubicBezTo>
                  <a:cubicBezTo>
                    <a:pt x="1440" y="1763"/>
                    <a:pt x="1577" y="1430"/>
                    <a:pt x="1576" y="1075"/>
                  </a:cubicBezTo>
                  <a:lnTo>
                    <a:pt x="1576" y="404"/>
                  </a:lnTo>
                  <a:cubicBezTo>
                    <a:pt x="1509" y="265"/>
                    <a:pt x="1439" y="130"/>
                    <a:pt x="1364"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86" name="Google Shape;586;p24"/>
            <p:cNvSpPr/>
            <p:nvPr/>
          </p:nvSpPr>
          <p:spPr>
            <a:xfrm rot="1305600" flipH="1">
              <a:off x="1545120" y="3346560"/>
              <a:ext cx="909720" cy="741240"/>
            </a:xfrm>
            <a:custGeom>
              <a:avLst/>
              <a:gdLst/>
              <a:ahLst/>
              <a:cxnLst/>
              <a:rect l="l" t="t" r="r" b="b"/>
              <a:pathLst>
                <a:path w="3776" h="3076" extrusionOk="0">
                  <a:moveTo>
                    <a:pt x="3654" y="0"/>
                  </a:moveTo>
                  <a:cubicBezTo>
                    <a:pt x="3638" y="0"/>
                    <a:pt x="3620" y="4"/>
                    <a:pt x="3605" y="13"/>
                  </a:cubicBezTo>
                  <a:cubicBezTo>
                    <a:pt x="2716" y="501"/>
                    <a:pt x="2166" y="1431"/>
                    <a:pt x="2166" y="2441"/>
                  </a:cubicBezTo>
                  <a:lnTo>
                    <a:pt x="2166" y="2864"/>
                  </a:lnTo>
                  <a:lnTo>
                    <a:pt x="652" y="2864"/>
                  </a:lnTo>
                  <a:cubicBezTo>
                    <a:pt x="414" y="2864"/>
                    <a:pt x="195" y="2788"/>
                    <a:pt x="14" y="2661"/>
                  </a:cubicBezTo>
                  <a:cubicBezTo>
                    <a:pt x="8" y="2741"/>
                    <a:pt x="3" y="2820"/>
                    <a:pt x="1" y="2902"/>
                  </a:cubicBezTo>
                  <a:cubicBezTo>
                    <a:pt x="192" y="3012"/>
                    <a:pt x="414" y="3075"/>
                    <a:pt x="652" y="3075"/>
                  </a:cubicBezTo>
                  <a:lnTo>
                    <a:pt x="2271" y="3075"/>
                  </a:lnTo>
                  <a:lnTo>
                    <a:pt x="2271" y="3073"/>
                  </a:lnTo>
                  <a:cubicBezTo>
                    <a:pt x="2328" y="3073"/>
                    <a:pt x="2376" y="3027"/>
                    <a:pt x="2376" y="2968"/>
                  </a:cubicBezTo>
                  <a:lnTo>
                    <a:pt x="2376" y="2440"/>
                  </a:lnTo>
                  <a:cubicBezTo>
                    <a:pt x="2376" y="1508"/>
                    <a:pt x="2886" y="648"/>
                    <a:pt x="3707" y="197"/>
                  </a:cubicBezTo>
                  <a:cubicBezTo>
                    <a:pt x="3757" y="169"/>
                    <a:pt x="3776" y="105"/>
                    <a:pt x="3747" y="55"/>
                  </a:cubicBezTo>
                  <a:cubicBezTo>
                    <a:pt x="3728" y="20"/>
                    <a:pt x="3691" y="0"/>
                    <a:pt x="3654"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87" name="Google Shape;587;p24"/>
            <p:cNvSpPr/>
            <p:nvPr/>
          </p:nvSpPr>
          <p:spPr>
            <a:xfrm rot="1305600" flipH="1">
              <a:off x="857880" y="2939040"/>
              <a:ext cx="741960" cy="359280"/>
            </a:xfrm>
            <a:custGeom>
              <a:avLst/>
              <a:gdLst/>
              <a:ahLst/>
              <a:cxnLst/>
              <a:rect l="l" t="t" r="r" b="b"/>
              <a:pathLst>
                <a:path w="3080" h="1493" extrusionOk="0">
                  <a:moveTo>
                    <a:pt x="687" y="0"/>
                  </a:moveTo>
                  <a:cubicBezTo>
                    <a:pt x="484" y="0"/>
                    <a:pt x="289" y="23"/>
                    <a:pt x="94" y="66"/>
                  </a:cubicBezTo>
                  <a:cubicBezTo>
                    <a:pt x="38" y="78"/>
                    <a:pt x="1" y="134"/>
                    <a:pt x="14" y="191"/>
                  </a:cubicBezTo>
                  <a:cubicBezTo>
                    <a:pt x="26" y="241"/>
                    <a:pt x="71" y="274"/>
                    <a:pt x="120" y="274"/>
                  </a:cubicBezTo>
                  <a:cubicBezTo>
                    <a:pt x="127" y="274"/>
                    <a:pt x="134" y="274"/>
                    <a:pt x="141" y="272"/>
                  </a:cubicBezTo>
                  <a:cubicBezTo>
                    <a:pt x="320" y="232"/>
                    <a:pt x="501" y="212"/>
                    <a:pt x="687" y="212"/>
                  </a:cubicBezTo>
                  <a:cubicBezTo>
                    <a:pt x="769" y="212"/>
                    <a:pt x="852" y="216"/>
                    <a:pt x="936" y="224"/>
                  </a:cubicBezTo>
                  <a:cubicBezTo>
                    <a:pt x="1725" y="299"/>
                    <a:pt x="2447" y="755"/>
                    <a:pt x="2868" y="1442"/>
                  </a:cubicBezTo>
                  <a:cubicBezTo>
                    <a:pt x="2889" y="1475"/>
                    <a:pt x="2923" y="1493"/>
                    <a:pt x="2959" y="1493"/>
                  </a:cubicBezTo>
                  <a:cubicBezTo>
                    <a:pt x="2978" y="1493"/>
                    <a:pt x="2995" y="1487"/>
                    <a:pt x="3014" y="1477"/>
                  </a:cubicBezTo>
                  <a:cubicBezTo>
                    <a:pt x="3062" y="1448"/>
                    <a:pt x="3080" y="1382"/>
                    <a:pt x="3048" y="1333"/>
                  </a:cubicBezTo>
                  <a:cubicBezTo>
                    <a:pt x="2593" y="588"/>
                    <a:pt x="1810" y="95"/>
                    <a:pt x="955" y="13"/>
                  </a:cubicBezTo>
                  <a:cubicBezTo>
                    <a:pt x="864" y="5"/>
                    <a:pt x="775" y="0"/>
                    <a:pt x="687"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88" name="Google Shape;588;p24"/>
            <p:cNvSpPr/>
            <p:nvPr/>
          </p:nvSpPr>
          <p:spPr>
            <a:xfrm rot="1305600" flipH="1">
              <a:off x="2006280" y="3890160"/>
              <a:ext cx="358200" cy="156240"/>
            </a:xfrm>
            <a:custGeom>
              <a:avLst/>
              <a:gdLst/>
              <a:ahLst/>
              <a:cxnLst/>
              <a:rect l="l" t="t" r="r" b="b"/>
              <a:pathLst>
                <a:path w="1488" h="650" extrusionOk="0">
                  <a:moveTo>
                    <a:pt x="44" y="0"/>
                  </a:moveTo>
                  <a:cubicBezTo>
                    <a:pt x="28" y="119"/>
                    <a:pt x="13" y="239"/>
                    <a:pt x="0" y="362"/>
                  </a:cubicBezTo>
                  <a:cubicBezTo>
                    <a:pt x="146" y="536"/>
                    <a:pt x="361" y="649"/>
                    <a:pt x="605" y="649"/>
                  </a:cubicBezTo>
                  <a:lnTo>
                    <a:pt x="1382" y="649"/>
                  </a:lnTo>
                  <a:lnTo>
                    <a:pt x="1382" y="650"/>
                  </a:lnTo>
                  <a:cubicBezTo>
                    <a:pt x="1441" y="650"/>
                    <a:pt x="1488" y="604"/>
                    <a:pt x="1488" y="544"/>
                  </a:cubicBezTo>
                  <a:cubicBezTo>
                    <a:pt x="1488" y="486"/>
                    <a:pt x="1442" y="439"/>
                    <a:pt x="1382" y="439"/>
                  </a:cubicBezTo>
                  <a:lnTo>
                    <a:pt x="607" y="439"/>
                  </a:lnTo>
                  <a:cubicBezTo>
                    <a:pt x="335" y="439"/>
                    <a:pt x="109" y="250"/>
                    <a:pt x="44"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78100" rIns="91425" bIns="7810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89" name="Google Shape;589;p24"/>
            <p:cNvSpPr/>
            <p:nvPr/>
          </p:nvSpPr>
          <p:spPr>
            <a:xfrm rot="1305600" flipH="1">
              <a:off x="540360" y="2658600"/>
              <a:ext cx="1692360" cy="902520"/>
            </a:xfrm>
            <a:custGeom>
              <a:avLst/>
              <a:gdLst/>
              <a:ahLst/>
              <a:cxnLst/>
              <a:rect l="l" t="t" r="r" b="b"/>
              <a:pathLst>
                <a:path w="7024" h="3747" extrusionOk="0">
                  <a:moveTo>
                    <a:pt x="6811" y="0"/>
                  </a:moveTo>
                  <a:lnTo>
                    <a:pt x="6813" y="1874"/>
                  </a:lnTo>
                  <a:cubicBezTo>
                    <a:pt x="6813" y="2032"/>
                    <a:pt x="6752" y="2180"/>
                    <a:pt x="6643" y="2289"/>
                  </a:cubicBezTo>
                  <a:cubicBezTo>
                    <a:pt x="6533" y="2399"/>
                    <a:pt x="6387" y="2459"/>
                    <a:pt x="6231" y="2459"/>
                  </a:cubicBezTo>
                  <a:lnTo>
                    <a:pt x="6066" y="2459"/>
                  </a:lnTo>
                  <a:cubicBezTo>
                    <a:pt x="5524" y="1573"/>
                    <a:pt x="4597" y="990"/>
                    <a:pt x="3575" y="892"/>
                  </a:cubicBezTo>
                  <a:cubicBezTo>
                    <a:pt x="3467" y="882"/>
                    <a:pt x="3362" y="877"/>
                    <a:pt x="3259" y="877"/>
                  </a:cubicBezTo>
                  <a:cubicBezTo>
                    <a:pt x="1644" y="877"/>
                    <a:pt x="279" y="2032"/>
                    <a:pt x="10" y="3623"/>
                  </a:cubicBezTo>
                  <a:cubicBezTo>
                    <a:pt x="0" y="3680"/>
                    <a:pt x="39" y="3735"/>
                    <a:pt x="97" y="3745"/>
                  </a:cubicBezTo>
                  <a:cubicBezTo>
                    <a:pt x="102" y="3746"/>
                    <a:pt x="108" y="3746"/>
                    <a:pt x="113" y="3746"/>
                  </a:cubicBezTo>
                  <a:cubicBezTo>
                    <a:pt x="162" y="3746"/>
                    <a:pt x="209" y="3711"/>
                    <a:pt x="219" y="3658"/>
                  </a:cubicBezTo>
                  <a:cubicBezTo>
                    <a:pt x="470" y="2170"/>
                    <a:pt x="1749" y="1088"/>
                    <a:pt x="3259" y="1088"/>
                  </a:cubicBezTo>
                  <a:cubicBezTo>
                    <a:pt x="3355" y="1088"/>
                    <a:pt x="3454" y="1092"/>
                    <a:pt x="3554" y="1101"/>
                  </a:cubicBezTo>
                  <a:cubicBezTo>
                    <a:pt x="4530" y="1195"/>
                    <a:pt x="5412" y="1761"/>
                    <a:pt x="5915" y="2618"/>
                  </a:cubicBezTo>
                  <a:cubicBezTo>
                    <a:pt x="5934" y="2649"/>
                    <a:pt x="5968" y="2670"/>
                    <a:pt x="6005" y="2670"/>
                  </a:cubicBezTo>
                  <a:lnTo>
                    <a:pt x="6230" y="2670"/>
                  </a:lnTo>
                  <a:cubicBezTo>
                    <a:pt x="6442" y="2670"/>
                    <a:pt x="6640" y="2588"/>
                    <a:pt x="6791" y="2438"/>
                  </a:cubicBezTo>
                  <a:cubicBezTo>
                    <a:pt x="6941" y="2289"/>
                    <a:pt x="7023" y="2087"/>
                    <a:pt x="7023" y="1874"/>
                  </a:cubicBezTo>
                  <a:lnTo>
                    <a:pt x="7023" y="290"/>
                  </a:lnTo>
                  <a:cubicBezTo>
                    <a:pt x="6954" y="190"/>
                    <a:pt x="6884" y="93"/>
                    <a:pt x="6811"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90" name="Google Shape;590;p24"/>
            <p:cNvSpPr/>
            <p:nvPr/>
          </p:nvSpPr>
          <p:spPr>
            <a:xfrm rot="1305600" flipH="1">
              <a:off x="829800" y="2691360"/>
              <a:ext cx="929160" cy="356760"/>
            </a:xfrm>
            <a:custGeom>
              <a:avLst/>
              <a:gdLst/>
              <a:ahLst/>
              <a:cxnLst/>
              <a:rect l="l" t="t" r="r" b="b"/>
              <a:pathLst>
                <a:path w="3857" h="1482" extrusionOk="0">
                  <a:moveTo>
                    <a:pt x="942" y="0"/>
                  </a:moveTo>
                  <a:cubicBezTo>
                    <a:pt x="650" y="0"/>
                    <a:pt x="370" y="33"/>
                    <a:pt x="92" y="98"/>
                  </a:cubicBezTo>
                  <a:cubicBezTo>
                    <a:pt x="36" y="111"/>
                    <a:pt x="0" y="167"/>
                    <a:pt x="12" y="224"/>
                  </a:cubicBezTo>
                  <a:cubicBezTo>
                    <a:pt x="24" y="272"/>
                    <a:pt x="67" y="306"/>
                    <a:pt x="114" y="306"/>
                  </a:cubicBezTo>
                  <a:cubicBezTo>
                    <a:pt x="122" y="306"/>
                    <a:pt x="130" y="305"/>
                    <a:pt x="138" y="303"/>
                  </a:cubicBezTo>
                  <a:cubicBezTo>
                    <a:pt x="403" y="243"/>
                    <a:pt x="670" y="211"/>
                    <a:pt x="949" y="211"/>
                  </a:cubicBezTo>
                  <a:cubicBezTo>
                    <a:pt x="1062" y="211"/>
                    <a:pt x="1177" y="217"/>
                    <a:pt x="1294" y="227"/>
                  </a:cubicBezTo>
                  <a:cubicBezTo>
                    <a:pt x="2208" y="315"/>
                    <a:pt x="3048" y="747"/>
                    <a:pt x="3659" y="1447"/>
                  </a:cubicBezTo>
                  <a:cubicBezTo>
                    <a:pt x="3680" y="1470"/>
                    <a:pt x="3711" y="1482"/>
                    <a:pt x="3739" y="1482"/>
                  </a:cubicBezTo>
                  <a:cubicBezTo>
                    <a:pt x="3763" y="1482"/>
                    <a:pt x="3788" y="1474"/>
                    <a:pt x="3809" y="1455"/>
                  </a:cubicBezTo>
                  <a:cubicBezTo>
                    <a:pt x="3853" y="1417"/>
                    <a:pt x="3856" y="1350"/>
                    <a:pt x="3818" y="1306"/>
                  </a:cubicBezTo>
                  <a:cubicBezTo>
                    <a:pt x="3171" y="567"/>
                    <a:pt x="2281" y="110"/>
                    <a:pt x="1315" y="18"/>
                  </a:cubicBezTo>
                  <a:cubicBezTo>
                    <a:pt x="1188" y="6"/>
                    <a:pt x="1064" y="0"/>
                    <a:pt x="942"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91" name="Google Shape;591;p24"/>
            <p:cNvSpPr/>
            <p:nvPr/>
          </p:nvSpPr>
          <p:spPr>
            <a:xfrm rot="1305600" flipH="1">
              <a:off x="834480" y="2280960"/>
              <a:ext cx="51120" cy="551520"/>
            </a:xfrm>
            <a:custGeom>
              <a:avLst/>
              <a:gdLst/>
              <a:ahLst/>
              <a:cxnLst/>
              <a:rect l="l" t="t" r="r" b="b"/>
              <a:pathLst>
                <a:path w="213" h="2290" extrusionOk="0">
                  <a:moveTo>
                    <a:pt x="1" y="1"/>
                  </a:moveTo>
                  <a:lnTo>
                    <a:pt x="2" y="2184"/>
                  </a:lnTo>
                  <a:cubicBezTo>
                    <a:pt x="2" y="2241"/>
                    <a:pt x="49" y="2290"/>
                    <a:pt x="107" y="2290"/>
                  </a:cubicBezTo>
                  <a:cubicBezTo>
                    <a:pt x="166" y="2290"/>
                    <a:pt x="213" y="2244"/>
                    <a:pt x="213" y="2184"/>
                  </a:cubicBezTo>
                  <a:lnTo>
                    <a:pt x="211" y="218"/>
                  </a:lnTo>
                  <a:cubicBezTo>
                    <a:pt x="143" y="143"/>
                    <a:pt x="72" y="70"/>
                    <a:pt x="1"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92" name="Google Shape;592;p24"/>
            <p:cNvSpPr/>
            <p:nvPr/>
          </p:nvSpPr>
          <p:spPr>
            <a:xfrm rot="1305600" flipH="1">
              <a:off x="1662840" y="3079080"/>
              <a:ext cx="799560" cy="758160"/>
            </a:xfrm>
            <a:custGeom>
              <a:avLst/>
              <a:gdLst/>
              <a:ahLst/>
              <a:cxnLst/>
              <a:rect l="l" t="t" r="r" b="b"/>
              <a:pathLst>
                <a:path w="3320" h="3149" extrusionOk="0">
                  <a:moveTo>
                    <a:pt x="3201" y="0"/>
                  </a:moveTo>
                  <a:cubicBezTo>
                    <a:pt x="3188" y="0"/>
                    <a:pt x="3175" y="2"/>
                    <a:pt x="3163" y="7"/>
                  </a:cubicBezTo>
                  <a:cubicBezTo>
                    <a:pt x="1907" y="498"/>
                    <a:pt x="1000" y="1616"/>
                    <a:pt x="779" y="2935"/>
                  </a:cubicBezTo>
                  <a:lnTo>
                    <a:pt x="267" y="2935"/>
                  </a:lnTo>
                  <a:cubicBezTo>
                    <a:pt x="236" y="2935"/>
                    <a:pt x="212" y="2911"/>
                    <a:pt x="212" y="2881"/>
                  </a:cubicBezTo>
                  <a:lnTo>
                    <a:pt x="212" y="1068"/>
                  </a:lnTo>
                  <a:cubicBezTo>
                    <a:pt x="135" y="1261"/>
                    <a:pt x="65" y="1462"/>
                    <a:pt x="0" y="1669"/>
                  </a:cubicBezTo>
                  <a:lnTo>
                    <a:pt x="0" y="2881"/>
                  </a:lnTo>
                  <a:cubicBezTo>
                    <a:pt x="0" y="3029"/>
                    <a:pt x="120" y="3148"/>
                    <a:pt x="267" y="3148"/>
                  </a:cubicBezTo>
                  <a:lnTo>
                    <a:pt x="870" y="3148"/>
                  </a:lnTo>
                  <a:cubicBezTo>
                    <a:pt x="922" y="3148"/>
                    <a:pt x="967" y="3110"/>
                    <a:pt x="974" y="3058"/>
                  </a:cubicBezTo>
                  <a:cubicBezTo>
                    <a:pt x="1158" y="1772"/>
                    <a:pt x="2024" y="679"/>
                    <a:pt x="3239" y="204"/>
                  </a:cubicBezTo>
                  <a:cubicBezTo>
                    <a:pt x="3294" y="185"/>
                    <a:pt x="3319" y="122"/>
                    <a:pt x="3300" y="67"/>
                  </a:cubicBezTo>
                  <a:cubicBezTo>
                    <a:pt x="3284" y="25"/>
                    <a:pt x="3243" y="0"/>
                    <a:pt x="3201"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93" name="Google Shape;593;p24"/>
            <p:cNvSpPr/>
            <p:nvPr/>
          </p:nvSpPr>
          <p:spPr>
            <a:xfrm rot="1305600" flipH="1">
              <a:off x="2163960" y="3151080"/>
              <a:ext cx="208440" cy="490680"/>
            </a:xfrm>
            <a:custGeom>
              <a:avLst/>
              <a:gdLst/>
              <a:ahLst/>
              <a:cxnLst/>
              <a:rect l="l" t="t" r="r" b="b"/>
              <a:pathLst>
                <a:path w="866" h="2037" extrusionOk="0">
                  <a:moveTo>
                    <a:pt x="213" y="0"/>
                  </a:moveTo>
                  <a:cubicBezTo>
                    <a:pt x="140" y="121"/>
                    <a:pt x="69" y="247"/>
                    <a:pt x="1" y="377"/>
                  </a:cubicBezTo>
                  <a:lnTo>
                    <a:pt x="1" y="1932"/>
                  </a:lnTo>
                  <a:cubicBezTo>
                    <a:pt x="0" y="1981"/>
                    <a:pt x="36" y="2025"/>
                    <a:pt x="86" y="2035"/>
                  </a:cubicBezTo>
                  <a:cubicBezTo>
                    <a:pt x="92" y="2036"/>
                    <a:pt x="99" y="2036"/>
                    <a:pt x="106" y="2036"/>
                  </a:cubicBezTo>
                  <a:cubicBezTo>
                    <a:pt x="147" y="2036"/>
                    <a:pt x="187" y="2012"/>
                    <a:pt x="203" y="1972"/>
                  </a:cubicBezTo>
                  <a:cubicBezTo>
                    <a:pt x="360" y="1602"/>
                    <a:pt x="569" y="1255"/>
                    <a:pt x="828" y="943"/>
                  </a:cubicBezTo>
                  <a:cubicBezTo>
                    <a:pt x="865" y="898"/>
                    <a:pt x="859" y="832"/>
                    <a:pt x="815" y="794"/>
                  </a:cubicBezTo>
                  <a:cubicBezTo>
                    <a:pt x="796" y="778"/>
                    <a:pt x="772" y="770"/>
                    <a:pt x="748" y="770"/>
                  </a:cubicBezTo>
                  <a:cubicBezTo>
                    <a:pt x="718" y="770"/>
                    <a:pt x="688" y="783"/>
                    <a:pt x="667" y="808"/>
                  </a:cubicBezTo>
                  <a:cubicBezTo>
                    <a:pt x="494" y="1016"/>
                    <a:pt x="341" y="1239"/>
                    <a:pt x="213" y="1473"/>
                  </a:cubicBezTo>
                  <a:lnTo>
                    <a:pt x="213" y="0"/>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94" name="Google Shape;594;p24"/>
            <p:cNvSpPr/>
            <p:nvPr/>
          </p:nvSpPr>
          <p:spPr>
            <a:xfrm rot="1305600" flipH="1">
              <a:off x="948960" y="2473560"/>
              <a:ext cx="1379880" cy="539280"/>
            </a:xfrm>
            <a:custGeom>
              <a:avLst/>
              <a:gdLst/>
              <a:ahLst/>
              <a:cxnLst/>
              <a:rect l="l" t="t" r="r" b="b"/>
              <a:pathLst>
                <a:path w="5728" h="2240" extrusionOk="0">
                  <a:moveTo>
                    <a:pt x="5516" y="1"/>
                  </a:moveTo>
                  <a:lnTo>
                    <a:pt x="5517" y="1668"/>
                  </a:lnTo>
                  <a:cubicBezTo>
                    <a:pt x="4902" y="1230"/>
                    <a:pt x="4186" y="962"/>
                    <a:pt x="3435" y="891"/>
                  </a:cubicBezTo>
                  <a:cubicBezTo>
                    <a:pt x="3292" y="879"/>
                    <a:pt x="3153" y="873"/>
                    <a:pt x="3019" y="873"/>
                  </a:cubicBezTo>
                  <a:cubicBezTo>
                    <a:pt x="1915" y="873"/>
                    <a:pt x="858" y="1294"/>
                    <a:pt x="45" y="2057"/>
                  </a:cubicBezTo>
                  <a:cubicBezTo>
                    <a:pt x="3" y="2097"/>
                    <a:pt x="0" y="2163"/>
                    <a:pt x="41" y="2206"/>
                  </a:cubicBezTo>
                  <a:cubicBezTo>
                    <a:pt x="62" y="2228"/>
                    <a:pt x="90" y="2240"/>
                    <a:pt x="119" y="2240"/>
                  </a:cubicBezTo>
                  <a:cubicBezTo>
                    <a:pt x="145" y="2240"/>
                    <a:pt x="171" y="2230"/>
                    <a:pt x="191" y="2211"/>
                  </a:cubicBezTo>
                  <a:cubicBezTo>
                    <a:pt x="966" y="1483"/>
                    <a:pt x="1970" y="1083"/>
                    <a:pt x="3021" y="1083"/>
                  </a:cubicBezTo>
                  <a:cubicBezTo>
                    <a:pt x="3147" y="1083"/>
                    <a:pt x="3280" y="1091"/>
                    <a:pt x="3416" y="1103"/>
                  </a:cubicBezTo>
                  <a:cubicBezTo>
                    <a:pt x="4197" y="1176"/>
                    <a:pt x="4937" y="1475"/>
                    <a:pt x="5558" y="1961"/>
                  </a:cubicBezTo>
                  <a:cubicBezTo>
                    <a:pt x="5577" y="1976"/>
                    <a:pt x="5601" y="1984"/>
                    <a:pt x="5625" y="1984"/>
                  </a:cubicBezTo>
                  <a:cubicBezTo>
                    <a:pt x="5640" y="1984"/>
                    <a:pt x="5656" y="1981"/>
                    <a:pt x="5670" y="1974"/>
                  </a:cubicBezTo>
                  <a:cubicBezTo>
                    <a:pt x="5705" y="1955"/>
                    <a:pt x="5728" y="1919"/>
                    <a:pt x="5728" y="1878"/>
                  </a:cubicBezTo>
                  <a:lnTo>
                    <a:pt x="5727" y="167"/>
                  </a:lnTo>
                  <a:cubicBezTo>
                    <a:pt x="5657" y="110"/>
                    <a:pt x="5588" y="54"/>
                    <a:pt x="5516"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95" name="Google Shape;595;p24"/>
            <p:cNvSpPr/>
            <p:nvPr/>
          </p:nvSpPr>
          <p:spPr>
            <a:xfrm rot="1305600" flipH="1">
              <a:off x="1094760" y="2439720"/>
              <a:ext cx="1367640" cy="557640"/>
            </a:xfrm>
            <a:custGeom>
              <a:avLst/>
              <a:gdLst/>
              <a:ahLst/>
              <a:cxnLst/>
              <a:rect l="l" t="t" r="r" b="b"/>
              <a:pathLst>
                <a:path w="5677" h="2315" extrusionOk="0">
                  <a:moveTo>
                    <a:pt x="5466" y="0"/>
                  </a:moveTo>
                  <a:lnTo>
                    <a:pt x="5466" y="1105"/>
                  </a:lnTo>
                  <a:cubicBezTo>
                    <a:pt x="4989" y="893"/>
                    <a:pt x="4483" y="759"/>
                    <a:pt x="3960" y="710"/>
                  </a:cubicBezTo>
                  <a:cubicBezTo>
                    <a:pt x="3800" y="695"/>
                    <a:pt x="3644" y="688"/>
                    <a:pt x="3496" y="688"/>
                  </a:cubicBezTo>
                  <a:cubicBezTo>
                    <a:pt x="2269" y="688"/>
                    <a:pt x="1113" y="1137"/>
                    <a:pt x="213" y="1959"/>
                  </a:cubicBezTo>
                  <a:lnTo>
                    <a:pt x="213" y="1252"/>
                  </a:lnTo>
                  <a:cubicBezTo>
                    <a:pt x="142" y="1339"/>
                    <a:pt x="71" y="1428"/>
                    <a:pt x="2" y="1521"/>
                  </a:cubicBezTo>
                  <a:lnTo>
                    <a:pt x="2" y="2207"/>
                  </a:lnTo>
                  <a:cubicBezTo>
                    <a:pt x="1" y="2251"/>
                    <a:pt x="27" y="2289"/>
                    <a:pt x="66" y="2306"/>
                  </a:cubicBezTo>
                  <a:cubicBezTo>
                    <a:pt x="79" y="2311"/>
                    <a:pt x="93" y="2314"/>
                    <a:pt x="107" y="2314"/>
                  </a:cubicBezTo>
                  <a:cubicBezTo>
                    <a:pt x="134" y="2314"/>
                    <a:pt x="162" y="2303"/>
                    <a:pt x="181" y="2283"/>
                  </a:cubicBezTo>
                  <a:cubicBezTo>
                    <a:pt x="1063" y="1392"/>
                    <a:pt x="2240" y="901"/>
                    <a:pt x="3494" y="901"/>
                  </a:cubicBezTo>
                  <a:cubicBezTo>
                    <a:pt x="3636" y="901"/>
                    <a:pt x="3787" y="907"/>
                    <a:pt x="3940" y="921"/>
                  </a:cubicBezTo>
                  <a:cubicBezTo>
                    <a:pt x="4492" y="975"/>
                    <a:pt x="5026" y="1124"/>
                    <a:pt x="5525" y="1367"/>
                  </a:cubicBezTo>
                  <a:cubicBezTo>
                    <a:pt x="5540" y="1374"/>
                    <a:pt x="5556" y="1378"/>
                    <a:pt x="5571" y="1378"/>
                  </a:cubicBezTo>
                  <a:cubicBezTo>
                    <a:pt x="5591" y="1378"/>
                    <a:pt x="5610" y="1372"/>
                    <a:pt x="5627" y="1361"/>
                  </a:cubicBezTo>
                  <a:cubicBezTo>
                    <a:pt x="5658" y="1343"/>
                    <a:pt x="5677" y="1307"/>
                    <a:pt x="5677" y="1272"/>
                  </a:cubicBezTo>
                  <a:lnTo>
                    <a:pt x="5677" y="126"/>
                  </a:lnTo>
                  <a:cubicBezTo>
                    <a:pt x="5607" y="82"/>
                    <a:pt x="5537" y="40"/>
                    <a:pt x="5466"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96" name="Google Shape;596;p24"/>
            <p:cNvSpPr/>
            <p:nvPr/>
          </p:nvSpPr>
          <p:spPr>
            <a:xfrm rot="1305600" flipH="1">
              <a:off x="1337760" y="2250720"/>
              <a:ext cx="326520" cy="206280"/>
            </a:xfrm>
            <a:custGeom>
              <a:avLst/>
              <a:gdLst/>
              <a:ahLst/>
              <a:cxnLst/>
              <a:rect l="l" t="t" r="r" b="b"/>
              <a:pathLst>
                <a:path w="1356" h="857" extrusionOk="0">
                  <a:moveTo>
                    <a:pt x="1144" y="1"/>
                  </a:moveTo>
                  <a:lnTo>
                    <a:pt x="1144" y="611"/>
                  </a:lnTo>
                  <a:cubicBezTo>
                    <a:pt x="843" y="527"/>
                    <a:pt x="532" y="469"/>
                    <a:pt x="217" y="440"/>
                  </a:cubicBezTo>
                  <a:lnTo>
                    <a:pt x="116" y="431"/>
                  </a:lnTo>
                  <a:cubicBezTo>
                    <a:pt x="114" y="431"/>
                    <a:pt x="111" y="430"/>
                    <a:pt x="108" y="430"/>
                  </a:cubicBezTo>
                  <a:cubicBezTo>
                    <a:pt x="54" y="430"/>
                    <a:pt x="8" y="473"/>
                    <a:pt x="3" y="528"/>
                  </a:cubicBezTo>
                  <a:cubicBezTo>
                    <a:pt x="0" y="586"/>
                    <a:pt x="44" y="637"/>
                    <a:pt x="101" y="641"/>
                  </a:cubicBezTo>
                  <a:lnTo>
                    <a:pt x="199" y="649"/>
                  </a:lnTo>
                  <a:cubicBezTo>
                    <a:pt x="545" y="682"/>
                    <a:pt x="890" y="751"/>
                    <a:pt x="1220" y="852"/>
                  </a:cubicBezTo>
                  <a:cubicBezTo>
                    <a:pt x="1230" y="855"/>
                    <a:pt x="1241" y="857"/>
                    <a:pt x="1251" y="857"/>
                  </a:cubicBezTo>
                  <a:cubicBezTo>
                    <a:pt x="1273" y="857"/>
                    <a:pt x="1295" y="850"/>
                    <a:pt x="1313" y="835"/>
                  </a:cubicBezTo>
                  <a:cubicBezTo>
                    <a:pt x="1341" y="815"/>
                    <a:pt x="1356" y="785"/>
                    <a:pt x="1356" y="751"/>
                  </a:cubicBezTo>
                  <a:lnTo>
                    <a:pt x="1356" y="90"/>
                  </a:lnTo>
                  <a:cubicBezTo>
                    <a:pt x="1286" y="58"/>
                    <a:pt x="1215" y="28"/>
                    <a:pt x="1144"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97" name="Google Shape;597;p24"/>
            <p:cNvSpPr/>
            <p:nvPr/>
          </p:nvSpPr>
          <p:spPr>
            <a:xfrm rot="1305600" flipH="1">
              <a:off x="1664280" y="2565000"/>
              <a:ext cx="697680" cy="251280"/>
            </a:xfrm>
            <a:custGeom>
              <a:avLst/>
              <a:gdLst/>
              <a:ahLst/>
              <a:cxnLst/>
              <a:rect l="l" t="t" r="r" b="b"/>
              <a:pathLst>
                <a:path w="2896" h="1044" extrusionOk="0">
                  <a:moveTo>
                    <a:pt x="2784" y="1"/>
                  </a:moveTo>
                  <a:cubicBezTo>
                    <a:pt x="1872" y="31"/>
                    <a:pt x="987" y="290"/>
                    <a:pt x="212" y="751"/>
                  </a:cubicBezTo>
                  <a:lnTo>
                    <a:pt x="212" y="527"/>
                  </a:lnTo>
                  <a:cubicBezTo>
                    <a:pt x="141" y="593"/>
                    <a:pt x="71" y="663"/>
                    <a:pt x="1" y="734"/>
                  </a:cubicBezTo>
                  <a:lnTo>
                    <a:pt x="1" y="942"/>
                  </a:lnTo>
                  <a:cubicBezTo>
                    <a:pt x="0" y="978"/>
                    <a:pt x="20" y="1014"/>
                    <a:pt x="55" y="1032"/>
                  </a:cubicBezTo>
                  <a:cubicBezTo>
                    <a:pt x="69" y="1040"/>
                    <a:pt x="88" y="1044"/>
                    <a:pt x="105" y="1044"/>
                  </a:cubicBezTo>
                  <a:cubicBezTo>
                    <a:pt x="126" y="1044"/>
                    <a:pt x="145" y="1038"/>
                    <a:pt x="163" y="1027"/>
                  </a:cubicBezTo>
                  <a:cubicBezTo>
                    <a:pt x="945" y="525"/>
                    <a:pt x="1854" y="242"/>
                    <a:pt x="2792" y="210"/>
                  </a:cubicBezTo>
                  <a:cubicBezTo>
                    <a:pt x="2849" y="209"/>
                    <a:pt x="2896" y="160"/>
                    <a:pt x="2892" y="103"/>
                  </a:cubicBezTo>
                  <a:cubicBezTo>
                    <a:pt x="2891" y="45"/>
                    <a:pt x="2838" y="2"/>
                    <a:pt x="2784"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98" name="Google Shape;598;p24"/>
            <p:cNvSpPr/>
            <p:nvPr/>
          </p:nvSpPr>
          <p:spPr>
            <a:xfrm rot="1305600" flipH="1">
              <a:off x="1456920" y="2354760"/>
              <a:ext cx="829440" cy="178920"/>
            </a:xfrm>
            <a:custGeom>
              <a:avLst/>
              <a:gdLst/>
              <a:ahLst/>
              <a:cxnLst/>
              <a:rect l="l" t="t" r="r" b="b"/>
              <a:pathLst>
                <a:path w="3443" h="745" extrusionOk="0">
                  <a:moveTo>
                    <a:pt x="3231" y="0"/>
                  </a:moveTo>
                  <a:lnTo>
                    <a:pt x="3231" y="122"/>
                  </a:lnTo>
                  <a:cubicBezTo>
                    <a:pt x="3114" y="105"/>
                    <a:pt x="2998" y="89"/>
                    <a:pt x="2881" y="78"/>
                  </a:cubicBezTo>
                  <a:cubicBezTo>
                    <a:pt x="2687" y="61"/>
                    <a:pt x="2496" y="53"/>
                    <a:pt x="2316" y="53"/>
                  </a:cubicBezTo>
                  <a:cubicBezTo>
                    <a:pt x="1833" y="53"/>
                    <a:pt x="1361" y="109"/>
                    <a:pt x="901" y="221"/>
                  </a:cubicBezTo>
                  <a:cubicBezTo>
                    <a:pt x="593" y="355"/>
                    <a:pt x="291" y="530"/>
                    <a:pt x="1" y="744"/>
                  </a:cubicBezTo>
                  <a:cubicBezTo>
                    <a:pt x="9" y="742"/>
                    <a:pt x="17" y="742"/>
                    <a:pt x="26" y="739"/>
                  </a:cubicBezTo>
                  <a:cubicBezTo>
                    <a:pt x="746" y="423"/>
                    <a:pt x="1517" y="263"/>
                    <a:pt x="2315" y="263"/>
                  </a:cubicBezTo>
                  <a:cubicBezTo>
                    <a:pt x="2489" y="263"/>
                    <a:pt x="2674" y="270"/>
                    <a:pt x="2861" y="289"/>
                  </a:cubicBezTo>
                  <a:cubicBezTo>
                    <a:pt x="3011" y="302"/>
                    <a:pt x="3165" y="324"/>
                    <a:pt x="3317" y="351"/>
                  </a:cubicBezTo>
                  <a:cubicBezTo>
                    <a:pt x="3324" y="352"/>
                    <a:pt x="3330" y="353"/>
                    <a:pt x="3337" y="353"/>
                  </a:cubicBezTo>
                  <a:cubicBezTo>
                    <a:pt x="3361" y="353"/>
                    <a:pt x="3384" y="345"/>
                    <a:pt x="3404" y="328"/>
                  </a:cubicBezTo>
                  <a:cubicBezTo>
                    <a:pt x="3427" y="307"/>
                    <a:pt x="3442" y="279"/>
                    <a:pt x="3442" y="247"/>
                  </a:cubicBezTo>
                  <a:lnTo>
                    <a:pt x="3442" y="56"/>
                  </a:lnTo>
                  <a:cubicBezTo>
                    <a:pt x="3372" y="37"/>
                    <a:pt x="3301" y="17"/>
                    <a:pt x="3231"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89625" rIns="91425" bIns="896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99" name="Google Shape;599;p24"/>
            <p:cNvSpPr/>
            <p:nvPr/>
          </p:nvSpPr>
          <p:spPr>
            <a:xfrm rot="1305600" flipH="1">
              <a:off x="1093680" y="3600000"/>
              <a:ext cx="51120" cy="686160"/>
            </a:xfrm>
            <a:custGeom>
              <a:avLst/>
              <a:gdLst/>
              <a:ahLst/>
              <a:cxnLst/>
              <a:rect l="l" t="t" r="r" b="b"/>
              <a:pathLst>
                <a:path w="213" h="2848" extrusionOk="0">
                  <a:moveTo>
                    <a:pt x="106" y="0"/>
                  </a:moveTo>
                  <a:cubicBezTo>
                    <a:pt x="49" y="0"/>
                    <a:pt x="1" y="46"/>
                    <a:pt x="1" y="105"/>
                  </a:cubicBezTo>
                  <a:lnTo>
                    <a:pt x="1" y="2742"/>
                  </a:lnTo>
                  <a:cubicBezTo>
                    <a:pt x="1" y="2799"/>
                    <a:pt x="48" y="2847"/>
                    <a:pt x="106" y="2847"/>
                  </a:cubicBezTo>
                  <a:cubicBezTo>
                    <a:pt x="164" y="2847"/>
                    <a:pt x="212" y="2799"/>
                    <a:pt x="212" y="2742"/>
                  </a:cubicBezTo>
                  <a:lnTo>
                    <a:pt x="212" y="105"/>
                  </a:lnTo>
                  <a:cubicBezTo>
                    <a:pt x="212" y="47"/>
                    <a:pt x="165" y="0"/>
                    <a:pt x="106"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00" name="Google Shape;600;p24"/>
            <p:cNvSpPr/>
            <p:nvPr/>
          </p:nvSpPr>
          <p:spPr>
            <a:xfrm rot="1305600" flipH="1">
              <a:off x="338400" y="3889440"/>
              <a:ext cx="1050120" cy="445680"/>
            </a:xfrm>
            <a:custGeom>
              <a:avLst/>
              <a:gdLst/>
              <a:ahLst/>
              <a:cxnLst/>
              <a:rect l="l" t="t" r="r" b="b"/>
              <a:pathLst>
                <a:path w="4360" h="1853" extrusionOk="0">
                  <a:moveTo>
                    <a:pt x="2610" y="1"/>
                  </a:moveTo>
                  <a:cubicBezTo>
                    <a:pt x="2218" y="1"/>
                    <a:pt x="1898" y="321"/>
                    <a:pt x="1898" y="713"/>
                  </a:cubicBezTo>
                  <a:lnTo>
                    <a:pt x="1898" y="976"/>
                  </a:lnTo>
                  <a:cubicBezTo>
                    <a:pt x="1898" y="1343"/>
                    <a:pt x="1599" y="1641"/>
                    <a:pt x="1232" y="1641"/>
                  </a:cubicBezTo>
                  <a:lnTo>
                    <a:pt x="106" y="1641"/>
                  </a:lnTo>
                  <a:cubicBezTo>
                    <a:pt x="49" y="1641"/>
                    <a:pt x="1" y="1688"/>
                    <a:pt x="1" y="1747"/>
                  </a:cubicBezTo>
                  <a:cubicBezTo>
                    <a:pt x="1" y="1804"/>
                    <a:pt x="47" y="1852"/>
                    <a:pt x="106" y="1852"/>
                  </a:cubicBezTo>
                  <a:lnTo>
                    <a:pt x="1234" y="1852"/>
                  </a:lnTo>
                  <a:cubicBezTo>
                    <a:pt x="1717" y="1852"/>
                    <a:pt x="2109" y="1459"/>
                    <a:pt x="2109" y="976"/>
                  </a:cubicBezTo>
                  <a:lnTo>
                    <a:pt x="2109" y="713"/>
                  </a:lnTo>
                  <a:cubicBezTo>
                    <a:pt x="2109" y="437"/>
                    <a:pt x="2334" y="213"/>
                    <a:pt x="2610" y="213"/>
                  </a:cubicBezTo>
                  <a:lnTo>
                    <a:pt x="4253" y="213"/>
                  </a:lnTo>
                  <a:cubicBezTo>
                    <a:pt x="4311" y="213"/>
                    <a:pt x="4360" y="165"/>
                    <a:pt x="4360" y="107"/>
                  </a:cubicBezTo>
                  <a:cubicBezTo>
                    <a:pt x="4360" y="49"/>
                    <a:pt x="4312" y="1"/>
                    <a:pt x="4253"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01" name="Google Shape;601;p24"/>
            <p:cNvSpPr/>
            <p:nvPr/>
          </p:nvSpPr>
          <p:spPr>
            <a:xfrm rot="1305600" flipH="1">
              <a:off x="-82080" y="3596040"/>
              <a:ext cx="420480" cy="241200"/>
            </a:xfrm>
            <a:custGeom>
              <a:avLst/>
              <a:gdLst/>
              <a:ahLst/>
              <a:cxnLst/>
              <a:rect l="l" t="t" r="r" b="b"/>
              <a:pathLst>
                <a:path w="1746" h="1003" extrusionOk="0">
                  <a:moveTo>
                    <a:pt x="111" y="1"/>
                  </a:moveTo>
                  <a:cubicBezTo>
                    <a:pt x="58" y="1"/>
                    <a:pt x="13" y="39"/>
                    <a:pt x="7" y="93"/>
                  </a:cubicBezTo>
                  <a:cubicBezTo>
                    <a:pt x="0" y="150"/>
                    <a:pt x="40" y="204"/>
                    <a:pt x="98" y="210"/>
                  </a:cubicBezTo>
                  <a:cubicBezTo>
                    <a:pt x="684" y="287"/>
                    <a:pt x="1235" y="563"/>
                    <a:pt x="1715" y="1002"/>
                  </a:cubicBezTo>
                  <a:cubicBezTo>
                    <a:pt x="1726" y="917"/>
                    <a:pt x="1735" y="832"/>
                    <a:pt x="1745" y="745"/>
                  </a:cubicBezTo>
                  <a:cubicBezTo>
                    <a:pt x="1261" y="335"/>
                    <a:pt x="710" y="77"/>
                    <a:pt x="125" y="2"/>
                  </a:cubicBezTo>
                  <a:cubicBezTo>
                    <a:pt x="120" y="1"/>
                    <a:pt x="115" y="1"/>
                    <a:pt x="111"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02" name="Google Shape;602;p24"/>
            <p:cNvSpPr/>
            <p:nvPr/>
          </p:nvSpPr>
          <p:spPr>
            <a:xfrm rot="1305600" flipH="1">
              <a:off x="1333080" y="4622400"/>
              <a:ext cx="704880" cy="72360"/>
            </a:xfrm>
            <a:custGeom>
              <a:avLst/>
              <a:gdLst/>
              <a:ahLst/>
              <a:cxnLst/>
              <a:rect l="l" t="t" r="r" b="b"/>
              <a:pathLst>
                <a:path w="2926" h="301" extrusionOk="0">
                  <a:moveTo>
                    <a:pt x="1306" y="0"/>
                  </a:moveTo>
                  <a:cubicBezTo>
                    <a:pt x="864" y="0"/>
                    <a:pt x="424" y="20"/>
                    <a:pt x="0" y="92"/>
                  </a:cubicBezTo>
                  <a:cubicBezTo>
                    <a:pt x="16" y="163"/>
                    <a:pt x="31" y="233"/>
                    <a:pt x="46" y="301"/>
                  </a:cubicBezTo>
                  <a:cubicBezTo>
                    <a:pt x="461" y="231"/>
                    <a:pt x="892" y="212"/>
                    <a:pt x="1326" y="212"/>
                  </a:cubicBezTo>
                  <a:cubicBezTo>
                    <a:pt x="1576" y="212"/>
                    <a:pt x="1827" y="218"/>
                    <a:pt x="2076" y="224"/>
                  </a:cubicBezTo>
                  <a:cubicBezTo>
                    <a:pt x="2328" y="232"/>
                    <a:pt x="2575" y="237"/>
                    <a:pt x="2819" y="237"/>
                  </a:cubicBezTo>
                  <a:cubicBezTo>
                    <a:pt x="2877" y="237"/>
                    <a:pt x="2925" y="190"/>
                    <a:pt x="2925" y="131"/>
                  </a:cubicBezTo>
                  <a:cubicBezTo>
                    <a:pt x="2925" y="74"/>
                    <a:pt x="2878" y="26"/>
                    <a:pt x="2819" y="26"/>
                  </a:cubicBezTo>
                  <a:cubicBezTo>
                    <a:pt x="2577" y="26"/>
                    <a:pt x="2330" y="19"/>
                    <a:pt x="2082" y="13"/>
                  </a:cubicBezTo>
                  <a:cubicBezTo>
                    <a:pt x="1824" y="7"/>
                    <a:pt x="1564" y="0"/>
                    <a:pt x="1306"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36350" rIns="91425" bIns="3635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03" name="Google Shape;603;p24"/>
            <p:cNvSpPr/>
            <p:nvPr/>
          </p:nvSpPr>
          <p:spPr>
            <a:xfrm rot="1305600" flipH="1">
              <a:off x="-216720" y="4056120"/>
              <a:ext cx="2312640" cy="452520"/>
            </a:xfrm>
            <a:custGeom>
              <a:avLst/>
              <a:gdLst/>
              <a:ahLst/>
              <a:cxnLst/>
              <a:rect l="l" t="t" r="r" b="b"/>
              <a:pathLst>
                <a:path w="9598" h="1878" extrusionOk="0">
                  <a:moveTo>
                    <a:pt x="5787" y="0"/>
                  </a:moveTo>
                  <a:cubicBezTo>
                    <a:pt x="5685" y="0"/>
                    <a:pt x="5602" y="83"/>
                    <a:pt x="5602" y="185"/>
                  </a:cubicBezTo>
                  <a:lnTo>
                    <a:pt x="5602" y="448"/>
                  </a:lnTo>
                  <a:cubicBezTo>
                    <a:pt x="5602" y="1106"/>
                    <a:pt x="5068" y="1640"/>
                    <a:pt x="4410" y="1640"/>
                  </a:cubicBezTo>
                  <a:lnTo>
                    <a:pt x="414" y="1640"/>
                  </a:lnTo>
                  <a:cubicBezTo>
                    <a:pt x="273" y="1640"/>
                    <a:pt x="135" y="1654"/>
                    <a:pt x="1" y="1673"/>
                  </a:cubicBezTo>
                  <a:cubicBezTo>
                    <a:pt x="18" y="1742"/>
                    <a:pt x="37" y="1810"/>
                    <a:pt x="58" y="1877"/>
                  </a:cubicBezTo>
                  <a:cubicBezTo>
                    <a:pt x="176" y="1863"/>
                    <a:pt x="293" y="1852"/>
                    <a:pt x="415" y="1852"/>
                  </a:cubicBezTo>
                  <a:lnTo>
                    <a:pt x="4411" y="1852"/>
                  </a:lnTo>
                  <a:cubicBezTo>
                    <a:pt x="5185" y="1852"/>
                    <a:pt x="5815" y="1222"/>
                    <a:pt x="5815" y="448"/>
                  </a:cubicBezTo>
                  <a:lnTo>
                    <a:pt x="5815" y="211"/>
                  </a:lnTo>
                  <a:lnTo>
                    <a:pt x="7563" y="211"/>
                  </a:lnTo>
                  <a:cubicBezTo>
                    <a:pt x="8347" y="211"/>
                    <a:pt x="9053" y="543"/>
                    <a:pt x="9552" y="1074"/>
                  </a:cubicBezTo>
                  <a:cubicBezTo>
                    <a:pt x="9568" y="991"/>
                    <a:pt x="9583" y="905"/>
                    <a:pt x="9598" y="821"/>
                  </a:cubicBezTo>
                  <a:cubicBezTo>
                    <a:pt x="9067" y="313"/>
                    <a:pt x="8351" y="0"/>
                    <a:pt x="7563"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04" name="Google Shape;604;p24"/>
            <p:cNvSpPr/>
            <p:nvPr/>
          </p:nvSpPr>
          <p:spPr>
            <a:xfrm rot="1305600" flipH="1">
              <a:off x="495720" y="4313160"/>
              <a:ext cx="1487880" cy="452880"/>
            </a:xfrm>
            <a:custGeom>
              <a:avLst/>
              <a:gdLst/>
              <a:ahLst/>
              <a:cxnLst/>
              <a:rect l="l" t="t" r="r" b="b"/>
              <a:pathLst>
                <a:path w="6176" h="1883" extrusionOk="0">
                  <a:moveTo>
                    <a:pt x="6067" y="1"/>
                  </a:moveTo>
                  <a:cubicBezTo>
                    <a:pt x="6017" y="1"/>
                    <a:pt x="5964" y="45"/>
                    <a:pt x="5962" y="100"/>
                  </a:cubicBezTo>
                  <a:cubicBezTo>
                    <a:pt x="5917" y="851"/>
                    <a:pt x="5357" y="1471"/>
                    <a:pt x="4631" y="1575"/>
                  </a:cubicBezTo>
                  <a:cubicBezTo>
                    <a:pt x="4052" y="1652"/>
                    <a:pt x="3465" y="1672"/>
                    <a:pt x="2883" y="1672"/>
                  </a:cubicBezTo>
                  <a:cubicBezTo>
                    <a:pt x="2565" y="1672"/>
                    <a:pt x="2249" y="1666"/>
                    <a:pt x="1937" y="1660"/>
                  </a:cubicBezTo>
                  <a:cubicBezTo>
                    <a:pt x="1635" y="1655"/>
                    <a:pt x="1328" y="1649"/>
                    <a:pt x="1019" y="1649"/>
                  </a:cubicBezTo>
                  <a:cubicBezTo>
                    <a:pt x="681" y="1649"/>
                    <a:pt x="341" y="1656"/>
                    <a:pt x="1" y="1676"/>
                  </a:cubicBezTo>
                  <a:cubicBezTo>
                    <a:pt x="24" y="1745"/>
                    <a:pt x="49" y="1815"/>
                    <a:pt x="74" y="1882"/>
                  </a:cubicBezTo>
                  <a:cubicBezTo>
                    <a:pt x="392" y="1866"/>
                    <a:pt x="713" y="1861"/>
                    <a:pt x="1032" y="1861"/>
                  </a:cubicBezTo>
                  <a:cubicBezTo>
                    <a:pt x="1334" y="1861"/>
                    <a:pt x="1635" y="1866"/>
                    <a:pt x="1932" y="1871"/>
                  </a:cubicBezTo>
                  <a:cubicBezTo>
                    <a:pt x="2248" y="1877"/>
                    <a:pt x="2568" y="1883"/>
                    <a:pt x="2890" y="1883"/>
                  </a:cubicBezTo>
                  <a:cubicBezTo>
                    <a:pt x="3477" y="1883"/>
                    <a:pt x="4071" y="1863"/>
                    <a:pt x="4661" y="1783"/>
                  </a:cubicBezTo>
                  <a:cubicBezTo>
                    <a:pt x="5485" y="1666"/>
                    <a:pt x="6121" y="963"/>
                    <a:pt x="6171" y="113"/>
                  </a:cubicBezTo>
                  <a:cubicBezTo>
                    <a:pt x="6176" y="55"/>
                    <a:pt x="6131" y="4"/>
                    <a:pt x="6073" y="1"/>
                  </a:cubicBezTo>
                  <a:cubicBezTo>
                    <a:pt x="6071" y="1"/>
                    <a:pt x="6069" y="1"/>
                    <a:pt x="6067"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05" name="Google Shape;605;p24"/>
            <p:cNvSpPr/>
            <p:nvPr/>
          </p:nvSpPr>
          <p:spPr>
            <a:xfrm rot="1305600" flipH="1">
              <a:off x="-144000" y="3882240"/>
              <a:ext cx="688680" cy="289440"/>
            </a:xfrm>
            <a:custGeom>
              <a:avLst/>
              <a:gdLst/>
              <a:ahLst/>
              <a:cxnLst/>
              <a:rect l="l" t="t" r="r" b="b"/>
              <a:pathLst>
                <a:path w="2859" h="1204" extrusionOk="0">
                  <a:moveTo>
                    <a:pt x="601" y="1"/>
                  </a:moveTo>
                  <a:cubicBezTo>
                    <a:pt x="432" y="1"/>
                    <a:pt x="262" y="14"/>
                    <a:pt x="96" y="41"/>
                  </a:cubicBezTo>
                  <a:cubicBezTo>
                    <a:pt x="39" y="50"/>
                    <a:pt x="0" y="104"/>
                    <a:pt x="8" y="162"/>
                  </a:cubicBezTo>
                  <a:cubicBezTo>
                    <a:pt x="17" y="213"/>
                    <a:pt x="63" y="250"/>
                    <a:pt x="113" y="250"/>
                  </a:cubicBezTo>
                  <a:cubicBezTo>
                    <a:pt x="118" y="250"/>
                    <a:pt x="123" y="249"/>
                    <a:pt x="129" y="248"/>
                  </a:cubicBezTo>
                  <a:cubicBezTo>
                    <a:pt x="278" y="224"/>
                    <a:pt x="432" y="212"/>
                    <a:pt x="586" y="212"/>
                  </a:cubicBezTo>
                  <a:cubicBezTo>
                    <a:pt x="1249" y="212"/>
                    <a:pt x="1929" y="429"/>
                    <a:pt x="2412" y="811"/>
                  </a:cubicBezTo>
                  <a:cubicBezTo>
                    <a:pt x="2561" y="929"/>
                    <a:pt x="2688" y="1060"/>
                    <a:pt x="2793" y="1204"/>
                  </a:cubicBezTo>
                  <a:cubicBezTo>
                    <a:pt x="2816" y="1118"/>
                    <a:pt x="2838" y="1034"/>
                    <a:pt x="2859" y="947"/>
                  </a:cubicBezTo>
                  <a:cubicBezTo>
                    <a:pt x="2765" y="840"/>
                    <a:pt x="2661" y="739"/>
                    <a:pt x="2544" y="645"/>
                  </a:cubicBezTo>
                  <a:cubicBezTo>
                    <a:pt x="2020" y="231"/>
                    <a:pt x="1309" y="1"/>
                    <a:pt x="601"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06" name="Google Shape;606;p24"/>
            <p:cNvSpPr/>
            <p:nvPr/>
          </p:nvSpPr>
          <p:spPr>
            <a:xfrm rot="1305600" flipH="1">
              <a:off x="1527120" y="5024880"/>
              <a:ext cx="249840" cy="52560"/>
            </a:xfrm>
            <a:custGeom>
              <a:avLst/>
              <a:gdLst/>
              <a:ahLst/>
              <a:cxnLst/>
              <a:rect l="l" t="t" r="r" b="b"/>
              <a:pathLst>
                <a:path w="1038" h="221" extrusionOk="0">
                  <a:moveTo>
                    <a:pt x="925" y="0"/>
                  </a:moveTo>
                  <a:cubicBezTo>
                    <a:pt x="923" y="0"/>
                    <a:pt x="921" y="0"/>
                    <a:pt x="919" y="0"/>
                  </a:cubicBezTo>
                  <a:cubicBezTo>
                    <a:pt x="834" y="7"/>
                    <a:pt x="743" y="9"/>
                    <a:pt x="648" y="9"/>
                  </a:cubicBezTo>
                  <a:cubicBezTo>
                    <a:pt x="582" y="9"/>
                    <a:pt x="514" y="8"/>
                    <a:pt x="445" y="7"/>
                  </a:cubicBezTo>
                  <a:cubicBezTo>
                    <a:pt x="379" y="6"/>
                    <a:pt x="311" y="5"/>
                    <a:pt x="243" y="5"/>
                  </a:cubicBezTo>
                  <a:cubicBezTo>
                    <a:pt x="163" y="5"/>
                    <a:pt x="82" y="6"/>
                    <a:pt x="1" y="9"/>
                  </a:cubicBezTo>
                  <a:cubicBezTo>
                    <a:pt x="30" y="79"/>
                    <a:pt x="61" y="149"/>
                    <a:pt x="93" y="217"/>
                  </a:cubicBezTo>
                  <a:cubicBezTo>
                    <a:pt x="142" y="216"/>
                    <a:pt x="191" y="216"/>
                    <a:pt x="240" y="216"/>
                  </a:cubicBezTo>
                  <a:cubicBezTo>
                    <a:pt x="307" y="216"/>
                    <a:pt x="374" y="217"/>
                    <a:pt x="440" y="217"/>
                  </a:cubicBezTo>
                  <a:cubicBezTo>
                    <a:pt x="513" y="219"/>
                    <a:pt x="583" y="220"/>
                    <a:pt x="652" y="220"/>
                  </a:cubicBezTo>
                  <a:cubicBezTo>
                    <a:pt x="750" y="220"/>
                    <a:pt x="845" y="218"/>
                    <a:pt x="935" y="211"/>
                  </a:cubicBezTo>
                  <a:cubicBezTo>
                    <a:pt x="993" y="206"/>
                    <a:pt x="1037" y="155"/>
                    <a:pt x="1033" y="97"/>
                  </a:cubicBezTo>
                  <a:cubicBezTo>
                    <a:pt x="1028" y="42"/>
                    <a:pt x="980" y="0"/>
                    <a:pt x="925"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26275" rIns="91425" bIns="2627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07" name="Google Shape;607;p24"/>
            <p:cNvSpPr/>
            <p:nvPr/>
          </p:nvSpPr>
          <p:spPr>
            <a:xfrm rot="1305600" flipH="1">
              <a:off x="-164880" y="4046760"/>
              <a:ext cx="860040" cy="340200"/>
            </a:xfrm>
            <a:custGeom>
              <a:avLst/>
              <a:gdLst/>
              <a:ahLst/>
              <a:cxnLst/>
              <a:rect l="l" t="t" r="r" b="b"/>
              <a:pathLst>
                <a:path w="3571" h="1413" extrusionOk="0">
                  <a:moveTo>
                    <a:pt x="1755" y="0"/>
                  </a:moveTo>
                  <a:cubicBezTo>
                    <a:pt x="1477" y="0"/>
                    <a:pt x="1204" y="50"/>
                    <a:pt x="960" y="141"/>
                  </a:cubicBezTo>
                  <a:cubicBezTo>
                    <a:pt x="687" y="209"/>
                    <a:pt x="564" y="454"/>
                    <a:pt x="444" y="690"/>
                  </a:cubicBezTo>
                  <a:cubicBezTo>
                    <a:pt x="346" y="884"/>
                    <a:pt x="245" y="1086"/>
                    <a:pt x="58" y="1223"/>
                  </a:cubicBezTo>
                  <a:cubicBezTo>
                    <a:pt x="11" y="1257"/>
                    <a:pt x="0" y="1323"/>
                    <a:pt x="36" y="1370"/>
                  </a:cubicBezTo>
                  <a:cubicBezTo>
                    <a:pt x="57" y="1397"/>
                    <a:pt x="89" y="1412"/>
                    <a:pt x="121" y="1412"/>
                  </a:cubicBezTo>
                  <a:cubicBezTo>
                    <a:pt x="142" y="1412"/>
                    <a:pt x="164" y="1406"/>
                    <a:pt x="182" y="1392"/>
                  </a:cubicBezTo>
                  <a:cubicBezTo>
                    <a:pt x="409" y="1224"/>
                    <a:pt x="528" y="990"/>
                    <a:pt x="632" y="784"/>
                  </a:cubicBezTo>
                  <a:cubicBezTo>
                    <a:pt x="744" y="564"/>
                    <a:pt x="833" y="389"/>
                    <a:pt x="1023" y="341"/>
                  </a:cubicBezTo>
                  <a:cubicBezTo>
                    <a:pt x="1249" y="256"/>
                    <a:pt x="1501" y="211"/>
                    <a:pt x="1756" y="211"/>
                  </a:cubicBezTo>
                  <a:cubicBezTo>
                    <a:pt x="2347" y="211"/>
                    <a:pt x="2958" y="456"/>
                    <a:pt x="3317" y="1029"/>
                  </a:cubicBezTo>
                  <a:cubicBezTo>
                    <a:pt x="3376" y="1147"/>
                    <a:pt x="3423" y="1277"/>
                    <a:pt x="3456" y="1407"/>
                  </a:cubicBezTo>
                  <a:cubicBezTo>
                    <a:pt x="3497" y="1301"/>
                    <a:pt x="3535" y="1191"/>
                    <a:pt x="3570" y="1081"/>
                  </a:cubicBezTo>
                  <a:cubicBezTo>
                    <a:pt x="3544" y="1018"/>
                    <a:pt x="3520" y="964"/>
                    <a:pt x="3500" y="926"/>
                  </a:cubicBezTo>
                  <a:cubicBezTo>
                    <a:pt x="3095" y="276"/>
                    <a:pt x="2410" y="0"/>
                    <a:pt x="1755"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08" name="Google Shape;608;p24"/>
            <p:cNvSpPr/>
            <p:nvPr/>
          </p:nvSpPr>
          <p:spPr>
            <a:xfrm rot="1305600" flipH="1">
              <a:off x="579240" y="4715640"/>
              <a:ext cx="897840" cy="108720"/>
            </a:xfrm>
            <a:custGeom>
              <a:avLst/>
              <a:gdLst/>
              <a:ahLst/>
              <a:cxnLst/>
              <a:rect l="l" t="t" r="r" b="b"/>
              <a:pathLst>
                <a:path w="3728" h="451" extrusionOk="0">
                  <a:moveTo>
                    <a:pt x="3606" y="1"/>
                  </a:moveTo>
                  <a:cubicBezTo>
                    <a:pt x="3590" y="1"/>
                    <a:pt x="3575" y="4"/>
                    <a:pt x="3560" y="11"/>
                  </a:cubicBezTo>
                  <a:cubicBezTo>
                    <a:pt x="3250" y="163"/>
                    <a:pt x="2918" y="240"/>
                    <a:pt x="2568" y="240"/>
                  </a:cubicBezTo>
                  <a:lnTo>
                    <a:pt x="105" y="240"/>
                  </a:lnTo>
                  <a:cubicBezTo>
                    <a:pt x="46" y="240"/>
                    <a:pt x="0" y="286"/>
                    <a:pt x="0" y="346"/>
                  </a:cubicBezTo>
                  <a:cubicBezTo>
                    <a:pt x="0" y="403"/>
                    <a:pt x="46" y="451"/>
                    <a:pt x="105" y="451"/>
                  </a:cubicBezTo>
                  <a:lnTo>
                    <a:pt x="2568" y="451"/>
                  </a:lnTo>
                  <a:cubicBezTo>
                    <a:pt x="2948" y="451"/>
                    <a:pt x="3315" y="367"/>
                    <a:pt x="3654" y="201"/>
                  </a:cubicBezTo>
                  <a:cubicBezTo>
                    <a:pt x="3705" y="176"/>
                    <a:pt x="3727" y="112"/>
                    <a:pt x="3702" y="60"/>
                  </a:cubicBezTo>
                  <a:cubicBezTo>
                    <a:pt x="3683" y="23"/>
                    <a:pt x="3645" y="1"/>
                    <a:pt x="3606"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54350" rIns="91425" bIns="5435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09" name="Google Shape;609;p24"/>
            <p:cNvSpPr/>
            <p:nvPr/>
          </p:nvSpPr>
          <p:spPr>
            <a:xfrm rot="1305600" flipH="1">
              <a:off x="-195480" y="4414320"/>
              <a:ext cx="2008080" cy="446040"/>
            </a:xfrm>
            <a:custGeom>
              <a:avLst/>
              <a:gdLst/>
              <a:ahLst/>
              <a:cxnLst/>
              <a:rect l="l" t="t" r="r" b="b"/>
              <a:pathLst>
                <a:path w="8336" h="1853" extrusionOk="0">
                  <a:moveTo>
                    <a:pt x="6418" y="1"/>
                  </a:moveTo>
                  <a:cubicBezTo>
                    <a:pt x="6378" y="1"/>
                    <a:pt x="6340" y="24"/>
                    <a:pt x="6323" y="60"/>
                  </a:cubicBezTo>
                  <a:cubicBezTo>
                    <a:pt x="5862" y="1035"/>
                    <a:pt x="4903" y="1642"/>
                    <a:pt x="3815" y="1642"/>
                  </a:cubicBezTo>
                  <a:lnTo>
                    <a:pt x="1" y="1642"/>
                  </a:lnTo>
                  <a:cubicBezTo>
                    <a:pt x="38" y="1713"/>
                    <a:pt x="77" y="1783"/>
                    <a:pt x="115" y="1852"/>
                  </a:cubicBezTo>
                  <a:lnTo>
                    <a:pt x="3815" y="1852"/>
                  </a:lnTo>
                  <a:cubicBezTo>
                    <a:pt x="4961" y="1852"/>
                    <a:pt x="5977" y="1226"/>
                    <a:pt x="6483" y="212"/>
                  </a:cubicBezTo>
                  <a:lnTo>
                    <a:pt x="6966" y="212"/>
                  </a:lnTo>
                  <a:cubicBezTo>
                    <a:pt x="7603" y="212"/>
                    <a:pt x="8122" y="730"/>
                    <a:pt x="8123" y="1368"/>
                  </a:cubicBezTo>
                  <a:lnTo>
                    <a:pt x="8123" y="1827"/>
                  </a:lnTo>
                  <a:cubicBezTo>
                    <a:pt x="8196" y="1694"/>
                    <a:pt x="8266" y="1560"/>
                    <a:pt x="8333" y="1418"/>
                  </a:cubicBezTo>
                  <a:lnTo>
                    <a:pt x="8333" y="1368"/>
                  </a:lnTo>
                  <a:cubicBezTo>
                    <a:pt x="8336" y="613"/>
                    <a:pt x="7720" y="1"/>
                    <a:pt x="6968"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10" name="Google Shape;610;p24"/>
            <p:cNvSpPr/>
            <p:nvPr/>
          </p:nvSpPr>
          <p:spPr>
            <a:xfrm rot="1305600" flipH="1">
              <a:off x="-129240" y="4539600"/>
              <a:ext cx="1807920" cy="505800"/>
            </a:xfrm>
            <a:custGeom>
              <a:avLst/>
              <a:gdLst/>
              <a:ahLst/>
              <a:cxnLst/>
              <a:rect l="l" t="t" r="r" b="b"/>
              <a:pathLst>
                <a:path w="7504" h="2101" extrusionOk="0">
                  <a:moveTo>
                    <a:pt x="6428" y="1"/>
                  </a:moveTo>
                  <a:cubicBezTo>
                    <a:pt x="6391" y="1"/>
                    <a:pt x="6357" y="19"/>
                    <a:pt x="6337" y="51"/>
                  </a:cubicBezTo>
                  <a:cubicBezTo>
                    <a:pt x="5743" y="1047"/>
                    <a:pt x="4684" y="1641"/>
                    <a:pt x="3511" y="1641"/>
                  </a:cubicBezTo>
                  <a:lnTo>
                    <a:pt x="1" y="1641"/>
                  </a:lnTo>
                  <a:cubicBezTo>
                    <a:pt x="46" y="1713"/>
                    <a:pt x="94" y="1784"/>
                    <a:pt x="140" y="1852"/>
                  </a:cubicBezTo>
                  <a:lnTo>
                    <a:pt x="3511" y="1852"/>
                  </a:lnTo>
                  <a:cubicBezTo>
                    <a:pt x="4740" y="1852"/>
                    <a:pt x="5848" y="1240"/>
                    <a:pt x="6489" y="211"/>
                  </a:cubicBezTo>
                  <a:lnTo>
                    <a:pt x="6663" y="211"/>
                  </a:lnTo>
                  <a:cubicBezTo>
                    <a:pt x="7010" y="211"/>
                    <a:pt x="7292" y="494"/>
                    <a:pt x="7292" y="841"/>
                  </a:cubicBezTo>
                  <a:lnTo>
                    <a:pt x="7292" y="2101"/>
                  </a:lnTo>
                  <a:cubicBezTo>
                    <a:pt x="7365" y="2008"/>
                    <a:pt x="7434" y="1910"/>
                    <a:pt x="7503" y="1810"/>
                  </a:cubicBezTo>
                  <a:lnTo>
                    <a:pt x="7503" y="840"/>
                  </a:lnTo>
                  <a:cubicBezTo>
                    <a:pt x="7502" y="376"/>
                    <a:pt x="7125" y="1"/>
                    <a:pt x="6661"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11" name="Google Shape;611;p24"/>
            <p:cNvSpPr/>
            <p:nvPr/>
          </p:nvSpPr>
          <p:spPr>
            <a:xfrm rot="1305600" flipH="1">
              <a:off x="711360" y="5205600"/>
              <a:ext cx="727560" cy="59400"/>
            </a:xfrm>
            <a:custGeom>
              <a:avLst/>
              <a:gdLst/>
              <a:ahLst/>
              <a:cxnLst/>
              <a:rect l="l" t="t" r="r" b="b"/>
              <a:pathLst>
                <a:path w="3020" h="248" extrusionOk="0">
                  <a:moveTo>
                    <a:pt x="2910" y="1"/>
                  </a:moveTo>
                  <a:cubicBezTo>
                    <a:pt x="1925" y="29"/>
                    <a:pt x="954" y="37"/>
                    <a:pt x="0" y="38"/>
                  </a:cubicBezTo>
                  <a:cubicBezTo>
                    <a:pt x="59" y="111"/>
                    <a:pt x="119" y="181"/>
                    <a:pt x="177" y="248"/>
                  </a:cubicBezTo>
                  <a:cubicBezTo>
                    <a:pt x="1074" y="245"/>
                    <a:pt x="1989" y="238"/>
                    <a:pt x="2916" y="210"/>
                  </a:cubicBezTo>
                  <a:cubicBezTo>
                    <a:pt x="2973" y="210"/>
                    <a:pt x="3020" y="161"/>
                    <a:pt x="3018" y="104"/>
                  </a:cubicBezTo>
                  <a:cubicBezTo>
                    <a:pt x="3017" y="46"/>
                    <a:pt x="2968" y="2"/>
                    <a:pt x="2910"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29875" rIns="91425" bIns="2987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12" name="Google Shape;612;p24"/>
            <p:cNvSpPr/>
            <p:nvPr/>
          </p:nvSpPr>
          <p:spPr>
            <a:xfrm rot="1305600" flipH="1">
              <a:off x="-31680" y="4550040"/>
              <a:ext cx="51840" cy="347040"/>
            </a:xfrm>
            <a:custGeom>
              <a:avLst/>
              <a:gdLst/>
              <a:ahLst/>
              <a:cxnLst/>
              <a:rect l="l" t="t" r="r" b="b"/>
              <a:pathLst>
                <a:path w="217" h="1442" extrusionOk="0">
                  <a:moveTo>
                    <a:pt x="110" y="1"/>
                  </a:moveTo>
                  <a:cubicBezTo>
                    <a:pt x="51" y="1"/>
                    <a:pt x="5" y="48"/>
                    <a:pt x="5" y="106"/>
                  </a:cubicBezTo>
                  <a:cubicBezTo>
                    <a:pt x="4" y="554"/>
                    <a:pt x="3" y="998"/>
                    <a:pt x="1" y="1441"/>
                  </a:cubicBezTo>
                  <a:cubicBezTo>
                    <a:pt x="72" y="1371"/>
                    <a:pt x="143" y="1296"/>
                    <a:pt x="212" y="1222"/>
                  </a:cubicBezTo>
                  <a:cubicBezTo>
                    <a:pt x="213" y="851"/>
                    <a:pt x="214" y="479"/>
                    <a:pt x="217" y="106"/>
                  </a:cubicBezTo>
                  <a:cubicBezTo>
                    <a:pt x="216" y="49"/>
                    <a:pt x="169" y="1"/>
                    <a:pt x="110"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13" name="Google Shape;613;p24"/>
            <p:cNvSpPr/>
            <p:nvPr/>
          </p:nvSpPr>
          <p:spPr>
            <a:xfrm rot="1305600" flipH="1">
              <a:off x="24480" y="4521600"/>
              <a:ext cx="724320" cy="439560"/>
            </a:xfrm>
            <a:custGeom>
              <a:avLst/>
              <a:gdLst/>
              <a:ahLst/>
              <a:cxnLst/>
              <a:rect l="l" t="t" r="r" b="b"/>
              <a:pathLst>
                <a:path w="3007" h="1826" extrusionOk="0">
                  <a:moveTo>
                    <a:pt x="2887" y="1"/>
                  </a:moveTo>
                  <a:cubicBezTo>
                    <a:pt x="2854" y="1"/>
                    <a:pt x="2822" y="16"/>
                    <a:pt x="2803" y="45"/>
                  </a:cubicBezTo>
                  <a:cubicBezTo>
                    <a:pt x="2173" y="930"/>
                    <a:pt x="1188" y="1503"/>
                    <a:pt x="100" y="1615"/>
                  </a:cubicBezTo>
                  <a:cubicBezTo>
                    <a:pt x="42" y="1621"/>
                    <a:pt x="0" y="1673"/>
                    <a:pt x="6" y="1730"/>
                  </a:cubicBezTo>
                  <a:cubicBezTo>
                    <a:pt x="11" y="1785"/>
                    <a:pt x="56" y="1826"/>
                    <a:pt x="109" y="1826"/>
                  </a:cubicBezTo>
                  <a:lnTo>
                    <a:pt x="121" y="1826"/>
                  </a:lnTo>
                  <a:cubicBezTo>
                    <a:pt x="1269" y="1706"/>
                    <a:pt x="2309" y="1103"/>
                    <a:pt x="2974" y="167"/>
                  </a:cubicBezTo>
                  <a:cubicBezTo>
                    <a:pt x="3007" y="120"/>
                    <a:pt x="2997" y="54"/>
                    <a:pt x="2949" y="21"/>
                  </a:cubicBezTo>
                  <a:cubicBezTo>
                    <a:pt x="2930" y="7"/>
                    <a:pt x="2909" y="1"/>
                    <a:pt x="2887"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14" name="Google Shape;614;p24"/>
            <p:cNvSpPr/>
            <p:nvPr/>
          </p:nvSpPr>
          <p:spPr>
            <a:xfrm rot="1305600" flipH="1">
              <a:off x="360" y="4934520"/>
              <a:ext cx="1349640" cy="352080"/>
            </a:xfrm>
            <a:custGeom>
              <a:avLst/>
              <a:gdLst/>
              <a:ahLst/>
              <a:cxnLst/>
              <a:rect l="l" t="t" r="r" b="b"/>
              <a:pathLst>
                <a:path w="5602" h="1462" extrusionOk="0">
                  <a:moveTo>
                    <a:pt x="5497" y="1"/>
                  </a:moveTo>
                  <a:cubicBezTo>
                    <a:pt x="5473" y="1"/>
                    <a:pt x="5449" y="9"/>
                    <a:pt x="5430" y="24"/>
                  </a:cubicBezTo>
                  <a:cubicBezTo>
                    <a:pt x="4655" y="664"/>
                    <a:pt x="3698" y="1000"/>
                    <a:pt x="2665" y="1000"/>
                  </a:cubicBezTo>
                  <a:lnTo>
                    <a:pt x="1" y="1000"/>
                  </a:lnTo>
                  <a:cubicBezTo>
                    <a:pt x="74" y="1074"/>
                    <a:pt x="150" y="1145"/>
                    <a:pt x="226" y="1212"/>
                  </a:cubicBezTo>
                  <a:lnTo>
                    <a:pt x="2665" y="1212"/>
                  </a:lnTo>
                  <a:cubicBezTo>
                    <a:pt x="3674" y="1212"/>
                    <a:pt x="4612" y="905"/>
                    <a:pt x="5391" y="324"/>
                  </a:cubicBezTo>
                  <a:lnTo>
                    <a:pt x="5391" y="1461"/>
                  </a:lnTo>
                  <a:cubicBezTo>
                    <a:pt x="5463" y="1408"/>
                    <a:pt x="5533" y="1351"/>
                    <a:pt x="5602" y="1292"/>
                  </a:cubicBezTo>
                  <a:lnTo>
                    <a:pt x="5602" y="105"/>
                  </a:lnTo>
                  <a:cubicBezTo>
                    <a:pt x="5602" y="65"/>
                    <a:pt x="5579" y="28"/>
                    <a:pt x="5542" y="11"/>
                  </a:cubicBezTo>
                  <a:cubicBezTo>
                    <a:pt x="5527" y="4"/>
                    <a:pt x="5512" y="1"/>
                    <a:pt x="5497"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15" name="Google Shape;615;p24"/>
            <p:cNvSpPr/>
            <p:nvPr/>
          </p:nvSpPr>
          <p:spPr>
            <a:xfrm rot="1305600" flipH="1">
              <a:off x="348480" y="5314320"/>
              <a:ext cx="751680" cy="86760"/>
            </a:xfrm>
            <a:custGeom>
              <a:avLst/>
              <a:gdLst/>
              <a:ahLst/>
              <a:cxnLst/>
              <a:rect l="l" t="t" r="r" b="b"/>
              <a:pathLst>
                <a:path w="3121" h="361" extrusionOk="0">
                  <a:moveTo>
                    <a:pt x="3008" y="1"/>
                  </a:moveTo>
                  <a:cubicBezTo>
                    <a:pt x="3005" y="1"/>
                    <a:pt x="3002" y="1"/>
                    <a:pt x="2998" y="1"/>
                  </a:cubicBezTo>
                  <a:cubicBezTo>
                    <a:pt x="2188" y="82"/>
                    <a:pt x="1422" y="150"/>
                    <a:pt x="654" y="150"/>
                  </a:cubicBezTo>
                  <a:cubicBezTo>
                    <a:pt x="437" y="150"/>
                    <a:pt x="219" y="145"/>
                    <a:pt x="1" y="133"/>
                  </a:cubicBezTo>
                  <a:lnTo>
                    <a:pt x="1" y="133"/>
                  </a:lnTo>
                  <a:cubicBezTo>
                    <a:pt x="116" y="214"/>
                    <a:pt x="232" y="289"/>
                    <a:pt x="351" y="357"/>
                  </a:cubicBezTo>
                  <a:cubicBezTo>
                    <a:pt x="453" y="359"/>
                    <a:pt x="556" y="360"/>
                    <a:pt x="658" y="360"/>
                  </a:cubicBezTo>
                  <a:cubicBezTo>
                    <a:pt x="1431" y="360"/>
                    <a:pt x="2204" y="294"/>
                    <a:pt x="3020" y="212"/>
                  </a:cubicBezTo>
                  <a:cubicBezTo>
                    <a:pt x="3077" y="206"/>
                    <a:pt x="3120" y="155"/>
                    <a:pt x="3113" y="97"/>
                  </a:cubicBezTo>
                  <a:cubicBezTo>
                    <a:pt x="3108" y="42"/>
                    <a:pt x="3060" y="1"/>
                    <a:pt x="3008"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43550" rIns="91425" bIns="4355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16" name="Google Shape;616;p24"/>
            <p:cNvSpPr/>
            <p:nvPr/>
          </p:nvSpPr>
          <p:spPr>
            <a:xfrm rot="1305600" flipH="1">
              <a:off x="97560" y="5004360"/>
              <a:ext cx="264960" cy="199080"/>
            </a:xfrm>
            <a:custGeom>
              <a:avLst/>
              <a:gdLst/>
              <a:ahLst/>
              <a:cxnLst/>
              <a:rect l="l" t="t" r="r" b="b"/>
              <a:pathLst>
                <a:path w="1101" h="828" extrusionOk="0">
                  <a:moveTo>
                    <a:pt x="996" y="0"/>
                  </a:moveTo>
                  <a:cubicBezTo>
                    <a:pt x="979" y="0"/>
                    <a:pt x="962" y="4"/>
                    <a:pt x="947" y="12"/>
                  </a:cubicBezTo>
                  <a:cubicBezTo>
                    <a:pt x="674" y="154"/>
                    <a:pt x="385" y="269"/>
                    <a:pt x="88" y="356"/>
                  </a:cubicBezTo>
                  <a:cubicBezTo>
                    <a:pt x="31" y="372"/>
                    <a:pt x="0" y="431"/>
                    <a:pt x="17" y="486"/>
                  </a:cubicBezTo>
                  <a:cubicBezTo>
                    <a:pt x="30" y="532"/>
                    <a:pt x="71" y="562"/>
                    <a:pt x="116" y="562"/>
                  </a:cubicBezTo>
                  <a:cubicBezTo>
                    <a:pt x="126" y="562"/>
                    <a:pt x="136" y="561"/>
                    <a:pt x="146" y="558"/>
                  </a:cubicBezTo>
                  <a:cubicBezTo>
                    <a:pt x="402" y="483"/>
                    <a:pt x="651" y="389"/>
                    <a:pt x="890" y="275"/>
                  </a:cubicBezTo>
                  <a:lnTo>
                    <a:pt x="890" y="827"/>
                  </a:lnTo>
                  <a:cubicBezTo>
                    <a:pt x="961" y="788"/>
                    <a:pt x="1030" y="745"/>
                    <a:pt x="1100" y="701"/>
                  </a:cubicBezTo>
                  <a:lnTo>
                    <a:pt x="1100" y="105"/>
                  </a:lnTo>
                  <a:cubicBezTo>
                    <a:pt x="1100" y="70"/>
                    <a:pt x="1082" y="34"/>
                    <a:pt x="1050" y="16"/>
                  </a:cubicBezTo>
                  <a:cubicBezTo>
                    <a:pt x="1033" y="5"/>
                    <a:pt x="1015" y="0"/>
                    <a:pt x="996"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17" name="Google Shape;617;p24"/>
            <p:cNvSpPr/>
            <p:nvPr/>
          </p:nvSpPr>
          <p:spPr>
            <a:xfrm rot="1305600" flipH="1">
              <a:off x="142560" y="5315400"/>
              <a:ext cx="717480" cy="118800"/>
            </a:xfrm>
            <a:custGeom>
              <a:avLst/>
              <a:gdLst/>
              <a:ahLst/>
              <a:cxnLst/>
              <a:rect l="l" t="t" r="r" b="b"/>
              <a:pathLst>
                <a:path w="2979" h="495" extrusionOk="0">
                  <a:moveTo>
                    <a:pt x="2869" y="0"/>
                  </a:moveTo>
                  <a:cubicBezTo>
                    <a:pt x="2858" y="0"/>
                    <a:pt x="2847" y="2"/>
                    <a:pt x="2837" y="5"/>
                  </a:cubicBezTo>
                  <a:cubicBezTo>
                    <a:pt x="2285" y="189"/>
                    <a:pt x="1697" y="282"/>
                    <a:pt x="1092" y="282"/>
                  </a:cubicBezTo>
                  <a:lnTo>
                    <a:pt x="0" y="282"/>
                  </a:lnTo>
                  <a:cubicBezTo>
                    <a:pt x="234" y="378"/>
                    <a:pt x="472" y="449"/>
                    <a:pt x="709" y="494"/>
                  </a:cubicBezTo>
                  <a:lnTo>
                    <a:pt x="1093" y="494"/>
                  </a:lnTo>
                  <a:cubicBezTo>
                    <a:pt x="1672" y="494"/>
                    <a:pt x="2235" y="412"/>
                    <a:pt x="2767" y="249"/>
                  </a:cubicBezTo>
                  <a:lnTo>
                    <a:pt x="2767" y="288"/>
                  </a:lnTo>
                  <a:cubicBezTo>
                    <a:pt x="2837" y="259"/>
                    <a:pt x="2908" y="231"/>
                    <a:pt x="2978" y="198"/>
                  </a:cubicBezTo>
                  <a:lnTo>
                    <a:pt x="2978" y="105"/>
                  </a:lnTo>
                  <a:cubicBezTo>
                    <a:pt x="2975" y="72"/>
                    <a:pt x="2959" y="40"/>
                    <a:pt x="2931" y="19"/>
                  </a:cubicBezTo>
                  <a:cubicBezTo>
                    <a:pt x="2913" y="7"/>
                    <a:pt x="2891" y="0"/>
                    <a:pt x="2869"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59400" rIns="91425" bIns="5940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18" name="Google Shape;618;p24"/>
            <p:cNvSpPr/>
            <p:nvPr/>
          </p:nvSpPr>
          <p:spPr>
            <a:xfrm rot="1305600" flipH="1">
              <a:off x="-24120" y="3387240"/>
              <a:ext cx="209880" cy="254520"/>
            </a:xfrm>
            <a:custGeom>
              <a:avLst/>
              <a:gdLst/>
              <a:ahLst/>
              <a:cxnLst/>
              <a:rect l="l" t="t" r="r" b="b"/>
              <a:pathLst>
                <a:path w="871" h="1058" extrusionOk="0">
                  <a:moveTo>
                    <a:pt x="869" y="1"/>
                  </a:moveTo>
                  <a:cubicBezTo>
                    <a:pt x="619" y="177"/>
                    <a:pt x="350" y="326"/>
                    <a:pt x="68" y="437"/>
                  </a:cubicBezTo>
                  <a:cubicBezTo>
                    <a:pt x="28" y="454"/>
                    <a:pt x="0" y="492"/>
                    <a:pt x="0" y="534"/>
                  </a:cubicBezTo>
                  <a:cubicBezTo>
                    <a:pt x="0" y="578"/>
                    <a:pt x="26" y="616"/>
                    <a:pt x="68" y="633"/>
                  </a:cubicBezTo>
                  <a:cubicBezTo>
                    <a:pt x="348" y="744"/>
                    <a:pt x="608" y="887"/>
                    <a:pt x="850" y="1057"/>
                  </a:cubicBezTo>
                  <a:cubicBezTo>
                    <a:pt x="856" y="975"/>
                    <a:pt x="860" y="894"/>
                    <a:pt x="864" y="810"/>
                  </a:cubicBezTo>
                  <a:cubicBezTo>
                    <a:pt x="708" y="707"/>
                    <a:pt x="544" y="615"/>
                    <a:pt x="373" y="536"/>
                  </a:cubicBezTo>
                  <a:cubicBezTo>
                    <a:pt x="544" y="455"/>
                    <a:pt x="711" y="361"/>
                    <a:pt x="870" y="256"/>
                  </a:cubicBezTo>
                  <a:cubicBezTo>
                    <a:pt x="871" y="209"/>
                    <a:pt x="871" y="163"/>
                    <a:pt x="871" y="115"/>
                  </a:cubicBezTo>
                  <a:cubicBezTo>
                    <a:pt x="871" y="77"/>
                    <a:pt x="870" y="39"/>
                    <a:pt x="869"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grpSp>
      <p:sp>
        <p:nvSpPr>
          <p:cNvPr id="619" name="Google Shape;619;p24"/>
          <p:cNvSpPr/>
          <p:nvPr/>
        </p:nvSpPr>
        <p:spPr>
          <a:xfrm>
            <a:off x="128520" y="140760"/>
            <a:ext cx="8862120" cy="4861440"/>
          </a:xfrm>
          <a:prstGeom prst="roundRect">
            <a:avLst>
              <a:gd name="adj" fmla="val 0"/>
            </a:avLst>
          </a:prstGeom>
          <a:noFill/>
          <a:ln w="19050" cap="flat" cmpd="sng">
            <a:solidFill>
              <a:srgbClr val="1C1F2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20" name="Google Shape;620;p24"/>
          <p:cNvSpPr txBox="1">
            <a:spLocks noGrp="1"/>
          </p:cNvSpPr>
          <p:nvPr>
            <p:ph type="title"/>
          </p:nvPr>
        </p:nvSpPr>
        <p:spPr>
          <a:xfrm>
            <a:off x="4837320" y="1501200"/>
            <a:ext cx="3593160" cy="106056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_AND_TWO_COLUMNS_1">
  <p:cSld name="TITLE_AND_TWO_COLUMNS_1">
    <p:bg>
      <p:bgPr>
        <a:solidFill>
          <a:schemeClr val="lt1"/>
        </a:solidFill>
        <a:effectLst/>
      </p:bgPr>
    </p:bg>
    <p:spTree>
      <p:nvGrpSpPr>
        <p:cNvPr id="1" name="Shape 621"/>
        <p:cNvGrpSpPr/>
        <p:nvPr/>
      </p:nvGrpSpPr>
      <p:grpSpPr>
        <a:xfrm>
          <a:off x="0" y="0"/>
          <a:ext cx="0" cy="0"/>
          <a:chOff x="0" y="0"/>
          <a:chExt cx="0" cy="0"/>
        </a:xfrm>
      </p:grpSpPr>
      <p:grpSp>
        <p:nvGrpSpPr>
          <p:cNvPr id="622" name="Google Shape;622;p25"/>
          <p:cNvGrpSpPr/>
          <p:nvPr/>
        </p:nvGrpSpPr>
        <p:grpSpPr>
          <a:xfrm>
            <a:off x="7967160" y="-780840"/>
            <a:ext cx="2080800" cy="2940480"/>
            <a:chOff x="7967160" y="-780840"/>
            <a:chExt cx="2080800" cy="2940480"/>
          </a:xfrm>
        </p:grpSpPr>
        <p:sp>
          <p:nvSpPr>
            <p:cNvPr id="623" name="Google Shape;623;p25"/>
            <p:cNvSpPr/>
            <p:nvPr/>
          </p:nvSpPr>
          <p:spPr>
            <a:xfrm>
              <a:off x="7967160" y="670680"/>
              <a:ext cx="270000" cy="43920"/>
            </a:xfrm>
            <a:custGeom>
              <a:avLst/>
              <a:gdLst/>
              <a:ahLst/>
              <a:cxnLst/>
              <a:rect l="l" t="t" r="r" b="b"/>
              <a:pathLst>
                <a:path w="1303" h="213" extrusionOk="0">
                  <a:moveTo>
                    <a:pt x="3" y="1"/>
                  </a:moveTo>
                  <a:lnTo>
                    <a:pt x="3" y="92"/>
                  </a:lnTo>
                  <a:cubicBezTo>
                    <a:pt x="3" y="131"/>
                    <a:pt x="3" y="173"/>
                    <a:pt x="1" y="212"/>
                  </a:cubicBezTo>
                  <a:lnTo>
                    <a:pt x="1197" y="212"/>
                  </a:lnTo>
                  <a:cubicBezTo>
                    <a:pt x="1255" y="212"/>
                    <a:pt x="1303" y="165"/>
                    <a:pt x="1303" y="107"/>
                  </a:cubicBezTo>
                  <a:cubicBezTo>
                    <a:pt x="1303" y="49"/>
                    <a:pt x="1256" y="1"/>
                    <a:pt x="1197" y="1"/>
                  </a:cubicBezTo>
                  <a:close/>
                </a:path>
              </a:pathLst>
            </a:custGeom>
            <a:solidFill>
              <a:schemeClr val="accent2"/>
            </a:solidFill>
            <a:ln>
              <a:noFill/>
            </a:ln>
          </p:spPr>
          <p:txBody>
            <a:bodyPr spcFirstLastPara="1" wrap="square" lIns="91425" tIns="21950" rIns="91425" bIns="2195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24" name="Google Shape;624;p25"/>
            <p:cNvSpPr/>
            <p:nvPr/>
          </p:nvSpPr>
          <p:spPr>
            <a:xfrm>
              <a:off x="8399160" y="-774720"/>
              <a:ext cx="752040" cy="1071000"/>
            </a:xfrm>
            <a:custGeom>
              <a:avLst/>
              <a:gdLst/>
              <a:ahLst/>
              <a:cxnLst/>
              <a:rect l="l" t="t" r="r" b="b"/>
              <a:pathLst>
                <a:path w="3628" h="5166" extrusionOk="0">
                  <a:moveTo>
                    <a:pt x="3417" y="0"/>
                  </a:moveTo>
                  <a:lnTo>
                    <a:pt x="3417" y="2278"/>
                  </a:lnTo>
                  <a:cubicBezTo>
                    <a:pt x="3417" y="2673"/>
                    <a:pt x="3131" y="3015"/>
                    <a:pt x="2737" y="3092"/>
                  </a:cubicBezTo>
                  <a:cubicBezTo>
                    <a:pt x="1609" y="3315"/>
                    <a:pt x="622" y="4013"/>
                    <a:pt x="32" y="5006"/>
                  </a:cubicBezTo>
                  <a:cubicBezTo>
                    <a:pt x="1" y="5056"/>
                    <a:pt x="17" y="5121"/>
                    <a:pt x="68" y="5150"/>
                  </a:cubicBezTo>
                  <a:cubicBezTo>
                    <a:pt x="84" y="5160"/>
                    <a:pt x="104" y="5165"/>
                    <a:pt x="121" y="5165"/>
                  </a:cubicBezTo>
                  <a:cubicBezTo>
                    <a:pt x="158" y="5165"/>
                    <a:pt x="193" y="5148"/>
                    <a:pt x="213" y="5114"/>
                  </a:cubicBezTo>
                  <a:cubicBezTo>
                    <a:pt x="773" y="4170"/>
                    <a:pt x="1707" y="3509"/>
                    <a:pt x="2778" y="3300"/>
                  </a:cubicBezTo>
                  <a:cubicBezTo>
                    <a:pt x="3272" y="3203"/>
                    <a:pt x="3628" y="2773"/>
                    <a:pt x="3628" y="2278"/>
                  </a:cubicBezTo>
                  <a:lnTo>
                    <a:pt x="3628" y="35"/>
                  </a:lnTo>
                  <a:cubicBezTo>
                    <a:pt x="3559" y="21"/>
                    <a:pt x="3488" y="10"/>
                    <a:pt x="341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25" name="Google Shape;625;p25"/>
            <p:cNvSpPr/>
            <p:nvPr/>
          </p:nvSpPr>
          <p:spPr>
            <a:xfrm>
              <a:off x="8287920" y="365040"/>
              <a:ext cx="225000" cy="860040"/>
            </a:xfrm>
            <a:custGeom>
              <a:avLst/>
              <a:gdLst/>
              <a:ahLst/>
              <a:cxnLst/>
              <a:rect l="l" t="t" r="r" b="b"/>
              <a:pathLst>
                <a:path w="1087" h="4150" extrusionOk="0">
                  <a:moveTo>
                    <a:pt x="391" y="0"/>
                  </a:moveTo>
                  <a:cubicBezTo>
                    <a:pt x="349" y="0"/>
                    <a:pt x="310" y="26"/>
                    <a:pt x="293" y="67"/>
                  </a:cubicBezTo>
                  <a:cubicBezTo>
                    <a:pt x="99" y="548"/>
                    <a:pt x="0" y="1058"/>
                    <a:pt x="0" y="1581"/>
                  </a:cubicBezTo>
                  <a:cubicBezTo>
                    <a:pt x="0" y="2510"/>
                    <a:pt x="307" y="3385"/>
                    <a:pt x="886" y="4110"/>
                  </a:cubicBezTo>
                  <a:cubicBezTo>
                    <a:pt x="905" y="4135"/>
                    <a:pt x="937" y="4150"/>
                    <a:pt x="968" y="4150"/>
                  </a:cubicBezTo>
                  <a:cubicBezTo>
                    <a:pt x="991" y="4150"/>
                    <a:pt x="1014" y="4143"/>
                    <a:pt x="1034" y="4127"/>
                  </a:cubicBezTo>
                  <a:cubicBezTo>
                    <a:pt x="1079" y="4091"/>
                    <a:pt x="1086" y="4024"/>
                    <a:pt x="1050" y="3979"/>
                  </a:cubicBezTo>
                  <a:cubicBezTo>
                    <a:pt x="502" y="3291"/>
                    <a:pt x="211" y="2462"/>
                    <a:pt x="211" y="1581"/>
                  </a:cubicBezTo>
                  <a:cubicBezTo>
                    <a:pt x="211" y="1084"/>
                    <a:pt x="304" y="602"/>
                    <a:pt x="487" y="145"/>
                  </a:cubicBezTo>
                  <a:cubicBezTo>
                    <a:pt x="509" y="92"/>
                    <a:pt x="483" y="30"/>
                    <a:pt x="430" y="8"/>
                  </a:cubicBezTo>
                  <a:cubicBezTo>
                    <a:pt x="417" y="3"/>
                    <a:pt x="404" y="0"/>
                    <a:pt x="3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26" name="Google Shape;626;p25"/>
            <p:cNvSpPr/>
            <p:nvPr/>
          </p:nvSpPr>
          <p:spPr>
            <a:xfrm>
              <a:off x="8566200" y="1288440"/>
              <a:ext cx="585720" cy="865080"/>
            </a:xfrm>
            <a:custGeom>
              <a:avLst/>
              <a:gdLst/>
              <a:ahLst/>
              <a:cxnLst/>
              <a:rect l="l" t="t" r="r" b="b"/>
              <a:pathLst>
                <a:path w="2826" h="4173" extrusionOk="0">
                  <a:moveTo>
                    <a:pt x="119" y="1"/>
                  </a:moveTo>
                  <a:cubicBezTo>
                    <a:pt x="90" y="1"/>
                    <a:pt x="61" y="13"/>
                    <a:pt x="39" y="37"/>
                  </a:cubicBezTo>
                  <a:cubicBezTo>
                    <a:pt x="1" y="81"/>
                    <a:pt x="5" y="146"/>
                    <a:pt x="49" y="186"/>
                  </a:cubicBezTo>
                  <a:cubicBezTo>
                    <a:pt x="606" y="674"/>
                    <a:pt x="1286" y="999"/>
                    <a:pt x="2014" y="1127"/>
                  </a:cubicBezTo>
                  <a:cubicBezTo>
                    <a:pt x="2361" y="1187"/>
                    <a:pt x="2614" y="1490"/>
                    <a:pt x="2614" y="1847"/>
                  </a:cubicBezTo>
                  <a:lnTo>
                    <a:pt x="2614" y="4173"/>
                  </a:lnTo>
                  <a:cubicBezTo>
                    <a:pt x="2684" y="4164"/>
                    <a:pt x="2755" y="4152"/>
                    <a:pt x="2825" y="4139"/>
                  </a:cubicBezTo>
                  <a:lnTo>
                    <a:pt x="2825" y="1847"/>
                  </a:lnTo>
                  <a:cubicBezTo>
                    <a:pt x="2825" y="1387"/>
                    <a:pt x="2498" y="996"/>
                    <a:pt x="2051" y="919"/>
                  </a:cubicBezTo>
                  <a:cubicBezTo>
                    <a:pt x="1362" y="798"/>
                    <a:pt x="718" y="490"/>
                    <a:pt x="188" y="27"/>
                  </a:cubicBezTo>
                  <a:cubicBezTo>
                    <a:pt x="168" y="9"/>
                    <a:pt x="144" y="1"/>
                    <a:pt x="1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27" name="Google Shape;627;p25"/>
            <p:cNvSpPr/>
            <p:nvPr/>
          </p:nvSpPr>
          <p:spPr>
            <a:xfrm>
              <a:off x="9076680" y="-264240"/>
              <a:ext cx="188280" cy="251280"/>
            </a:xfrm>
            <a:custGeom>
              <a:avLst/>
              <a:gdLst/>
              <a:ahLst/>
              <a:cxnLst/>
              <a:rect l="l" t="t" r="r" b="b"/>
              <a:pathLst>
                <a:path w="909" h="1214" extrusionOk="0">
                  <a:moveTo>
                    <a:pt x="796" y="1"/>
                  </a:moveTo>
                  <a:cubicBezTo>
                    <a:pt x="743" y="1"/>
                    <a:pt x="699" y="39"/>
                    <a:pt x="692" y="92"/>
                  </a:cubicBezTo>
                  <a:cubicBezTo>
                    <a:pt x="638" y="478"/>
                    <a:pt x="406" y="824"/>
                    <a:pt x="68" y="1016"/>
                  </a:cubicBezTo>
                  <a:cubicBezTo>
                    <a:pt x="18" y="1046"/>
                    <a:pt x="0" y="1109"/>
                    <a:pt x="29" y="1161"/>
                  </a:cubicBezTo>
                  <a:cubicBezTo>
                    <a:pt x="47" y="1195"/>
                    <a:pt x="84" y="1214"/>
                    <a:pt x="121" y="1214"/>
                  </a:cubicBezTo>
                  <a:cubicBezTo>
                    <a:pt x="138" y="1214"/>
                    <a:pt x="156" y="1210"/>
                    <a:pt x="172" y="1201"/>
                  </a:cubicBezTo>
                  <a:cubicBezTo>
                    <a:pt x="565" y="977"/>
                    <a:pt x="837" y="572"/>
                    <a:pt x="901" y="121"/>
                  </a:cubicBezTo>
                  <a:cubicBezTo>
                    <a:pt x="908" y="64"/>
                    <a:pt x="869" y="10"/>
                    <a:pt x="812" y="2"/>
                  </a:cubicBezTo>
                  <a:cubicBezTo>
                    <a:pt x="806" y="1"/>
                    <a:pt x="801" y="1"/>
                    <a:pt x="79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28" name="Google Shape;628;p25"/>
            <p:cNvSpPr/>
            <p:nvPr/>
          </p:nvSpPr>
          <p:spPr>
            <a:xfrm>
              <a:off x="9222840" y="-749880"/>
              <a:ext cx="43920" cy="411120"/>
            </a:xfrm>
            <a:custGeom>
              <a:avLst/>
              <a:gdLst/>
              <a:ahLst/>
              <a:cxnLst/>
              <a:rect l="l" t="t" r="r" b="b"/>
              <a:pathLst>
                <a:path w="213" h="1984" extrusionOk="0">
                  <a:moveTo>
                    <a:pt x="0" y="1"/>
                  </a:moveTo>
                  <a:lnTo>
                    <a:pt x="0" y="1878"/>
                  </a:lnTo>
                  <a:cubicBezTo>
                    <a:pt x="0" y="1937"/>
                    <a:pt x="48" y="1984"/>
                    <a:pt x="107" y="1984"/>
                  </a:cubicBezTo>
                  <a:cubicBezTo>
                    <a:pt x="164" y="1984"/>
                    <a:pt x="212" y="1937"/>
                    <a:pt x="212" y="1878"/>
                  </a:cubicBezTo>
                  <a:lnTo>
                    <a:pt x="212" y="70"/>
                  </a:lnTo>
                  <a:cubicBezTo>
                    <a:pt x="142" y="45"/>
                    <a:pt x="72" y="22"/>
                    <a:pt x="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29" name="Google Shape;629;p25"/>
            <p:cNvSpPr/>
            <p:nvPr/>
          </p:nvSpPr>
          <p:spPr>
            <a:xfrm>
              <a:off x="8894880" y="1344240"/>
              <a:ext cx="371520" cy="784440"/>
            </a:xfrm>
            <a:custGeom>
              <a:avLst/>
              <a:gdLst/>
              <a:ahLst/>
              <a:cxnLst/>
              <a:rect l="l" t="t" r="r" b="b"/>
              <a:pathLst>
                <a:path w="1794" h="3784" extrusionOk="0">
                  <a:moveTo>
                    <a:pt x="118" y="0"/>
                  </a:moveTo>
                  <a:cubicBezTo>
                    <a:pt x="73" y="0"/>
                    <a:pt x="31" y="29"/>
                    <a:pt x="17" y="75"/>
                  </a:cubicBezTo>
                  <a:cubicBezTo>
                    <a:pt x="1" y="131"/>
                    <a:pt x="32" y="190"/>
                    <a:pt x="88" y="206"/>
                  </a:cubicBezTo>
                  <a:cubicBezTo>
                    <a:pt x="230" y="250"/>
                    <a:pt x="378" y="284"/>
                    <a:pt x="528" y="310"/>
                  </a:cubicBezTo>
                  <a:cubicBezTo>
                    <a:pt x="1139" y="411"/>
                    <a:pt x="1581" y="937"/>
                    <a:pt x="1581" y="1561"/>
                  </a:cubicBezTo>
                  <a:lnTo>
                    <a:pt x="1581" y="3783"/>
                  </a:lnTo>
                  <a:cubicBezTo>
                    <a:pt x="1652" y="3763"/>
                    <a:pt x="1723" y="3739"/>
                    <a:pt x="1793" y="3715"/>
                  </a:cubicBezTo>
                  <a:lnTo>
                    <a:pt x="1793" y="1561"/>
                  </a:lnTo>
                  <a:cubicBezTo>
                    <a:pt x="1793" y="835"/>
                    <a:pt x="1274" y="221"/>
                    <a:pt x="564" y="102"/>
                  </a:cubicBezTo>
                  <a:cubicBezTo>
                    <a:pt x="422" y="79"/>
                    <a:pt x="284" y="46"/>
                    <a:pt x="149" y="5"/>
                  </a:cubicBezTo>
                  <a:cubicBezTo>
                    <a:pt x="139" y="2"/>
                    <a:pt x="128" y="0"/>
                    <a:pt x="11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30" name="Google Shape;630;p25"/>
            <p:cNvSpPr/>
            <p:nvPr/>
          </p:nvSpPr>
          <p:spPr>
            <a:xfrm>
              <a:off x="8402760" y="-15120"/>
              <a:ext cx="586080" cy="1355400"/>
            </a:xfrm>
            <a:custGeom>
              <a:avLst/>
              <a:gdLst/>
              <a:ahLst/>
              <a:cxnLst/>
              <a:rect l="l" t="t" r="r" b="b"/>
              <a:pathLst>
                <a:path w="2828" h="6538" extrusionOk="0">
                  <a:moveTo>
                    <a:pt x="2712" y="1"/>
                  </a:moveTo>
                  <a:cubicBezTo>
                    <a:pt x="2704" y="1"/>
                    <a:pt x="2696" y="2"/>
                    <a:pt x="2687" y="4"/>
                  </a:cubicBezTo>
                  <a:cubicBezTo>
                    <a:pt x="2381" y="75"/>
                    <a:pt x="2091" y="189"/>
                    <a:pt x="1800" y="352"/>
                  </a:cubicBezTo>
                  <a:cubicBezTo>
                    <a:pt x="690" y="974"/>
                    <a:pt x="0" y="2146"/>
                    <a:pt x="0" y="3415"/>
                  </a:cubicBezTo>
                  <a:cubicBezTo>
                    <a:pt x="1" y="4579"/>
                    <a:pt x="579" y="5665"/>
                    <a:pt x="1548" y="6321"/>
                  </a:cubicBezTo>
                  <a:cubicBezTo>
                    <a:pt x="1661" y="6397"/>
                    <a:pt x="1777" y="6465"/>
                    <a:pt x="1891" y="6526"/>
                  </a:cubicBezTo>
                  <a:cubicBezTo>
                    <a:pt x="1907" y="6534"/>
                    <a:pt x="1924" y="6538"/>
                    <a:pt x="1941" y="6538"/>
                  </a:cubicBezTo>
                  <a:cubicBezTo>
                    <a:pt x="1979" y="6538"/>
                    <a:pt x="2014" y="6517"/>
                    <a:pt x="2034" y="6482"/>
                  </a:cubicBezTo>
                  <a:cubicBezTo>
                    <a:pt x="2061" y="6429"/>
                    <a:pt x="2040" y="6367"/>
                    <a:pt x="1990" y="6339"/>
                  </a:cubicBezTo>
                  <a:cubicBezTo>
                    <a:pt x="1881" y="6283"/>
                    <a:pt x="1773" y="6217"/>
                    <a:pt x="1666" y="6145"/>
                  </a:cubicBezTo>
                  <a:cubicBezTo>
                    <a:pt x="756" y="5529"/>
                    <a:pt x="212" y="4508"/>
                    <a:pt x="212" y="3412"/>
                  </a:cubicBezTo>
                  <a:cubicBezTo>
                    <a:pt x="212" y="2221"/>
                    <a:pt x="860" y="1117"/>
                    <a:pt x="1903" y="535"/>
                  </a:cubicBezTo>
                  <a:cubicBezTo>
                    <a:pt x="2177" y="381"/>
                    <a:pt x="2449" y="274"/>
                    <a:pt x="2736" y="208"/>
                  </a:cubicBezTo>
                  <a:cubicBezTo>
                    <a:pt x="2792" y="195"/>
                    <a:pt x="2828" y="138"/>
                    <a:pt x="2814" y="82"/>
                  </a:cubicBezTo>
                  <a:cubicBezTo>
                    <a:pt x="2802" y="34"/>
                    <a:pt x="2759" y="1"/>
                    <a:pt x="27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31" name="Google Shape;631;p25"/>
            <p:cNvSpPr/>
            <p:nvPr/>
          </p:nvSpPr>
          <p:spPr>
            <a:xfrm>
              <a:off x="8512560" y="-709200"/>
              <a:ext cx="863280" cy="2797200"/>
            </a:xfrm>
            <a:custGeom>
              <a:avLst/>
              <a:gdLst/>
              <a:ahLst/>
              <a:cxnLst/>
              <a:rect l="l" t="t" r="r" b="b"/>
              <a:pathLst>
                <a:path w="4165" h="13490" extrusionOk="0">
                  <a:moveTo>
                    <a:pt x="3954" y="0"/>
                  </a:moveTo>
                  <a:lnTo>
                    <a:pt x="3954" y="2056"/>
                  </a:lnTo>
                  <a:cubicBezTo>
                    <a:pt x="3954" y="2940"/>
                    <a:pt x="3329" y="3686"/>
                    <a:pt x="2466" y="3827"/>
                  </a:cubicBezTo>
                  <a:cubicBezTo>
                    <a:pt x="2140" y="3880"/>
                    <a:pt x="1833" y="3988"/>
                    <a:pt x="1530" y="4158"/>
                  </a:cubicBezTo>
                  <a:cubicBezTo>
                    <a:pt x="585" y="4686"/>
                    <a:pt x="0" y="5683"/>
                    <a:pt x="0" y="6761"/>
                  </a:cubicBezTo>
                  <a:cubicBezTo>
                    <a:pt x="0" y="7750"/>
                    <a:pt x="491" y="8673"/>
                    <a:pt x="1314" y="9230"/>
                  </a:cubicBezTo>
                  <a:cubicBezTo>
                    <a:pt x="1674" y="9472"/>
                    <a:pt x="2048" y="9625"/>
                    <a:pt x="2459" y="9692"/>
                  </a:cubicBezTo>
                  <a:cubicBezTo>
                    <a:pt x="3326" y="9835"/>
                    <a:pt x="3954" y="10580"/>
                    <a:pt x="3954" y="11463"/>
                  </a:cubicBezTo>
                  <a:lnTo>
                    <a:pt x="3954" y="13490"/>
                  </a:lnTo>
                  <a:cubicBezTo>
                    <a:pt x="4023" y="13458"/>
                    <a:pt x="4094" y="13422"/>
                    <a:pt x="4165" y="13387"/>
                  </a:cubicBezTo>
                  <a:lnTo>
                    <a:pt x="4165" y="11463"/>
                  </a:lnTo>
                  <a:cubicBezTo>
                    <a:pt x="4164" y="10477"/>
                    <a:pt x="3462" y="9645"/>
                    <a:pt x="2493" y="9484"/>
                  </a:cubicBezTo>
                  <a:cubicBezTo>
                    <a:pt x="2113" y="9422"/>
                    <a:pt x="1765" y="9281"/>
                    <a:pt x="1432" y="9056"/>
                  </a:cubicBezTo>
                  <a:cubicBezTo>
                    <a:pt x="667" y="8537"/>
                    <a:pt x="210" y="7680"/>
                    <a:pt x="210" y="6761"/>
                  </a:cubicBezTo>
                  <a:cubicBezTo>
                    <a:pt x="210" y="5760"/>
                    <a:pt x="755" y="4833"/>
                    <a:pt x="1632" y="4343"/>
                  </a:cubicBezTo>
                  <a:cubicBezTo>
                    <a:pt x="1915" y="4185"/>
                    <a:pt x="2199" y="4083"/>
                    <a:pt x="2501" y="4033"/>
                  </a:cubicBezTo>
                  <a:cubicBezTo>
                    <a:pt x="3464" y="3876"/>
                    <a:pt x="4165" y="3044"/>
                    <a:pt x="4165" y="2056"/>
                  </a:cubicBezTo>
                  <a:lnTo>
                    <a:pt x="4165" y="103"/>
                  </a:lnTo>
                  <a:cubicBezTo>
                    <a:pt x="4094" y="66"/>
                    <a:pt x="4025" y="32"/>
                    <a:pt x="39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32" name="Google Shape;632;p25"/>
            <p:cNvSpPr/>
            <p:nvPr/>
          </p:nvSpPr>
          <p:spPr>
            <a:xfrm>
              <a:off x="8621640" y="514080"/>
              <a:ext cx="738000" cy="839520"/>
            </a:xfrm>
            <a:custGeom>
              <a:avLst/>
              <a:gdLst/>
              <a:ahLst/>
              <a:cxnLst/>
              <a:rect l="l" t="t" r="r" b="b"/>
              <a:pathLst>
                <a:path w="3561" h="4051" extrusionOk="0">
                  <a:moveTo>
                    <a:pt x="232" y="0"/>
                  </a:moveTo>
                  <a:cubicBezTo>
                    <a:pt x="188" y="0"/>
                    <a:pt x="147" y="29"/>
                    <a:pt x="132" y="72"/>
                  </a:cubicBezTo>
                  <a:cubicBezTo>
                    <a:pt x="44" y="327"/>
                    <a:pt x="1" y="593"/>
                    <a:pt x="1" y="863"/>
                  </a:cubicBezTo>
                  <a:cubicBezTo>
                    <a:pt x="1" y="1677"/>
                    <a:pt x="404" y="2437"/>
                    <a:pt x="1083" y="2897"/>
                  </a:cubicBezTo>
                  <a:cubicBezTo>
                    <a:pt x="1378" y="3095"/>
                    <a:pt x="1684" y="3220"/>
                    <a:pt x="2020" y="3275"/>
                  </a:cubicBezTo>
                  <a:cubicBezTo>
                    <a:pt x="2540" y="3361"/>
                    <a:pt x="3018" y="3623"/>
                    <a:pt x="3366" y="4015"/>
                  </a:cubicBezTo>
                  <a:cubicBezTo>
                    <a:pt x="3386" y="4038"/>
                    <a:pt x="3415" y="4050"/>
                    <a:pt x="3445" y="4050"/>
                  </a:cubicBezTo>
                  <a:cubicBezTo>
                    <a:pt x="3469" y="4050"/>
                    <a:pt x="3494" y="4043"/>
                    <a:pt x="3514" y="4024"/>
                  </a:cubicBezTo>
                  <a:cubicBezTo>
                    <a:pt x="3557" y="3986"/>
                    <a:pt x="3561" y="3919"/>
                    <a:pt x="3522" y="3875"/>
                  </a:cubicBezTo>
                  <a:cubicBezTo>
                    <a:pt x="3141" y="3448"/>
                    <a:pt x="2620" y="3162"/>
                    <a:pt x="2053" y="3068"/>
                  </a:cubicBezTo>
                  <a:cubicBezTo>
                    <a:pt x="1748" y="3017"/>
                    <a:pt x="1470" y="2904"/>
                    <a:pt x="1199" y="2722"/>
                  </a:cubicBezTo>
                  <a:cubicBezTo>
                    <a:pt x="580" y="2302"/>
                    <a:pt x="209" y="1608"/>
                    <a:pt x="209" y="863"/>
                  </a:cubicBezTo>
                  <a:cubicBezTo>
                    <a:pt x="209" y="616"/>
                    <a:pt x="249" y="374"/>
                    <a:pt x="330" y="140"/>
                  </a:cubicBezTo>
                  <a:cubicBezTo>
                    <a:pt x="349" y="84"/>
                    <a:pt x="321" y="24"/>
                    <a:pt x="266" y="6"/>
                  </a:cubicBezTo>
                  <a:cubicBezTo>
                    <a:pt x="255" y="2"/>
                    <a:pt x="243" y="0"/>
                    <a:pt x="2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33" name="Google Shape;633;p25"/>
            <p:cNvSpPr/>
            <p:nvPr/>
          </p:nvSpPr>
          <p:spPr>
            <a:xfrm>
              <a:off x="9394560" y="1439280"/>
              <a:ext cx="90720" cy="589680"/>
            </a:xfrm>
            <a:custGeom>
              <a:avLst/>
              <a:gdLst/>
              <a:ahLst/>
              <a:cxnLst/>
              <a:rect l="l" t="t" r="r" b="b"/>
              <a:pathLst>
                <a:path w="439" h="2845" extrusionOk="0">
                  <a:moveTo>
                    <a:pt x="121" y="1"/>
                  </a:moveTo>
                  <a:cubicBezTo>
                    <a:pt x="106" y="1"/>
                    <a:pt x="92" y="4"/>
                    <a:pt x="77" y="11"/>
                  </a:cubicBezTo>
                  <a:cubicBezTo>
                    <a:pt x="25" y="34"/>
                    <a:pt x="0" y="97"/>
                    <a:pt x="25" y="150"/>
                  </a:cubicBezTo>
                  <a:cubicBezTo>
                    <a:pt x="158" y="450"/>
                    <a:pt x="228" y="772"/>
                    <a:pt x="228" y="1104"/>
                  </a:cubicBezTo>
                  <a:lnTo>
                    <a:pt x="228" y="2845"/>
                  </a:lnTo>
                  <a:cubicBezTo>
                    <a:pt x="299" y="2801"/>
                    <a:pt x="368" y="2753"/>
                    <a:pt x="438" y="2704"/>
                  </a:cubicBezTo>
                  <a:lnTo>
                    <a:pt x="438" y="1104"/>
                  </a:lnTo>
                  <a:cubicBezTo>
                    <a:pt x="438" y="741"/>
                    <a:pt x="365" y="391"/>
                    <a:pt x="218" y="64"/>
                  </a:cubicBezTo>
                  <a:cubicBezTo>
                    <a:pt x="201" y="25"/>
                    <a:pt x="162" y="1"/>
                    <a:pt x="12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34" name="Google Shape;634;p25"/>
            <p:cNvSpPr/>
            <p:nvPr/>
          </p:nvSpPr>
          <p:spPr>
            <a:xfrm>
              <a:off x="9383400" y="-649800"/>
              <a:ext cx="101520" cy="619200"/>
            </a:xfrm>
            <a:custGeom>
              <a:avLst/>
              <a:gdLst/>
              <a:ahLst/>
              <a:cxnLst/>
              <a:rect l="l" t="t" r="r" b="b"/>
              <a:pathLst>
                <a:path w="491" h="2988" extrusionOk="0">
                  <a:moveTo>
                    <a:pt x="278" y="1"/>
                  </a:moveTo>
                  <a:lnTo>
                    <a:pt x="278" y="1770"/>
                  </a:lnTo>
                  <a:cubicBezTo>
                    <a:pt x="278" y="2139"/>
                    <a:pt x="191" y="2508"/>
                    <a:pt x="25" y="2834"/>
                  </a:cubicBezTo>
                  <a:cubicBezTo>
                    <a:pt x="1" y="2885"/>
                    <a:pt x="21" y="2950"/>
                    <a:pt x="73" y="2976"/>
                  </a:cubicBezTo>
                  <a:cubicBezTo>
                    <a:pt x="88" y="2984"/>
                    <a:pt x="104" y="2987"/>
                    <a:pt x="120" y="2987"/>
                  </a:cubicBezTo>
                  <a:cubicBezTo>
                    <a:pt x="159" y="2987"/>
                    <a:pt x="196" y="2966"/>
                    <a:pt x="215" y="2929"/>
                  </a:cubicBezTo>
                  <a:cubicBezTo>
                    <a:pt x="396" y="2574"/>
                    <a:pt x="490" y="2173"/>
                    <a:pt x="490" y="1770"/>
                  </a:cubicBezTo>
                  <a:lnTo>
                    <a:pt x="490" y="141"/>
                  </a:lnTo>
                  <a:cubicBezTo>
                    <a:pt x="420" y="92"/>
                    <a:pt x="350" y="44"/>
                    <a:pt x="27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35" name="Google Shape;635;p25"/>
            <p:cNvSpPr/>
            <p:nvPr/>
          </p:nvSpPr>
          <p:spPr>
            <a:xfrm>
              <a:off x="8698680" y="6120"/>
              <a:ext cx="682920" cy="441000"/>
            </a:xfrm>
            <a:custGeom>
              <a:avLst/>
              <a:gdLst/>
              <a:ahLst/>
              <a:cxnLst/>
              <a:rect l="l" t="t" r="r" b="b"/>
              <a:pathLst>
                <a:path w="3296" h="2129" extrusionOk="0">
                  <a:moveTo>
                    <a:pt x="3177" y="0"/>
                  </a:moveTo>
                  <a:cubicBezTo>
                    <a:pt x="3145" y="0"/>
                    <a:pt x="3114" y="15"/>
                    <a:pt x="3093" y="41"/>
                  </a:cubicBezTo>
                  <a:cubicBezTo>
                    <a:pt x="2739" y="500"/>
                    <a:pt x="2227" y="803"/>
                    <a:pt x="1652" y="897"/>
                  </a:cubicBezTo>
                  <a:cubicBezTo>
                    <a:pt x="1388" y="941"/>
                    <a:pt x="1139" y="1029"/>
                    <a:pt x="888" y="1169"/>
                  </a:cubicBezTo>
                  <a:cubicBezTo>
                    <a:pt x="543" y="1361"/>
                    <a:pt x="247" y="1636"/>
                    <a:pt x="32" y="1964"/>
                  </a:cubicBezTo>
                  <a:cubicBezTo>
                    <a:pt x="0" y="2013"/>
                    <a:pt x="13" y="2078"/>
                    <a:pt x="62" y="2111"/>
                  </a:cubicBezTo>
                  <a:cubicBezTo>
                    <a:pt x="80" y="2123"/>
                    <a:pt x="100" y="2129"/>
                    <a:pt x="120" y="2129"/>
                  </a:cubicBezTo>
                  <a:cubicBezTo>
                    <a:pt x="154" y="2129"/>
                    <a:pt x="188" y="2112"/>
                    <a:pt x="208" y="2080"/>
                  </a:cubicBezTo>
                  <a:cubicBezTo>
                    <a:pt x="408" y="1780"/>
                    <a:pt x="678" y="1529"/>
                    <a:pt x="992" y="1353"/>
                  </a:cubicBezTo>
                  <a:cubicBezTo>
                    <a:pt x="1220" y="1225"/>
                    <a:pt x="1447" y="1145"/>
                    <a:pt x="1687" y="1104"/>
                  </a:cubicBezTo>
                  <a:cubicBezTo>
                    <a:pt x="2313" y="1001"/>
                    <a:pt x="2872" y="670"/>
                    <a:pt x="3260" y="171"/>
                  </a:cubicBezTo>
                  <a:cubicBezTo>
                    <a:pt x="3295" y="124"/>
                    <a:pt x="3287" y="58"/>
                    <a:pt x="3241" y="23"/>
                  </a:cubicBezTo>
                  <a:cubicBezTo>
                    <a:pt x="3222" y="8"/>
                    <a:pt x="3199" y="0"/>
                    <a:pt x="3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36" name="Google Shape;636;p25"/>
            <p:cNvSpPr/>
            <p:nvPr/>
          </p:nvSpPr>
          <p:spPr>
            <a:xfrm>
              <a:off x="8731080" y="-570600"/>
              <a:ext cx="863280" cy="2520360"/>
            </a:xfrm>
            <a:custGeom>
              <a:avLst/>
              <a:gdLst/>
              <a:ahLst/>
              <a:cxnLst/>
              <a:rect l="l" t="t" r="r" b="b"/>
              <a:pathLst>
                <a:path w="4165" h="12156" extrusionOk="0">
                  <a:moveTo>
                    <a:pt x="3954" y="0"/>
                  </a:moveTo>
                  <a:lnTo>
                    <a:pt x="3954" y="1388"/>
                  </a:lnTo>
                  <a:cubicBezTo>
                    <a:pt x="3954" y="2792"/>
                    <a:pt x="2957" y="3973"/>
                    <a:pt x="1582" y="4199"/>
                  </a:cubicBezTo>
                  <a:cubicBezTo>
                    <a:pt x="1379" y="4232"/>
                    <a:pt x="1185" y="4302"/>
                    <a:pt x="989" y="4410"/>
                  </a:cubicBezTo>
                  <a:cubicBezTo>
                    <a:pt x="378" y="4752"/>
                    <a:pt x="0" y="5395"/>
                    <a:pt x="0" y="6092"/>
                  </a:cubicBezTo>
                  <a:cubicBezTo>
                    <a:pt x="0" y="6731"/>
                    <a:pt x="318" y="7328"/>
                    <a:pt x="851" y="7688"/>
                  </a:cubicBezTo>
                  <a:cubicBezTo>
                    <a:pt x="1082" y="7845"/>
                    <a:pt x="1318" y="7940"/>
                    <a:pt x="1578" y="7984"/>
                  </a:cubicBezTo>
                  <a:cubicBezTo>
                    <a:pt x="2955" y="8213"/>
                    <a:pt x="3954" y="9396"/>
                    <a:pt x="3954" y="10796"/>
                  </a:cubicBezTo>
                  <a:lnTo>
                    <a:pt x="3954" y="12155"/>
                  </a:lnTo>
                  <a:cubicBezTo>
                    <a:pt x="4025" y="12096"/>
                    <a:pt x="4096" y="12034"/>
                    <a:pt x="4165" y="11972"/>
                  </a:cubicBezTo>
                  <a:lnTo>
                    <a:pt x="4165" y="10796"/>
                  </a:lnTo>
                  <a:cubicBezTo>
                    <a:pt x="4164" y="9291"/>
                    <a:pt x="3090" y="8021"/>
                    <a:pt x="1612" y="7777"/>
                  </a:cubicBezTo>
                  <a:cubicBezTo>
                    <a:pt x="1383" y="7738"/>
                    <a:pt x="1174" y="7653"/>
                    <a:pt x="970" y="7514"/>
                  </a:cubicBezTo>
                  <a:cubicBezTo>
                    <a:pt x="495" y="7193"/>
                    <a:pt x="211" y="6661"/>
                    <a:pt x="211" y="6093"/>
                  </a:cubicBezTo>
                  <a:cubicBezTo>
                    <a:pt x="211" y="5473"/>
                    <a:pt x="550" y="4900"/>
                    <a:pt x="1094" y="4596"/>
                  </a:cubicBezTo>
                  <a:cubicBezTo>
                    <a:pt x="1267" y="4498"/>
                    <a:pt x="1438" y="4438"/>
                    <a:pt x="1618" y="4407"/>
                  </a:cubicBezTo>
                  <a:cubicBezTo>
                    <a:pt x="3094" y="4166"/>
                    <a:pt x="4165" y="2896"/>
                    <a:pt x="4165" y="1389"/>
                  </a:cubicBezTo>
                  <a:lnTo>
                    <a:pt x="4165" y="183"/>
                  </a:lnTo>
                  <a:cubicBezTo>
                    <a:pt x="4096" y="119"/>
                    <a:pt x="4025" y="58"/>
                    <a:pt x="39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37" name="Google Shape;637;p25"/>
            <p:cNvSpPr/>
            <p:nvPr/>
          </p:nvSpPr>
          <p:spPr>
            <a:xfrm>
              <a:off x="9399600" y="-466920"/>
              <a:ext cx="303840" cy="761040"/>
            </a:xfrm>
            <a:custGeom>
              <a:avLst/>
              <a:gdLst/>
              <a:ahLst/>
              <a:cxnLst/>
              <a:rect l="l" t="t" r="r" b="b"/>
              <a:pathLst>
                <a:path w="1467" h="3671" extrusionOk="0">
                  <a:moveTo>
                    <a:pt x="1255" y="0"/>
                  </a:moveTo>
                  <a:lnTo>
                    <a:pt x="1255" y="887"/>
                  </a:lnTo>
                  <a:cubicBezTo>
                    <a:pt x="1257" y="1897"/>
                    <a:pt x="818" y="2844"/>
                    <a:pt x="51" y="3484"/>
                  </a:cubicBezTo>
                  <a:cubicBezTo>
                    <a:pt x="6" y="3521"/>
                    <a:pt x="1" y="3588"/>
                    <a:pt x="38" y="3632"/>
                  </a:cubicBezTo>
                  <a:cubicBezTo>
                    <a:pt x="58" y="3658"/>
                    <a:pt x="88" y="3671"/>
                    <a:pt x="119" y="3671"/>
                  </a:cubicBezTo>
                  <a:cubicBezTo>
                    <a:pt x="143" y="3671"/>
                    <a:pt x="167" y="3663"/>
                    <a:pt x="186" y="3646"/>
                  </a:cubicBezTo>
                  <a:cubicBezTo>
                    <a:pt x="1000" y="2966"/>
                    <a:pt x="1466" y="1959"/>
                    <a:pt x="1466" y="887"/>
                  </a:cubicBezTo>
                  <a:lnTo>
                    <a:pt x="1466" y="242"/>
                  </a:lnTo>
                  <a:cubicBezTo>
                    <a:pt x="1398" y="158"/>
                    <a:pt x="1327" y="78"/>
                    <a:pt x="125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38" name="Google Shape;638;p25"/>
            <p:cNvSpPr/>
            <p:nvPr/>
          </p:nvSpPr>
          <p:spPr>
            <a:xfrm>
              <a:off x="8840160" y="328320"/>
              <a:ext cx="864000" cy="1517040"/>
            </a:xfrm>
            <a:custGeom>
              <a:avLst/>
              <a:gdLst/>
              <a:ahLst/>
              <a:cxnLst/>
              <a:rect l="l" t="t" r="r" b="b"/>
              <a:pathLst>
                <a:path w="4168" h="7317" extrusionOk="0">
                  <a:moveTo>
                    <a:pt x="2271" y="0"/>
                  </a:moveTo>
                  <a:cubicBezTo>
                    <a:pt x="2254" y="0"/>
                    <a:pt x="2237" y="5"/>
                    <a:pt x="2221" y="14"/>
                  </a:cubicBezTo>
                  <a:cubicBezTo>
                    <a:pt x="1886" y="197"/>
                    <a:pt x="1522" y="323"/>
                    <a:pt x="1141" y="385"/>
                  </a:cubicBezTo>
                  <a:cubicBezTo>
                    <a:pt x="999" y="409"/>
                    <a:pt x="862" y="458"/>
                    <a:pt x="721" y="536"/>
                  </a:cubicBezTo>
                  <a:cubicBezTo>
                    <a:pt x="277" y="784"/>
                    <a:pt x="1" y="1253"/>
                    <a:pt x="1" y="1758"/>
                  </a:cubicBezTo>
                  <a:cubicBezTo>
                    <a:pt x="1" y="2221"/>
                    <a:pt x="232" y="2654"/>
                    <a:pt x="620" y="2917"/>
                  </a:cubicBezTo>
                  <a:cubicBezTo>
                    <a:pt x="789" y="3031"/>
                    <a:pt x="954" y="3098"/>
                    <a:pt x="1138" y="3130"/>
                  </a:cubicBezTo>
                  <a:cubicBezTo>
                    <a:pt x="2770" y="3401"/>
                    <a:pt x="3956" y="4803"/>
                    <a:pt x="3956" y="6461"/>
                  </a:cubicBezTo>
                  <a:lnTo>
                    <a:pt x="3956" y="7317"/>
                  </a:lnTo>
                  <a:cubicBezTo>
                    <a:pt x="4027" y="7239"/>
                    <a:pt x="4098" y="7160"/>
                    <a:pt x="4167" y="7075"/>
                  </a:cubicBezTo>
                  <a:lnTo>
                    <a:pt x="4167" y="6460"/>
                  </a:lnTo>
                  <a:cubicBezTo>
                    <a:pt x="4165" y="4699"/>
                    <a:pt x="2907" y="3209"/>
                    <a:pt x="1173" y="2922"/>
                  </a:cubicBezTo>
                  <a:cubicBezTo>
                    <a:pt x="1019" y="2895"/>
                    <a:pt x="880" y="2839"/>
                    <a:pt x="738" y="2743"/>
                  </a:cubicBezTo>
                  <a:cubicBezTo>
                    <a:pt x="407" y="2519"/>
                    <a:pt x="211" y="2152"/>
                    <a:pt x="211" y="1759"/>
                  </a:cubicBezTo>
                  <a:cubicBezTo>
                    <a:pt x="211" y="1329"/>
                    <a:pt x="446" y="932"/>
                    <a:pt x="824" y="720"/>
                  </a:cubicBezTo>
                  <a:cubicBezTo>
                    <a:pt x="944" y="655"/>
                    <a:pt x="1059" y="613"/>
                    <a:pt x="1175" y="593"/>
                  </a:cubicBezTo>
                  <a:cubicBezTo>
                    <a:pt x="1580" y="527"/>
                    <a:pt x="1966" y="394"/>
                    <a:pt x="2321" y="197"/>
                  </a:cubicBezTo>
                  <a:cubicBezTo>
                    <a:pt x="2372" y="170"/>
                    <a:pt x="2392" y="105"/>
                    <a:pt x="2363" y="55"/>
                  </a:cubicBezTo>
                  <a:cubicBezTo>
                    <a:pt x="2343" y="20"/>
                    <a:pt x="2308" y="0"/>
                    <a:pt x="227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39" name="Google Shape;639;p25"/>
            <p:cNvSpPr/>
            <p:nvPr/>
          </p:nvSpPr>
          <p:spPr>
            <a:xfrm>
              <a:off x="8949600" y="-330120"/>
              <a:ext cx="862920" cy="2038320"/>
            </a:xfrm>
            <a:custGeom>
              <a:avLst/>
              <a:gdLst/>
              <a:ahLst/>
              <a:cxnLst/>
              <a:rect l="l" t="t" r="r" b="b"/>
              <a:pathLst>
                <a:path w="4163" h="9832" extrusionOk="0">
                  <a:moveTo>
                    <a:pt x="3955" y="1"/>
                  </a:moveTo>
                  <a:lnTo>
                    <a:pt x="3955" y="225"/>
                  </a:lnTo>
                  <a:cubicBezTo>
                    <a:pt x="3955" y="2148"/>
                    <a:pt x="2585" y="3768"/>
                    <a:pt x="699" y="4079"/>
                  </a:cubicBezTo>
                  <a:cubicBezTo>
                    <a:pt x="616" y="4092"/>
                    <a:pt x="539" y="4121"/>
                    <a:pt x="451" y="4170"/>
                  </a:cubicBezTo>
                  <a:cubicBezTo>
                    <a:pt x="172" y="4326"/>
                    <a:pt x="0" y="4617"/>
                    <a:pt x="0" y="4931"/>
                  </a:cubicBezTo>
                  <a:cubicBezTo>
                    <a:pt x="0" y="5219"/>
                    <a:pt x="145" y="5490"/>
                    <a:pt x="388" y="5654"/>
                  </a:cubicBezTo>
                  <a:cubicBezTo>
                    <a:pt x="494" y="5725"/>
                    <a:pt x="588" y="5764"/>
                    <a:pt x="697" y="5782"/>
                  </a:cubicBezTo>
                  <a:cubicBezTo>
                    <a:pt x="2584" y="6097"/>
                    <a:pt x="3954" y="7716"/>
                    <a:pt x="3954" y="9635"/>
                  </a:cubicBezTo>
                  <a:lnTo>
                    <a:pt x="3954" y="9831"/>
                  </a:lnTo>
                  <a:cubicBezTo>
                    <a:pt x="4024" y="9729"/>
                    <a:pt x="4093" y="9625"/>
                    <a:pt x="4159" y="9516"/>
                  </a:cubicBezTo>
                  <a:cubicBezTo>
                    <a:pt x="4104" y="7549"/>
                    <a:pt x="2682" y="5900"/>
                    <a:pt x="732" y="5576"/>
                  </a:cubicBezTo>
                  <a:cubicBezTo>
                    <a:pt x="653" y="5561"/>
                    <a:pt x="588" y="5534"/>
                    <a:pt x="507" y="5479"/>
                  </a:cubicBezTo>
                  <a:cubicBezTo>
                    <a:pt x="322" y="5354"/>
                    <a:pt x="213" y="5150"/>
                    <a:pt x="213" y="4931"/>
                  </a:cubicBezTo>
                  <a:cubicBezTo>
                    <a:pt x="213" y="4694"/>
                    <a:pt x="344" y="4471"/>
                    <a:pt x="555" y="4354"/>
                  </a:cubicBezTo>
                  <a:cubicBezTo>
                    <a:pt x="621" y="4317"/>
                    <a:pt x="677" y="4296"/>
                    <a:pt x="735" y="4287"/>
                  </a:cubicBezTo>
                  <a:cubicBezTo>
                    <a:pt x="2694" y="3966"/>
                    <a:pt x="4120" y="2304"/>
                    <a:pt x="4162" y="318"/>
                  </a:cubicBezTo>
                  <a:cubicBezTo>
                    <a:pt x="4096" y="208"/>
                    <a:pt x="4026" y="104"/>
                    <a:pt x="395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40" name="Google Shape;640;p25"/>
            <p:cNvSpPr/>
            <p:nvPr/>
          </p:nvSpPr>
          <p:spPr>
            <a:xfrm>
              <a:off x="9058680" y="-159840"/>
              <a:ext cx="843840" cy="1253880"/>
            </a:xfrm>
            <a:custGeom>
              <a:avLst/>
              <a:gdLst/>
              <a:ahLst/>
              <a:cxnLst/>
              <a:rect l="l" t="t" r="r" b="b"/>
              <a:pathLst>
                <a:path w="4071" h="6048" extrusionOk="0">
                  <a:moveTo>
                    <a:pt x="3912" y="0"/>
                  </a:moveTo>
                  <a:cubicBezTo>
                    <a:pt x="3658" y="1914"/>
                    <a:pt x="2204" y="3461"/>
                    <a:pt x="275" y="3777"/>
                  </a:cubicBezTo>
                  <a:cubicBezTo>
                    <a:pt x="258" y="3777"/>
                    <a:pt x="236" y="3780"/>
                    <a:pt x="182" y="3810"/>
                  </a:cubicBezTo>
                  <a:cubicBezTo>
                    <a:pt x="71" y="3873"/>
                    <a:pt x="1" y="3988"/>
                    <a:pt x="1" y="4112"/>
                  </a:cubicBezTo>
                  <a:cubicBezTo>
                    <a:pt x="1" y="4225"/>
                    <a:pt x="59" y="4332"/>
                    <a:pt x="157" y="4398"/>
                  </a:cubicBezTo>
                  <a:cubicBezTo>
                    <a:pt x="205" y="4430"/>
                    <a:pt x="228" y="4439"/>
                    <a:pt x="257" y="4443"/>
                  </a:cubicBezTo>
                  <a:cubicBezTo>
                    <a:pt x="1323" y="4620"/>
                    <a:pt x="2284" y="5177"/>
                    <a:pt x="2963" y="6008"/>
                  </a:cubicBezTo>
                  <a:cubicBezTo>
                    <a:pt x="2984" y="6034"/>
                    <a:pt x="3014" y="6048"/>
                    <a:pt x="3045" y="6048"/>
                  </a:cubicBezTo>
                  <a:cubicBezTo>
                    <a:pt x="3068" y="6048"/>
                    <a:pt x="3092" y="6040"/>
                    <a:pt x="3111" y="6024"/>
                  </a:cubicBezTo>
                  <a:cubicBezTo>
                    <a:pt x="3157" y="5988"/>
                    <a:pt x="3164" y="5922"/>
                    <a:pt x="3127" y="5876"/>
                  </a:cubicBezTo>
                  <a:cubicBezTo>
                    <a:pt x="2417" y="5003"/>
                    <a:pt x="1409" y="4420"/>
                    <a:pt x="298" y="4236"/>
                  </a:cubicBezTo>
                  <a:cubicBezTo>
                    <a:pt x="292" y="4234"/>
                    <a:pt x="286" y="4229"/>
                    <a:pt x="275" y="4223"/>
                  </a:cubicBezTo>
                  <a:cubicBezTo>
                    <a:pt x="235" y="4196"/>
                    <a:pt x="212" y="4154"/>
                    <a:pt x="212" y="4111"/>
                  </a:cubicBezTo>
                  <a:cubicBezTo>
                    <a:pt x="212" y="4065"/>
                    <a:pt x="240" y="4020"/>
                    <a:pt x="285" y="3995"/>
                  </a:cubicBezTo>
                  <a:cubicBezTo>
                    <a:pt x="295" y="3989"/>
                    <a:pt x="300" y="3987"/>
                    <a:pt x="296" y="3987"/>
                  </a:cubicBezTo>
                  <a:cubicBezTo>
                    <a:pt x="2226" y="3669"/>
                    <a:pt x="3698" y="2197"/>
                    <a:pt x="4071" y="337"/>
                  </a:cubicBezTo>
                  <a:cubicBezTo>
                    <a:pt x="4020" y="222"/>
                    <a:pt x="3967" y="110"/>
                    <a:pt x="39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41" name="Google Shape;641;p25"/>
            <p:cNvSpPr/>
            <p:nvPr/>
          </p:nvSpPr>
          <p:spPr>
            <a:xfrm>
              <a:off x="9744120" y="1164600"/>
              <a:ext cx="157320" cy="374400"/>
            </a:xfrm>
            <a:custGeom>
              <a:avLst/>
              <a:gdLst/>
              <a:ahLst/>
              <a:cxnLst/>
              <a:rect l="l" t="t" r="r" b="b"/>
              <a:pathLst>
                <a:path w="761" h="1808" extrusionOk="0">
                  <a:moveTo>
                    <a:pt x="121" y="0"/>
                  </a:moveTo>
                  <a:cubicBezTo>
                    <a:pt x="103" y="0"/>
                    <a:pt x="84" y="5"/>
                    <a:pt x="67" y="15"/>
                  </a:cubicBezTo>
                  <a:cubicBezTo>
                    <a:pt x="17" y="46"/>
                    <a:pt x="0" y="111"/>
                    <a:pt x="30" y="160"/>
                  </a:cubicBezTo>
                  <a:cubicBezTo>
                    <a:pt x="329" y="664"/>
                    <a:pt x="524" y="1225"/>
                    <a:pt x="605" y="1807"/>
                  </a:cubicBezTo>
                  <a:cubicBezTo>
                    <a:pt x="660" y="1699"/>
                    <a:pt x="712" y="1589"/>
                    <a:pt x="760" y="1476"/>
                  </a:cubicBezTo>
                  <a:cubicBezTo>
                    <a:pt x="656" y="975"/>
                    <a:pt x="473" y="494"/>
                    <a:pt x="211" y="52"/>
                  </a:cubicBezTo>
                  <a:cubicBezTo>
                    <a:pt x="192" y="19"/>
                    <a:pt x="157" y="0"/>
                    <a:pt x="12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42" name="Google Shape;642;p25"/>
            <p:cNvSpPr/>
            <p:nvPr/>
          </p:nvSpPr>
          <p:spPr>
            <a:xfrm>
              <a:off x="9326880" y="15840"/>
              <a:ext cx="640440" cy="698400"/>
            </a:xfrm>
            <a:custGeom>
              <a:avLst/>
              <a:gdLst/>
              <a:ahLst/>
              <a:cxnLst/>
              <a:rect l="l" t="t" r="r" b="b"/>
              <a:pathLst>
                <a:path w="3090" h="3370" extrusionOk="0">
                  <a:moveTo>
                    <a:pt x="2980" y="1"/>
                  </a:moveTo>
                  <a:cubicBezTo>
                    <a:pt x="2555" y="1425"/>
                    <a:pt x="1510" y="2598"/>
                    <a:pt x="82" y="3166"/>
                  </a:cubicBezTo>
                  <a:cubicBezTo>
                    <a:pt x="28" y="3188"/>
                    <a:pt x="1" y="3249"/>
                    <a:pt x="23" y="3303"/>
                  </a:cubicBezTo>
                  <a:cubicBezTo>
                    <a:pt x="39" y="3345"/>
                    <a:pt x="79" y="3370"/>
                    <a:pt x="121" y="3370"/>
                  </a:cubicBezTo>
                  <a:cubicBezTo>
                    <a:pt x="134" y="3370"/>
                    <a:pt x="147" y="3368"/>
                    <a:pt x="160" y="3363"/>
                  </a:cubicBezTo>
                  <a:cubicBezTo>
                    <a:pt x="1556" y="2809"/>
                    <a:pt x="2600" y="1694"/>
                    <a:pt x="3089" y="333"/>
                  </a:cubicBezTo>
                  <a:cubicBezTo>
                    <a:pt x="3055" y="220"/>
                    <a:pt x="3018" y="108"/>
                    <a:pt x="29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43" name="Google Shape;643;p25"/>
            <p:cNvSpPr/>
            <p:nvPr/>
          </p:nvSpPr>
          <p:spPr>
            <a:xfrm>
              <a:off x="9484200" y="749520"/>
              <a:ext cx="482040" cy="616680"/>
            </a:xfrm>
            <a:custGeom>
              <a:avLst/>
              <a:gdLst/>
              <a:ahLst/>
              <a:cxnLst/>
              <a:rect l="l" t="t" r="r" b="b"/>
              <a:pathLst>
                <a:path w="2327" h="2976" extrusionOk="0">
                  <a:moveTo>
                    <a:pt x="122" y="0"/>
                  </a:moveTo>
                  <a:cubicBezTo>
                    <a:pt x="86" y="0"/>
                    <a:pt x="51" y="18"/>
                    <a:pt x="31" y="52"/>
                  </a:cubicBezTo>
                  <a:cubicBezTo>
                    <a:pt x="1" y="101"/>
                    <a:pt x="16" y="167"/>
                    <a:pt x="66" y="196"/>
                  </a:cubicBezTo>
                  <a:cubicBezTo>
                    <a:pt x="1120" y="841"/>
                    <a:pt x="1871" y="1830"/>
                    <a:pt x="2216" y="2976"/>
                  </a:cubicBezTo>
                  <a:cubicBezTo>
                    <a:pt x="2256" y="2866"/>
                    <a:pt x="2293" y="2755"/>
                    <a:pt x="2327" y="2641"/>
                  </a:cubicBezTo>
                  <a:cubicBezTo>
                    <a:pt x="1935" y="1562"/>
                    <a:pt x="1191" y="635"/>
                    <a:pt x="176" y="15"/>
                  </a:cubicBezTo>
                  <a:cubicBezTo>
                    <a:pt x="159" y="5"/>
                    <a:pt x="140" y="0"/>
                    <a:pt x="12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44" name="Google Shape;644;p25"/>
            <p:cNvSpPr/>
            <p:nvPr/>
          </p:nvSpPr>
          <p:spPr>
            <a:xfrm>
              <a:off x="9871560" y="189000"/>
              <a:ext cx="139680" cy="237600"/>
            </a:xfrm>
            <a:custGeom>
              <a:avLst/>
              <a:gdLst/>
              <a:ahLst/>
              <a:cxnLst/>
              <a:rect l="l" t="t" r="r" b="b"/>
              <a:pathLst>
                <a:path w="676" h="1147" extrusionOk="0">
                  <a:moveTo>
                    <a:pt x="601" y="1"/>
                  </a:moveTo>
                  <a:cubicBezTo>
                    <a:pt x="446" y="343"/>
                    <a:pt x="259" y="671"/>
                    <a:pt x="35" y="978"/>
                  </a:cubicBezTo>
                  <a:cubicBezTo>
                    <a:pt x="1" y="1026"/>
                    <a:pt x="12" y="1092"/>
                    <a:pt x="58" y="1126"/>
                  </a:cubicBezTo>
                  <a:cubicBezTo>
                    <a:pt x="77" y="1140"/>
                    <a:pt x="99" y="1146"/>
                    <a:pt x="121" y="1146"/>
                  </a:cubicBezTo>
                  <a:cubicBezTo>
                    <a:pt x="153" y="1146"/>
                    <a:pt x="184" y="1132"/>
                    <a:pt x="205" y="1103"/>
                  </a:cubicBezTo>
                  <a:cubicBezTo>
                    <a:pt x="383" y="861"/>
                    <a:pt x="539" y="605"/>
                    <a:pt x="675" y="341"/>
                  </a:cubicBezTo>
                  <a:cubicBezTo>
                    <a:pt x="652" y="226"/>
                    <a:pt x="627" y="111"/>
                    <a:pt x="60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45" name="Google Shape;645;p25"/>
            <p:cNvSpPr/>
            <p:nvPr/>
          </p:nvSpPr>
          <p:spPr>
            <a:xfrm>
              <a:off x="9568440" y="452520"/>
              <a:ext cx="441720" cy="740880"/>
            </a:xfrm>
            <a:custGeom>
              <a:avLst/>
              <a:gdLst/>
              <a:ahLst/>
              <a:cxnLst/>
              <a:rect l="l" t="t" r="r" b="b"/>
              <a:pathLst>
                <a:path w="2132" h="3575" extrusionOk="0">
                  <a:moveTo>
                    <a:pt x="1318" y="1"/>
                  </a:moveTo>
                  <a:cubicBezTo>
                    <a:pt x="1288" y="1"/>
                    <a:pt x="1259" y="13"/>
                    <a:pt x="1238" y="37"/>
                  </a:cubicBezTo>
                  <a:cubicBezTo>
                    <a:pt x="894" y="437"/>
                    <a:pt x="494" y="786"/>
                    <a:pt x="49" y="1071"/>
                  </a:cubicBezTo>
                  <a:cubicBezTo>
                    <a:pt x="19" y="1090"/>
                    <a:pt x="1" y="1124"/>
                    <a:pt x="1" y="1160"/>
                  </a:cubicBezTo>
                  <a:cubicBezTo>
                    <a:pt x="1" y="1195"/>
                    <a:pt x="19" y="1230"/>
                    <a:pt x="49" y="1249"/>
                  </a:cubicBezTo>
                  <a:cubicBezTo>
                    <a:pt x="944" y="1824"/>
                    <a:pt x="1633" y="2634"/>
                    <a:pt x="2059" y="3574"/>
                  </a:cubicBezTo>
                  <a:cubicBezTo>
                    <a:pt x="2084" y="3465"/>
                    <a:pt x="2110" y="3354"/>
                    <a:pt x="2132" y="3241"/>
                  </a:cubicBezTo>
                  <a:cubicBezTo>
                    <a:pt x="1709" y="2415"/>
                    <a:pt x="1085" y="1698"/>
                    <a:pt x="297" y="1160"/>
                  </a:cubicBezTo>
                  <a:cubicBezTo>
                    <a:pt x="706" y="882"/>
                    <a:pt x="1075" y="550"/>
                    <a:pt x="1398" y="175"/>
                  </a:cubicBezTo>
                  <a:cubicBezTo>
                    <a:pt x="1436" y="131"/>
                    <a:pt x="1431" y="64"/>
                    <a:pt x="1387" y="26"/>
                  </a:cubicBezTo>
                  <a:cubicBezTo>
                    <a:pt x="1367" y="9"/>
                    <a:pt x="1342" y="1"/>
                    <a:pt x="131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46" name="Google Shape;646;p25"/>
            <p:cNvSpPr/>
            <p:nvPr/>
          </p:nvSpPr>
          <p:spPr>
            <a:xfrm>
              <a:off x="9753120" y="363960"/>
              <a:ext cx="284040" cy="656640"/>
            </a:xfrm>
            <a:custGeom>
              <a:avLst/>
              <a:gdLst/>
              <a:ahLst/>
              <a:cxnLst/>
              <a:rect l="l" t="t" r="r" b="b"/>
              <a:pathLst>
                <a:path w="1372" h="3169" extrusionOk="0">
                  <a:moveTo>
                    <a:pt x="1329" y="0"/>
                  </a:moveTo>
                  <a:cubicBezTo>
                    <a:pt x="989" y="565"/>
                    <a:pt x="556" y="1077"/>
                    <a:pt x="39" y="1507"/>
                  </a:cubicBezTo>
                  <a:cubicBezTo>
                    <a:pt x="14" y="1528"/>
                    <a:pt x="0" y="1556"/>
                    <a:pt x="0" y="1588"/>
                  </a:cubicBezTo>
                  <a:cubicBezTo>
                    <a:pt x="0" y="1620"/>
                    <a:pt x="13" y="1650"/>
                    <a:pt x="39" y="1669"/>
                  </a:cubicBezTo>
                  <a:cubicBezTo>
                    <a:pt x="554" y="2098"/>
                    <a:pt x="987" y="2605"/>
                    <a:pt x="1325" y="3169"/>
                  </a:cubicBezTo>
                  <a:cubicBezTo>
                    <a:pt x="1340" y="3060"/>
                    <a:pt x="1356" y="2950"/>
                    <a:pt x="1368" y="2840"/>
                  </a:cubicBezTo>
                  <a:cubicBezTo>
                    <a:pt x="1062" y="2378"/>
                    <a:pt x="694" y="1956"/>
                    <a:pt x="269" y="1587"/>
                  </a:cubicBezTo>
                  <a:cubicBezTo>
                    <a:pt x="697" y="1216"/>
                    <a:pt x="1065" y="793"/>
                    <a:pt x="1371" y="331"/>
                  </a:cubicBezTo>
                  <a:cubicBezTo>
                    <a:pt x="1358" y="218"/>
                    <a:pt x="1345" y="109"/>
                    <a:pt x="132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47" name="Google Shape;647;p25"/>
            <p:cNvSpPr/>
            <p:nvPr/>
          </p:nvSpPr>
          <p:spPr>
            <a:xfrm>
              <a:off x="9915120" y="534600"/>
              <a:ext cx="132840" cy="315360"/>
            </a:xfrm>
            <a:custGeom>
              <a:avLst/>
              <a:gdLst/>
              <a:ahLst/>
              <a:cxnLst/>
              <a:rect l="l" t="t" r="r" b="b"/>
              <a:pathLst>
                <a:path w="642" h="1523" extrusionOk="0">
                  <a:moveTo>
                    <a:pt x="629" y="1"/>
                  </a:moveTo>
                  <a:cubicBezTo>
                    <a:pt x="445" y="242"/>
                    <a:pt x="247" y="472"/>
                    <a:pt x="31" y="688"/>
                  </a:cubicBezTo>
                  <a:cubicBezTo>
                    <a:pt x="11" y="708"/>
                    <a:pt x="0" y="736"/>
                    <a:pt x="0" y="763"/>
                  </a:cubicBezTo>
                  <a:cubicBezTo>
                    <a:pt x="0" y="790"/>
                    <a:pt x="11" y="818"/>
                    <a:pt x="31" y="836"/>
                  </a:cubicBezTo>
                  <a:cubicBezTo>
                    <a:pt x="247" y="1054"/>
                    <a:pt x="444" y="1282"/>
                    <a:pt x="625" y="1522"/>
                  </a:cubicBezTo>
                  <a:cubicBezTo>
                    <a:pt x="632" y="1415"/>
                    <a:pt x="636" y="1308"/>
                    <a:pt x="641" y="1198"/>
                  </a:cubicBezTo>
                  <a:cubicBezTo>
                    <a:pt x="519" y="1047"/>
                    <a:pt x="389" y="901"/>
                    <a:pt x="252" y="761"/>
                  </a:cubicBezTo>
                  <a:cubicBezTo>
                    <a:pt x="391" y="623"/>
                    <a:pt x="520" y="476"/>
                    <a:pt x="642" y="325"/>
                  </a:cubicBezTo>
                  <a:cubicBezTo>
                    <a:pt x="640" y="216"/>
                    <a:pt x="635" y="107"/>
                    <a:pt x="6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48" name="Google Shape;648;p25"/>
            <p:cNvSpPr/>
            <p:nvPr/>
          </p:nvSpPr>
          <p:spPr>
            <a:xfrm>
              <a:off x="7968960" y="785520"/>
              <a:ext cx="1068120" cy="1374120"/>
            </a:xfrm>
            <a:custGeom>
              <a:avLst/>
              <a:gdLst/>
              <a:ahLst/>
              <a:cxnLst/>
              <a:rect l="l" t="t" r="r" b="b"/>
              <a:pathLst>
                <a:path w="5153" h="6629" extrusionOk="0">
                  <a:moveTo>
                    <a:pt x="1" y="1"/>
                  </a:moveTo>
                  <a:cubicBezTo>
                    <a:pt x="3" y="72"/>
                    <a:pt x="6" y="142"/>
                    <a:pt x="8" y="212"/>
                  </a:cubicBezTo>
                  <a:lnTo>
                    <a:pt x="479" y="212"/>
                  </a:lnTo>
                  <a:cubicBezTo>
                    <a:pt x="787" y="212"/>
                    <a:pt x="1059" y="422"/>
                    <a:pt x="1137" y="722"/>
                  </a:cubicBezTo>
                  <a:cubicBezTo>
                    <a:pt x="1564" y="2349"/>
                    <a:pt x="2839" y="3615"/>
                    <a:pt x="4470" y="4027"/>
                  </a:cubicBezTo>
                  <a:cubicBezTo>
                    <a:pt x="4747" y="4097"/>
                    <a:pt x="4940" y="4347"/>
                    <a:pt x="4940" y="4636"/>
                  </a:cubicBezTo>
                  <a:lnTo>
                    <a:pt x="4940" y="6627"/>
                  </a:lnTo>
                  <a:cubicBezTo>
                    <a:pt x="4962" y="6627"/>
                    <a:pt x="4982" y="6629"/>
                    <a:pt x="5004" y="6629"/>
                  </a:cubicBezTo>
                  <a:lnTo>
                    <a:pt x="5024" y="6629"/>
                  </a:lnTo>
                  <a:cubicBezTo>
                    <a:pt x="5066" y="6629"/>
                    <a:pt x="5109" y="6627"/>
                    <a:pt x="5152" y="6625"/>
                  </a:cubicBezTo>
                  <a:lnTo>
                    <a:pt x="5152" y="4635"/>
                  </a:lnTo>
                  <a:cubicBezTo>
                    <a:pt x="5151" y="4250"/>
                    <a:pt x="4892" y="3915"/>
                    <a:pt x="4522" y="3822"/>
                  </a:cubicBezTo>
                  <a:cubicBezTo>
                    <a:pt x="2968" y="3428"/>
                    <a:pt x="1748" y="2220"/>
                    <a:pt x="1341" y="668"/>
                  </a:cubicBezTo>
                  <a:cubicBezTo>
                    <a:pt x="1238" y="276"/>
                    <a:pt x="884" y="1"/>
                    <a:pt x="4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49" name="Google Shape;649;p25"/>
            <p:cNvSpPr/>
            <p:nvPr/>
          </p:nvSpPr>
          <p:spPr>
            <a:xfrm>
              <a:off x="7974720" y="894600"/>
              <a:ext cx="952920" cy="887760"/>
            </a:xfrm>
            <a:custGeom>
              <a:avLst/>
              <a:gdLst/>
              <a:ahLst/>
              <a:cxnLst/>
              <a:rect l="l" t="t" r="r" b="b"/>
              <a:pathLst>
                <a:path w="4597" h="4282" extrusionOk="0">
                  <a:moveTo>
                    <a:pt x="0" y="1"/>
                  </a:moveTo>
                  <a:cubicBezTo>
                    <a:pt x="6" y="72"/>
                    <a:pt x="13" y="142"/>
                    <a:pt x="20" y="213"/>
                  </a:cubicBezTo>
                  <a:lnTo>
                    <a:pt x="451" y="213"/>
                  </a:lnTo>
                  <a:cubicBezTo>
                    <a:pt x="521" y="213"/>
                    <a:pt x="581" y="260"/>
                    <a:pt x="600" y="329"/>
                  </a:cubicBezTo>
                  <a:cubicBezTo>
                    <a:pt x="1075" y="2141"/>
                    <a:pt x="2498" y="3552"/>
                    <a:pt x="4314" y="4011"/>
                  </a:cubicBezTo>
                  <a:cubicBezTo>
                    <a:pt x="4357" y="4022"/>
                    <a:pt x="4385" y="4062"/>
                    <a:pt x="4385" y="4109"/>
                  </a:cubicBezTo>
                  <a:lnTo>
                    <a:pt x="4385" y="4175"/>
                  </a:lnTo>
                  <a:cubicBezTo>
                    <a:pt x="4385" y="4234"/>
                    <a:pt x="4432" y="4282"/>
                    <a:pt x="4490" y="4282"/>
                  </a:cubicBezTo>
                  <a:cubicBezTo>
                    <a:pt x="4549" y="4282"/>
                    <a:pt x="4597" y="4235"/>
                    <a:pt x="4597" y="4175"/>
                  </a:cubicBezTo>
                  <a:lnTo>
                    <a:pt x="4597" y="4109"/>
                  </a:lnTo>
                  <a:cubicBezTo>
                    <a:pt x="4596" y="3965"/>
                    <a:pt x="4500" y="3842"/>
                    <a:pt x="4365" y="3807"/>
                  </a:cubicBezTo>
                  <a:cubicBezTo>
                    <a:pt x="2624" y="3367"/>
                    <a:pt x="1259" y="2014"/>
                    <a:pt x="803" y="275"/>
                  </a:cubicBezTo>
                  <a:cubicBezTo>
                    <a:pt x="760" y="114"/>
                    <a:pt x="615" y="1"/>
                    <a:pt x="45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50" name="Google Shape;650;p25"/>
            <p:cNvSpPr/>
            <p:nvPr/>
          </p:nvSpPr>
          <p:spPr>
            <a:xfrm>
              <a:off x="8884080" y="1844280"/>
              <a:ext cx="43560" cy="311400"/>
            </a:xfrm>
            <a:custGeom>
              <a:avLst/>
              <a:gdLst/>
              <a:ahLst/>
              <a:cxnLst/>
              <a:rect l="l" t="t" r="r" b="b"/>
              <a:pathLst>
                <a:path w="212" h="1503" extrusionOk="0">
                  <a:moveTo>
                    <a:pt x="107" y="0"/>
                  </a:moveTo>
                  <a:cubicBezTo>
                    <a:pt x="48" y="0"/>
                    <a:pt x="0" y="46"/>
                    <a:pt x="0" y="105"/>
                  </a:cubicBezTo>
                  <a:lnTo>
                    <a:pt x="0" y="1474"/>
                  </a:lnTo>
                  <a:cubicBezTo>
                    <a:pt x="70" y="1486"/>
                    <a:pt x="142" y="1496"/>
                    <a:pt x="212" y="1503"/>
                  </a:cubicBezTo>
                  <a:lnTo>
                    <a:pt x="212" y="105"/>
                  </a:lnTo>
                  <a:cubicBezTo>
                    <a:pt x="211" y="48"/>
                    <a:pt x="164" y="0"/>
                    <a:pt x="10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51" name="Google Shape;651;p25"/>
            <p:cNvSpPr/>
            <p:nvPr/>
          </p:nvSpPr>
          <p:spPr>
            <a:xfrm>
              <a:off x="7986600" y="1003680"/>
              <a:ext cx="309960" cy="481680"/>
            </a:xfrm>
            <a:custGeom>
              <a:avLst/>
              <a:gdLst/>
              <a:ahLst/>
              <a:cxnLst/>
              <a:rect l="l" t="t" r="r" b="b"/>
              <a:pathLst>
                <a:path w="1497" h="2325" extrusionOk="0">
                  <a:moveTo>
                    <a:pt x="0" y="0"/>
                  </a:moveTo>
                  <a:cubicBezTo>
                    <a:pt x="10" y="71"/>
                    <a:pt x="18" y="142"/>
                    <a:pt x="29" y="212"/>
                  </a:cubicBezTo>
                  <a:lnTo>
                    <a:pt x="113" y="212"/>
                  </a:lnTo>
                  <a:cubicBezTo>
                    <a:pt x="355" y="976"/>
                    <a:pt x="766" y="1693"/>
                    <a:pt x="1301" y="2288"/>
                  </a:cubicBezTo>
                  <a:cubicBezTo>
                    <a:pt x="1322" y="2313"/>
                    <a:pt x="1351" y="2325"/>
                    <a:pt x="1380" y="2325"/>
                  </a:cubicBezTo>
                  <a:cubicBezTo>
                    <a:pt x="1405" y="2325"/>
                    <a:pt x="1430" y="2316"/>
                    <a:pt x="1449" y="2297"/>
                  </a:cubicBezTo>
                  <a:cubicBezTo>
                    <a:pt x="1493" y="2259"/>
                    <a:pt x="1496" y="2192"/>
                    <a:pt x="1458" y="2148"/>
                  </a:cubicBezTo>
                  <a:cubicBezTo>
                    <a:pt x="925" y="1556"/>
                    <a:pt x="521" y="840"/>
                    <a:pt x="291" y="76"/>
                  </a:cubicBezTo>
                  <a:cubicBezTo>
                    <a:pt x="278" y="32"/>
                    <a:pt x="236" y="0"/>
                    <a:pt x="19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52" name="Google Shape;652;p25"/>
            <p:cNvSpPr/>
            <p:nvPr/>
          </p:nvSpPr>
          <p:spPr>
            <a:xfrm>
              <a:off x="8343360" y="1536480"/>
              <a:ext cx="474840" cy="599040"/>
            </a:xfrm>
            <a:custGeom>
              <a:avLst/>
              <a:gdLst/>
              <a:ahLst/>
              <a:cxnLst/>
              <a:rect l="l" t="t" r="r" b="b"/>
              <a:pathLst>
                <a:path w="2291" h="2891" extrusionOk="0">
                  <a:moveTo>
                    <a:pt x="117" y="1"/>
                  </a:moveTo>
                  <a:cubicBezTo>
                    <a:pt x="88" y="1"/>
                    <a:pt x="60" y="13"/>
                    <a:pt x="39" y="36"/>
                  </a:cubicBezTo>
                  <a:cubicBezTo>
                    <a:pt x="0" y="80"/>
                    <a:pt x="5" y="146"/>
                    <a:pt x="48" y="184"/>
                  </a:cubicBezTo>
                  <a:cubicBezTo>
                    <a:pt x="643" y="709"/>
                    <a:pt x="1326" y="1094"/>
                    <a:pt x="2077" y="1333"/>
                  </a:cubicBezTo>
                  <a:lnTo>
                    <a:pt x="2077" y="2828"/>
                  </a:lnTo>
                  <a:cubicBezTo>
                    <a:pt x="2148" y="2852"/>
                    <a:pt x="2217" y="2871"/>
                    <a:pt x="2288" y="2890"/>
                  </a:cubicBezTo>
                  <a:lnTo>
                    <a:pt x="2288" y="1256"/>
                  </a:lnTo>
                  <a:cubicBezTo>
                    <a:pt x="2290" y="1209"/>
                    <a:pt x="2260" y="1168"/>
                    <a:pt x="2215" y="1154"/>
                  </a:cubicBezTo>
                  <a:cubicBezTo>
                    <a:pt x="1462" y="926"/>
                    <a:pt x="779" y="549"/>
                    <a:pt x="188" y="28"/>
                  </a:cubicBezTo>
                  <a:cubicBezTo>
                    <a:pt x="167" y="10"/>
                    <a:pt x="142" y="1"/>
                    <a:pt x="1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53" name="Google Shape;653;p25"/>
            <p:cNvSpPr/>
            <p:nvPr/>
          </p:nvSpPr>
          <p:spPr>
            <a:xfrm>
              <a:off x="8055360" y="1313280"/>
              <a:ext cx="653400" cy="784800"/>
            </a:xfrm>
            <a:custGeom>
              <a:avLst/>
              <a:gdLst/>
              <a:ahLst/>
              <a:cxnLst/>
              <a:rect l="l" t="t" r="r" b="b"/>
              <a:pathLst>
                <a:path w="3152" h="3786" extrusionOk="0">
                  <a:moveTo>
                    <a:pt x="0" y="0"/>
                  </a:moveTo>
                  <a:lnTo>
                    <a:pt x="0" y="0"/>
                  </a:lnTo>
                  <a:cubicBezTo>
                    <a:pt x="97" y="305"/>
                    <a:pt x="210" y="592"/>
                    <a:pt x="335" y="864"/>
                  </a:cubicBezTo>
                  <a:cubicBezTo>
                    <a:pt x="1012" y="1716"/>
                    <a:pt x="1907" y="2384"/>
                    <a:pt x="2941" y="2784"/>
                  </a:cubicBezTo>
                  <a:lnTo>
                    <a:pt x="2941" y="3691"/>
                  </a:lnTo>
                  <a:cubicBezTo>
                    <a:pt x="3011" y="3726"/>
                    <a:pt x="3080" y="3757"/>
                    <a:pt x="3152" y="3785"/>
                  </a:cubicBezTo>
                  <a:lnTo>
                    <a:pt x="3152" y="2711"/>
                  </a:lnTo>
                  <a:cubicBezTo>
                    <a:pt x="3152" y="2668"/>
                    <a:pt x="3124" y="2627"/>
                    <a:pt x="3084" y="2613"/>
                  </a:cubicBezTo>
                  <a:cubicBezTo>
                    <a:pt x="1773" y="2122"/>
                    <a:pt x="688" y="1195"/>
                    <a:pt x="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54" name="Google Shape;654;p25"/>
            <p:cNvSpPr/>
            <p:nvPr/>
          </p:nvSpPr>
          <p:spPr>
            <a:xfrm>
              <a:off x="8258040" y="1723680"/>
              <a:ext cx="341640" cy="320400"/>
            </a:xfrm>
            <a:custGeom>
              <a:avLst/>
              <a:gdLst/>
              <a:ahLst/>
              <a:cxnLst/>
              <a:rect l="l" t="t" r="r" b="b"/>
              <a:pathLst>
                <a:path w="1650" h="1546" extrusionOk="0">
                  <a:moveTo>
                    <a:pt x="1" y="1"/>
                  </a:moveTo>
                  <a:cubicBezTo>
                    <a:pt x="176" y="247"/>
                    <a:pt x="363" y="471"/>
                    <a:pt x="559" y="675"/>
                  </a:cubicBezTo>
                  <a:cubicBezTo>
                    <a:pt x="839" y="855"/>
                    <a:pt x="1131" y="1017"/>
                    <a:pt x="1438" y="1156"/>
                  </a:cubicBezTo>
                  <a:lnTo>
                    <a:pt x="1438" y="1414"/>
                  </a:lnTo>
                  <a:cubicBezTo>
                    <a:pt x="1508" y="1460"/>
                    <a:pt x="1578" y="1504"/>
                    <a:pt x="1649" y="1545"/>
                  </a:cubicBezTo>
                  <a:lnTo>
                    <a:pt x="1649" y="1087"/>
                  </a:lnTo>
                  <a:cubicBezTo>
                    <a:pt x="1647" y="1045"/>
                    <a:pt x="1623" y="1008"/>
                    <a:pt x="1585" y="990"/>
                  </a:cubicBezTo>
                  <a:cubicBezTo>
                    <a:pt x="1005" y="736"/>
                    <a:pt x="474" y="401"/>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55" name="Google Shape;655;p25"/>
            <p:cNvSpPr/>
            <p:nvPr/>
          </p:nvSpPr>
          <p:spPr>
            <a:xfrm>
              <a:off x="7968240" y="-780840"/>
              <a:ext cx="1068480" cy="1380600"/>
            </a:xfrm>
            <a:custGeom>
              <a:avLst/>
              <a:gdLst/>
              <a:ahLst/>
              <a:cxnLst/>
              <a:rect l="l" t="t" r="r" b="b"/>
              <a:pathLst>
                <a:path w="5155" h="6659" extrusionOk="0">
                  <a:moveTo>
                    <a:pt x="5049" y="0"/>
                  </a:moveTo>
                  <a:cubicBezTo>
                    <a:pt x="5041" y="0"/>
                    <a:pt x="5033" y="1"/>
                    <a:pt x="5025" y="1"/>
                  </a:cubicBezTo>
                  <a:lnTo>
                    <a:pt x="5006" y="1"/>
                  </a:lnTo>
                  <a:cubicBezTo>
                    <a:pt x="4984" y="1"/>
                    <a:pt x="4963" y="2"/>
                    <a:pt x="4942" y="2"/>
                  </a:cubicBezTo>
                  <a:lnTo>
                    <a:pt x="4942" y="2024"/>
                  </a:lnTo>
                  <a:cubicBezTo>
                    <a:pt x="4942" y="2312"/>
                    <a:pt x="4748" y="2563"/>
                    <a:pt x="4471" y="2633"/>
                  </a:cubicBezTo>
                  <a:cubicBezTo>
                    <a:pt x="2841" y="3044"/>
                    <a:pt x="1564" y="4311"/>
                    <a:pt x="1139" y="5937"/>
                  </a:cubicBezTo>
                  <a:cubicBezTo>
                    <a:pt x="1060" y="6237"/>
                    <a:pt x="789" y="6447"/>
                    <a:pt x="481" y="6447"/>
                  </a:cubicBezTo>
                  <a:lnTo>
                    <a:pt x="7" y="6447"/>
                  </a:lnTo>
                  <a:cubicBezTo>
                    <a:pt x="5" y="6517"/>
                    <a:pt x="1" y="6587"/>
                    <a:pt x="0" y="6658"/>
                  </a:cubicBezTo>
                  <a:lnTo>
                    <a:pt x="481" y="6658"/>
                  </a:lnTo>
                  <a:cubicBezTo>
                    <a:pt x="887" y="6658"/>
                    <a:pt x="1241" y="6384"/>
                    <a:pt x="1344" y="5990"/>
                  </a:cubicBezTo>
                  <a:cubicBezTo>
                    <a:pt x="1751" y="4438"/>
                    <a:pt x="2971" y="3230"/>
                    <a:pt x="4525" y="2837"/>
                  </a:cubicBezTo>
                  <a:cubicBezTo>
                    <a:pt x="4895" y="2744"/>
                    <a:pt x="5154" y="2409"/>
                    <a:pt x="5154" y="2024"/>
                  </a:cubicBezTo>
                  <a:lnTo>
                    <a:pt x="5154" y="3"/>
                  </a:lnTo>
                  <a:cubicBezTo>
                    <a:pt x="5120" y="2"/>
                    <a:pt x="5084" y="0"/>
                    <a:pt x="50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56" name="Google Shape;656;p25"/>
            <p:cNvSpPr/>
            <p:nvPr/>
          </p:nvSpPr>
          <p:spPr>
            <a:xfrm>
              <a:off x="8346960" y="-499320"/>
              <a:ext cx="580680" cy="496080"/>
            </a:xfrm>
            <a:custGeom>
              <a:avLst/>
              <a:gdLst/>
              <a:ahLst/>
              <a:cxnLst/>
              <a:rect l="l" t="t" r="r" b="b"/>
              <a:pathLst>
                <a:path w="2802" h="2394" extrusionOk="0">
                  <a:moveTo>
                    <a:pt x="2697" y="1"/>
                  </a:moveTo>
                  <a:cubicBezTo>
                    <a:pt x="2638" y="1"/>
                    <a:pt x="2590" y="47"/>
                    <a:pt x="2590" y="106"/>
                  </a:cubicBezTo>
                  <a:lnTo>
                    <a:pt x="2590" y="665"/>
                  </a:lnTo>
                  <a:cubicBezTo>
                    <a:pt x="2590" y="711"/>
                    <a:pt x="2561" y="752"/>
                    <a:pt x="2519" y="763"/>
                  </a:cubicBezTo>
                  <a:cubicBezTo>
                    <a:pt x="1570" y="1002"/>
                    <a:pt x="714" y="1504"/>
                    <a:pt x="42" y="2216"/>
                  </a:cubicBezTo>
                  <a:cubicBezTo>
                    <a:pt x="1" y="2260"/>
                    <a:pt x="2" y="2326"/>
                    <a:pt x="44" y="2365"/>
                  </a:cubicBezTo>
                  <a:cubicBezTo>
                    <a:pt x="65" y="2384"/>
                    <a:pt x="92" y="2394"/>
                    <a:pt x="117" y="2394"/>
                  </a:cubicBezTo>
                  <a:cubicBezTo>
                    <a:pt x="144" y="2394"/>
                    <a:pt x="174" y="2383"/>
                    <a:pt x="194" y="2361"/>
                  </a:cubicBezTo>
                  <a:cubicBezTo>
                    <a:pt x="839" y="1679"/>
                    <a:pt x="1660" y="1197"/>
                    <a:pt x="2570" y="967"/>
                  </a:cubicBezTo>
                  <a:cubicBezTo>
                    <a:pt x="2705" y="933"/>
                    <a:pt x="2802" y="809"/>
                    <a:pt x="2802" y="665"/>
                  </a:cubicBezTo>
                  <a:lnTo>
                    <a:pt x="2802" y="106"/>
                  </a:lnTo>
                  <a:cubicBezTo>
                    <a:pt x="2802" y="48"/>
                    <a:pt x="2755" y="1"/>
                    <a:pt x="26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57" name="Google Shape;657;p25"/>
            <p:cNvSpPr/>
            <p:nvPr/>
          </p:nvSpPr>
          <p:spPr>
            <a:xfrm>
              <a:off x="7974000" y="54360"/>
              <a:ext cx="338400" cy="436320"/>
            </a:xfrm>
            <a:custGeom>
              <a:avLst/>
              <a:gdLst/>
              <a:ahLst/>
              <a:cxnLst/>
              <a:rect l="l" t="t" r="r" b="b"/>
              <a:pathLst>
                <a:path w="1633" h="2106" extrusionOk="0">
                  <a:moveTo>
                    <a:pt x="1513" y="1"/>
                  </a:moveTo>
                  <a:cubicBezTo>
                    <a:pt x="1481" y="1"/>
                    <a:pt x="1448" y="16"/>
                    <a:pt x="1427" y="44"/>
                  </a:cubicBezTo>
                  <a:cubicBezTo>
                    <a:pt x="1044" y="567"/>
                    <a:pt x="767" y="1151"/>
                    <a:pt x="603" y="1777"/>
                  </a:cubicBezTo>
                  <a:cubicBezTo>
                    <a:pt x="584" y="1846"/>
                    <a:pt x="523" y="1893"/>
                    <a:pt x="455" y="1893"/>
                  </a:cubicBezTo>
                  <a:lnTo>
                    <a:pt x="22" y="1893"/>
                  </a:lnTo>
                  <a:cubicBezTo>
                    <a:pt x="14" y="1964"/>
                    <a:pt x="6" y="2034"/>
                    <a:pt x="1" y="2105"/>
                  </a:cubicBezTo>
                  <a:lnTo>
                    <a:pt x="455" y="2105"/>
                  </a:lnTo>
                  <a:cubicBezTo>
                    <a:pt x="620" y="2103"/>
                    <a:pt x="764" y="1990"/>
                    <a:pt x="807" y="1830"/>
                  </a:cubicBezTo>
                  <a:cubicBezTo>
                    <a:pt x="965" y="1228"/>
                    <a:pt x="1230" y="668"/>
                    <a:pt x="1598" y="168"/>
                  </a:cubicBezTo>
                  <a:cubicBezTo>
                    <a:pt x="1633" y="121"/>
                    <a:pt x="1623" y="55"/>
                    <a:pt x="1575" y="21"/>
                  </a:cubicBezTo>
                  <a:cubicBezTo>
                    <a:pt x="1556" y="8"/>
                    <a:pt x="1535" y="1"/>
                    <a:pt x="151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58" name="Google Shape;658;p25"/>
            <p:cNvSpPr/>
            <p:nvPr/>
          </p:nvSpPr>
          <p:spPr>
            <a:xfrm>
              <a:off x="8884080" y="-776520"/>
              <a:ext cx="43560" cy="233640"/>
            </a:xfrm>
            <a:custGeom>
              <a:avLst/>
              <a:gdLst/>
              <a:ahLst/>
              <a:cxnLst/>
              <a:rect l="l" t="t" r="r" b="b"/>
              <a:pathLst>
                <a:path w="212" h="1129" extrusionOk="0">
                  <a:moveTo>
                    <a:pt x="212" y="1"/>
                  </a:moveTo>
                  <a:cubicBezTo>
                    <a:pt x="142" y="7"/>
                    <a:pt x="71" y="18"/>
                    <a:pt x="0" y="29"/>
                  </a:cubicBezTo>
                  <a:lnTo>
                    <a:pt x="0" y="1023"/>
                  </a:lnTo>
                  <a:cubicBezTo>
                    <a:pt x="0" y="1081"/>
                    <a:pt x="47" y="1128"/>
                    <a:pt x="107" y="1128"/>
                  </a:cubicBezTo>
                  <a:cubicBezTo>
                    <a:pt x="164" y="1128"/>
                    <a:pt x="212" y="1082"/>
                    <a:pt x="212" y="1023"/>
                  </a:cubicBezTo>
                  <a:lnTo>
                    <a:pt x="21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59" name="Google Shape;659;p25"/>
            <p:cNvSpPr/>
            <p:nvPr/>
          </p:nvSpPr>
          <p:spPr>
            <a:xfrm>
              <a:off x="7985520" y="-757080"/>
              <a:ext cx="832680" cy="1137960"/>
            </a:xfrm>
            <a:custGeom>
              <a:avLst/>
              <a:gdLst/>
              <a:ahLst/>
              <a:cxnLst/>
              <a:rect l="l" t="t" r="r" b="b"/>
              <a:pathLst>
                <a:path w="4018" h="5489" extrusionOk="0">
                  <a:moveTo>
                    <a:pt x="4017" y="1"/>
                  </a:moveTo>
                  <a:cubicBezTo>
                    <a:pt x="3947" y="18"/>
                    <a:pt x="3876" y="39"/>
                    <a:pt x="3806" y="62"/>
                  </a:cubicBezTo>
                  <a:lnTo>
                    <a:pt x="3806" y="1588"/>
                  </a:lnTo>
                  <a:cubicBezTo>
                    <a:pt x="2045" y="2146"/>
                    <a:pt x="675" y="3517"/>
                    <a:pt x="118" y="5278"/>
                  </a:cubicBezTo>
                  <a:lnTo>
                    <a:pt x="30" y="5278"/>
                  </a:lnTo>
                  <a:cubicBezTo>
                    <a:pt x="19" y="5348"/>
                    <a:pt x="11" y="5418"/>
                    <a:pt x="1" y="5488"/>
                  </a:cubicBezTo>
                  <a:lnTo>
                    <a:pt x="196" y="5488"/>
                  </a:lnTo>
                  <a:cubicBezTo>
                    <a:pt x="242" y="5488"/>
                    <a:pt x="284" y="5459"/>
                    <a:pt x="296" y="5414"/>
                  </a:cubicBezTo>
                  <a:cubicBezTo>
                    <a:pt x="826" y="3660"/>
                    <a:pt x="2188" y="2295"/>
                    <a:pt x="3942" y="1767"/>
                  </a:cubicBezTo>
                  <a:cubicBezTo>
                    <a:pt x="3985" y="1753"/>
                    <a:pt x="4017" y="1712"/>
                    <a:pt x="4017" y="1665"/>
                  </a:cubicBezTo>
                  <a:lnTo>
                    <a:pt x="401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60" name="Google Shape;660;p25"/>
            <p:cNvSpPr/>
            <p:nvPr/>
          </p:nvSpPr>
          <p:spPr>
            <a:xfrm>
              <a:off x="8051040" y="-719640"/>
              <a:ext cx="657720" cy="798480"/>
            </a:xfrm>
            <a:custGeom>
              <a:avLst/>
              <a:gdLst/>
              <a:ahLst/>
              <a:cxnLst/>
              <a:rect l="l" t="t" r="r" b="b"/>
              <a:pathLst>
                <a:path w="3173" h="3853" extrusionOk="0">
                  <a:moveTo>
                    <a:pt x="3173" y="1"/>
                  </a:moveTo>
                  <a:cubicBezTo>
                    <a:pt x="3104" y="29"/>
                    <a:pt x="3032" y="62"/>
                    <a:pt x="2962" y="95"/>
                  </a:cubicBezTo>
                  <a:lnTo>
                    <a:pt x="2962" y="1034"/>
                  </a:lnTo>
                  <a:cubicBezTo>
                    <a:pt x="1909" y="1443"/>
                    <a:pt x="1001" y="2125"/>
                    <a:pt x="320" y="3000"/>
                  </a:cubicBezTo>
                  <a:cubicBezTo>
                    <a:pt x="199" y="3269"/>
                    <a:pt x="93" y="3555"/>
                    <a:pt x="1" y="3853"/>
                  </a:cubicBezTo>
                  <a:cubicBezTo>
                    <a:pt x="688" y="2643"/>
                    <a:pt x="1782" y="1701"/>
                    <a:pt x="3105" y="1206"/>
                  </a:cubicBezTo>
                  <a:cubicBezTo>
                    <a:pt x="3145" y="1191"/>
                    <a:pt x="3173" y="1151"/>
                    <a:pt x="3173" y="1108"/>
                  </a:cubicBezTo>
                  <a:lnTo>
                    <a:pt x="317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61" name="Google Shape;661;p25"/>
            <p:cNvSpPr/>
            <p:nvPr/>
          </p:nvSpPr>
          <p:spPr>
            <a:xfrm>
              <a:off x="8246520" y="-664920"/>
              <a:ext cx="353160" cy="335880"/>
            </a:xfrm>
            <a:custGeom>
              <a:avLst/>
              <a:gdLst/>
              <a:ahLst/>
              <a:cxnLst/>
              <a:rect l="l" t="t" r="r" b="b"/>
              <a:pathLst>
                <a:path w="1704" h="1621" extrusionOk="0">
                  <a:moveTo>
                    <a:pt x="1703" y="0"/>
                  </a:moveTo>
                  <a:cubicBezTo>
                    <a:pt x="1632" y="41"/>
                    <a:pt x="1563" y="85"/>
                    <a:pt x="1493" y="132"/>
                  </a:cubicBezTo>
                  <a:lnTo>
                    <a:pt x="1493" y="419"/>
                  </a:lnTo>
                  <a:cubicBezTo>
                    <a:pt x="1158" y="570"/>
                    <a:pt x="841" y="747"/>
                    <a:pt x="539" y="948"/>
                  </a:cubicBezTo>
                  <a:cubicBezTo>
                    <a:pt x="351" y="1152"/>
                    <a:pt x="170" y="1377"/>
                    <a:pt x="1" y="1620"/>
                  </a:cubicBezTo>
                  <a:cubicBezTo>
                    <a:pt x="488" y="1200"/>
                    <a:pt x="1037" y="850"/>
                    <a:pt x="1640" y="586"/>
                  </a:cubicBezTo>
                  <a:cubicBezTo>
                    <a:pt x="1679" y="567"/>
                    <a:pt x="1703" y="531"/>
                    <a:pt x="1703" y="488"/>
                  </a:cubicBezTo>
                  <a:lnTo>
                    <a:pt x="170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grpSp>
      <p:sp>
        <p:nvSpPr>
          <p:cNvPr id="662" name="Google Shape;662;p25"/>
          <p:cNvSpPr/>
          <p:nvPr/>
        </p:nvSpPr>
        <p:spPr>
          <a:xfrm>
            <a:off x="128520" y="140760"/>
            <a:ext cx="8862120" cy="4861440"/>
          </a:xfrm>
          <a:prstGeom prst="roundRect">
            <a:avLst>
              <a:gd name="adj" fmla="val 0"/>
            </a:avLst>
          </a:prstGeom>
          <a:noFill/>
          <a:ln w="19050" cap="flat" cmpd="sng">
            <a:solidFill>
              <a:srgbClr val="1C1F2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63" name="Google Shape;663;p25"/>
          <p:cNvSpPr txBox="1">
            <a:spLocks noGrp="1"/>
          </p:cNvSpPr>
          <p:nvPr>
            <p:ph type="title"/>
          </p:nvPr>
        </p:nvSpPr>
        <p:spPr>
          <a:xfrm>
            <a:off x="720000" y="444960"/>
            <a:ext cx="7703640" cy="5724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_AND_TWO_COLUMNS_1_1">
  <p:cSld name="TITLE_AND_TWO_COLUMNS_1_1">
    <p:bg>
      <p:bgPr>
        <a:solidFill>
          <a:schemeClr val="lt1"/>
        </a:solidFill>
        <a:effectLst/>
      </p:bgPr>
    </p:bg>
    <p:spTree>
      <p:nvGrpSpPr>
        <p:cNvPr id="1" name="Shape 664"/>
        <p:cNvGrpSpPr/>
        <p:nvPr/>
      </p:nvGrpSpPr>
      <p:grpSpPr>
        <a:xfrm>
          <a:off x="0" y="0"/>
          <a:ext cx="0" cy="0"/>
          <a:chOff x="0" y="0"/>
          <a:chExt cx="0" cy="0"/>
        </a:xfrm>
      </p:grpSpPr>
      <p:grpSp>
        <p:nvGrpSpPr>
          <p:cNvPr id="665" name="Google Shape;665;p26"/>
          <p:cNvGrpSpPr/>
          <p:nvPr/>
        </p:nvGrpSpPr>
        <p:grpSpPr>
          <a:xfrm>
            <a:off x="-947520" y="2354760"/>
            <a:ext cx="2080800" cy="2940480"/>
            <a:chOff x="-947520" y="2354760"/>
            <a:chExt cx="2080800" cy="2940480"/>
          </a:xfrm>
        </p:grpSpPr>
        <p:sp>
          <p:nvSpPr>
            <p:cNvPr id="666" name="Google Shape;666;p26"/>
            <p:cNvSpPr/>
            <p:nvPr/>
          </p:nvSpPr>
          <p:spPr>
            <a:xfrm>
              <a:off x="-947520" y="3806280"/>
              <a:ext cx="270000" cy="43920"/>
            </a:xfrm>
            <a:custGeom>
              <a:avLst/>
              <a:gdLst/>
              <a:ahLst/>
              <a:cxnLst/>
              <a:rect l="l" t="t" r="r" b="b"/>
              <a:pathLst>
                <a:path w="1303" h="213" extrusionOk="0">
                  <a:moveTo>
                    <a:pt x="3" y="1"/>
                  </a:moveTo>
                  <a:lnTo>
                    <a:pt x="3" y="92"/>
                  </a:lnTo>
                  <a:cubicBezTo>
                    <a:pt x="3" y="131"/>
                    <a:pt x="3" y="173"/>
                    <a:pt x="1" y="212"/>
                  </a:cubicBezTo>
                  <a:lnTo>
                    <a:pt x="1197" y="212"/>
                  </a:lnTo>
                  <a:cubicBezTo>
                    <a:pt x="1255" y="212"/>
                    <a:pt x="1303" y="165"/>
                    <a:pt x="1303" y="107"/>
                  </a:cubicBezTo>
                  <a:cubicBezTo>
                    <a:pt x="1303" y="49"/>
                    <a:pt x="1256" y="1"/>
                    <a:pt x="1197" y="1"/>
                  </a:cubicBezTo>
                  <a:close/>
                </a:path>
              </a:pathLst>
            </a:custGeom>
            <a:solidFill>
              <a:schemeClr val="accent2"/>
            </a:solidFill>
            <a:ln>
              <a:noFill/>
            </a:ln>
          </p:spPr>
          <p:txBody>
            <a:bodyPr spcFirstLastPara="1" wrap="square" lIns="91425" tIns="21950" rIns="91425" bIns="2195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67" name="Google Shape;667;p26"/>
            <p:cNvSpPr/>
            <p:nvPr/>
          </p:nvSpPr>
          <p:spPr>
            <a:xfrm>
              <a:off x="-515520" y="2360880"/>
              <a:ext cx="752040" cy="1071000"/>
            </a:xfrm>
            <a:custGeom>
              <a:avLst/>
              <a:gdLst/>
              <a:ahLst/>
              <a:cxnLst/>
              <a:rect l="l" t="t" r="r" b="b"/>
              <a:pathLst>
                <a:path w="3628" h="5166" extrusionOk="0">
                  <a:moveTo>
                    <a:pt x="3417" y="0"/>
                  </a:moveTo>
                  <a:lnTo>
                    <a:pt x="3417" y="2278"/>
                  </a:lnTo>
                  <a:cubicBezTo>
                    <a:pt x="3417" y="2673"/>
                    <a:pt x="3131" y="3015"/>
                    <a:pt x="2737" y="3092"/>
                  </a:cubicBezTo>
                  <a:cubicBezTo>
                    <a:pt x="1609" y="3315"/>
                    <a:pt x="622" y="4013"/>
                    <a:pt x="32" y="5006"/>
                  </a:cubicBezTo>
                  <a:cubicBezTo>
                    <a:pt x="1" y="5056"/>
                    <a:pt x="17" y="5121"/>
                    <a:pt x="68" y="5150"/>
                  </a:cubicBezTo>
                  <a:cubicBezTo>
                    <a:pt x="84" y="5160"/>
                    <a:pt x="104" y="5165"/>
                    <a:pt x="121" y="5165"/>
                  </a:cubicBezTo>
                  <a:cubicBezTo>
                    <a:pt x="158" y="5165"/>
                    <a:pt x="193" y="5148"/>
                    <a:pt x="213" y="5114"/>
                  </a:cubicBezTo>
                  <a:cubicBezTo>
                    <a:pt x="773" y="4170"/>
                    <a:pt x="1707" y="3509"/>
                    <a:pt x="2778" y="3300"/>
                  </a:cubicBezTo>
                  <a:cubicBezTo>
                    <a:pt x="3272" y="3203"/>
                    <a:pt x="3628" y="2773"/>
                    <a:pt x="3628" y="2278"/>
                  </a:cubicBezTo>
                  <a:lnTo>
                    <a:pt x="3628" y="35"/>
                  </a:lnTo>
                  <a:cubicBezTo>
                    <a:pt x="3559" y="21"/>
                    <a:pt x="3488" y="10"/>
                    <a:pt x="341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68" name="Google Shape;668;p26"/>
            <p:cNvSpPr/>
            <p:nvPr/>
          </p:nvSpPr>
          <p:spPr>
            <a:xfrm>
              <a:off x="-626760" y="3500640"/>
              <a:ext cx="225000" cy="860040"/>
            </a:xfrm>
            <a:custGeom>
              <a:avLst/>
              <a:gdLst/>
              <a:ahLst/>
              <a:cxnLst/>
              <a:rect l="l" t="t" r="r" b="b"/>
              <a:pathLst>
                <a:path w="1087" h="4150" extrusionOk="0">
                  <a:moveTo>
                    <a:pt x="391" y="0"/>
                  </a:moveTo>
                  <a:cubicBezTo>
                    <a:pt x="349" y="0"/>
                    <a:pt x="310" y="26"/>
                    <a:pt x="293" y="67"/>
                  </a:cubicBezTo>
                  <a:cubicBezTo>
                    <a:pt x="99" y="548"/>
                    <a:pt x="0" y="1058"/>
                    <a:pt x="0" y="1581"/>
                  </a:cubicBezTo>
                  <a:cubicBezTo>
                    <a:pt x="0" y="2510"/>
                    <a:pt x="307" y="3385"/>
                    <a:pt x="886" y="4110"/>
                  </a:cubicBezTo>
                  <a:cubicBezTo>
                    <a:pt x="905" y="4135"/>
                    <a:pt x="937" y="4150"/>
                    <a:pt x="968" y="4150"/>
                  </a:cubicBezTo>
                  <a:cubicBezTo>
                    <a:pt x="991" y="4150"/>
                    <a:pt x="1014" y="4143"/>
                    <a:pt x="1034" y="4127"/>
                  </a:cubicBezTo>
                  <a:cubicBezTo>
                    <a:pt x="1079" y="4091"/>
                    <a:pt x="1086" y="4024"/>
                    <a:pt x="1050" y="3979"/>
                  </a:cubicBezTo>
                  <a:cubicBezTo>
                    <a:pt x="502" y="3291"/>
                    <a:pt x="211" y="2462"/>
                    <a:pt x="211" y="1581"/>
                  </a:cubicBezTo>
                  <a:cubicBezTo>
                    <a:pt x="211" y="1084"/>
                    <a:pt x="304" y="602"/>
                    <a:pt x="487" y="145"/>
                  </a:cubicBezTo>
                  <a:cubicBezTo>
                    <a:pt x="509" y="92"/>
                    <a:pt x="483" y="30"/>
                    <a:pt x="430" y="8"/>
                  </a:cubicBezTo>
                  <a:cubicBezTo>
                    <a:pt x="417" y="3"/>
                    <a:pt x="404" y="0"/>
                    <a:pt x="3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69" name="Google Shape;669;p26"/>
            <p:cNvSpPr/>
            <p:nvPr/>
          </p:nvSpPr>
          <p:spPr>
            <a:xfrm>
              <a:off x="-348840" y="4424040"/>
              <a:ext cx="585720" cy="865080"/>
            </a:xfrm>
            <a:custGeom>
              <a:avLst/>
              <a:gdLst/>
              <a:ahLst/>
              <a:cxnLst/>
              <a:rect l="l" t="t" r="r" b="b"/>
              <a:pathLst>
                <a:path w="2826" h="4173" extrusionOk="0">
                  <a:moveTo>
                    <a:pt x="119" y="1"/>
                  </a:moveTo>
                  <a:cubicBezTo>
                    <a:pt x="90" y="1"/>
                    <a:pt x="61" y="13"/>
                    <a:pt x="39" y="37"/>
                  </a:cubicBezTo>
                  <a:cubicBezTo>
                    <a:pt x="1" y="81"/>
                    <a:pt x="5" y="146"/>
                    <a:pt x="49" y="186"/>
                  </a:cubicBezTo>
                  <a:cubicBezTo>
                    <a:pt x="606" y="674"/>
                    <a:pt x="1286" y="999"/>
                    <a:pt x="2014" y="1127"/>
                  </a:cubicBezTo>
                  <a:cubicBezTo>
                    <a:pt x="2361" y="1187"/>
                    <a:pt x="2614" y="1490"/>
                    <a:pt x="2614" y="1847"/>
                  </a:cubicBezTo>
                  <a:lnTo>
                    <a:pt x="2614" y="4173"/>
                  </a:lnTo>
                  <a:cubicBezTo>
                    <a:pt x="2684" y="4164"/>
                    <a:pt x="2755" y="4152"/>
                    <a:pt x="2825" y="4139"/>
                  </a:cubicBezTo>
                  <a:lnTo>
                    <a:pt x="2825" y="1847"/>
                  </a:lnTo>
                  <a:cubicBezTo>
                    <a:pt x="2825" y="1387"/>
                    <a:pt x="2498" y="996"/>
                    <a:pt x="2051" y="919"/>
                  </a:cubicBezTo>
                  <a:cubicBezTo>
                    <a:pt x="1362" y="798"/>
                    <a:pt x="718" y="490"/>
                    <a:pt x="188" y="27"/>
                  </a:cubicBezTo>
                  <a:cubicBezTo>
                    <a:pt x="168" y="9"/>
                    <a:pt x="144" y="1"/>
                    <a:pt x="1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70" name="Google Shape;670;p26"/>
            <p:cNvSpPr/>
            <p:nvPr/>
          </p:nvSpPr>
          <p:spPr>
            <a:xfrm>
              <a:off x="162000" y="2871360"/>
              <a:ext cx="188280" cy="251280"/>
            </a:xfrm>
            <a:custGeom>
              <a:avLst/>
              <a:gdLst/>
              <a:ahLst/>
              <a:cxnLst/>
              <a:rect l="l" t="t" r="r" b="b"/>
              <a:pathLst>
                <a:path w="909" h="1214" extrusionOk="0">
                  <a:moveTo>
                    <a:pt x="796" y="1"/>
                  </a:moveTo>
                  <a:cubicBezTo>
                    <a:pt x="743" y="1"/>
                    <a:pt x="699" y="39"/>
                    <a:pt x="692" y="92"/>
                  </a:cubicBezTo>
                  <a:cubicBezTo>
                    <a:pt x="638" y="478"/>
                    <a:pt x="406" y="824"/>
                    <a:pt x="68" y="1016"/>
                  </a:cubicBezTo>
                  <a:cubicBezTo>
                    <a:pt x="18" y="1046"/>
                    <a:pt x="0" y="1109"/>
                    <a:pt x="29" y="1161"/>
                  </a:cubicBezTo>
                  <a:cubicBezTo>
                    <a:pt x="47" y="1195"/>
                    <a:pt x="84" y="1214"/>
                    <a:pt x="121" y="1214"/>
                  </a:cubicBezTo>
                  <a:cubicBezTo>
                    <a:pt x="138" y="1214"/>
                    <a:pt x="156" y="1210"/>
                    <a:pt x="172" y="1201"/>
                  </a:cubicBezTo>
                  <a:cubicBezTo>
                    <a:pt x="565" y="977"/>
                    <a:pt x="837" y="572"/>
                    <a:pt x="901" y="121"/>
                  </a:cubicBezTo>
                  <a:cubicBezTo>
                    <a:pt x="908" y="64"/>
                    <a:pt x="869" y="10"/>
                    <a:pt x="812" y="2"/>
                  </a:cubicBezTo>
                  <a:cubicBezTo>
                    <a:pt x="806" y="1"/>
                    <a:pt x="801" y="1"/>
                    <a:pt x="79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71" name="Google Shape;671;p26"/>
            <p:cNvSpPr/>
            <p:nvPr/>
          </p:nvSpPr>
          <p:spPr>
            <a:xfrm>
              <a:off x="308160" y="2385720"/>
              <a:ext cx="43920" cy="411120"/>
            </a:xfrm>
            <a:custGeom>
              <a:avLst/>
              <a:gdLst/>
              <a:ahLst/>
              <a:cxnLst/>
              <a:rect l="l" t="t" r="r" b="b"/>
              <a:pathLst>
                <a:path w="213" h="1984" extrusionOk="0">
                  <a:moveTo>
                    <a:pt x="0" y="1"/>
                  </a:moveTo>
                  <a:lnTo>
                    <a:pt x="0" y="1878"/>
                  </a:lnTo>
                  <a:cubicBezTo>
                    <a:pt x="0" y="1937"/>
                    <a:pt x="48" y="1984"/>
                    <a:pt x="107" y="1984"/>
                  </a:cubicBezTo>
                  <a:cubicBezTo>
                    <a:pt x="164" y="1984"/>
                    <a:pt x="212" y="1937"/>
                    <a:pt x="212" y="1878"/>
                  </a:cubicBezTo>
                  <a:lnTo>
                    <a:pt x="212" y="70"/>
                  </a:lnTo>
                  <a:cubicBezTo>
                    <a:pt x="142" y="45"/>
                    <a:pt x="72" y="22"/>
                    <a:pt x="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72" name="Google Shape;672;p26"/>
            <p:cNvSpPr/>
            <p:nvPr/>
          </p:nvSpPr>
          <p:spPr>
            <a:xfrm>
              <a:off x="-19800" y="4479840"/>
              <a:ext cx="371520" cy="784440"/>
            </a:xfrm>
            <a:custGeom>
              <a:avLst/>
              <a:gdLst/>
              <a:ahLst/>
              <a:cxnLst/>
              <a:rect l="l" t="t" r="r" b="b"/>
              <a:pathLst>
                <a:path w="1794" h="3784" extrusionOk="0">
                  <a:moveTo>
                    <a:pt x="118" y="0"/>
                  </a:moveTo>
                  <a:cubicBezTo>
                    <a:pt x="73" y="0"/>
                    <a:pt x="31" y="29"/>
                    <a:pt x="17" y="75"/>
                  </a:cubicBezTo>
                  <a:cubicBezTo>
                    <a:pt x="1" y="131"/>
                    <a:pt x="32" y="190"/>
                    <a:pt x="88" y="206"/>
                  </a:cubicBezTo>
                  <a:cubicBezTo>
                    <a:pt x="230" y="250"/>
                    <a:pt x="378" y="284"/>
                    <a:pt x="528" y="310"/>
                  </a:cubicBezTo>
                  <a:cubicBezTo>
                    <a:pt x="1139" y="411"/>
                    <a:pt x="1581" y="937"/>
                    <a:pt x="1581" y="1561"/>
                  </a:cubicBezTo>
                  <a:lnTo>
                    <a:pt x="1581" y="3783"/>
                  </a:lnTo>
                  <a:cubicBezTo>
                    <a:pt x="1652" y="3763"/>
                    <a:pt x="1723" y="3739"/>
                    <a:pt x="1793" y="3715"/>
                  </a:cubicBezTo>
                  <a:lnTo>
                    <a:pt x="1793" y="1561"/>
                  </a:lnTo>
                  <a:cubicBezTo>
                    <a:pt x="1793" y="835"/>
                    <a:pt x="1274" y="221"/>
                    <a:pt x="564" y="102"/>
                  </a:cubicBezTo>
                  <a:cubicBezTo>
                    <a:pt x="422" y="79"/>
                    <a:pt x="284" y="46"/>
                    <a:pt x="149" y="5"/>
                  </a:cubicBezTo>
                  <a:cubicBezTo>
                    <a:pt x="139" y="2"/>
                    <a:pt x="128" y="0"/>
                    <a:pt x="11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73" name="Google Shape;673;p26"/>
            <p:cNvSpPr/>
            <p:nvPr/>
          </p:nvSpPr>
          <p:spPr>
            <a:xfrm>
              <a:off x="-511920" y="3120480"/>
              <a:ext cx="586080" cy="1355400"/>
            </a:xfrm>
            <a:custGeom>
              <a:avLst/>
              <a:gdLst/>
              <a:ahLst/>
              <a:cxnLst/>
              <a:rect l="l" t="t" r="r" b="b"/>
              <a:pathLst>
                <a:path w="2828" h="6538" extrusionOk="0">
                  <a:moveTo>
                    <a:pt x="2712" y="1"/>
                  </a:moveTo>
                  <a:cubicBezTo>
                    <a:pt x="2704" y="1"/>
                    <a:pt x="2696" y="2"/>
                    <a:pt x="2687" y="4"/>
                  </a:cubicBezTo>
                  <a:cubicBezTo>
                    <a:pt x="2381" y="75"/>
                    <a:pt x="2091" y="189"/>
                    <a:pt x="1800" y="352"/>
                  </a:cubicBezTo>
                  <a:cubicBezTo>
                    <a:pt x="690" y="974"/>
                    <a:pt x="0" y="2146"/>
                    <a:pt x="0" y="3415"/>
                  </a:cubicBezTo>
                  <a:cubicBezTo>
                    <a:pt x="1" y="4579"/>
                    <a:pt x="579" y="5665"/>
                    <a:pt x="1548" y="6321"/>
                  </a:cubicBezTo>
                  <a:cubicBezTo>
                    <a:pt x="1661" y="6397"/>
                    <a:pt x="1777" y="6465"/>
                    <a:pt x="1891" y="6526"/>
                  </a:cubicBezTo>
                  <a:cubicBezTo>
                    <a:pt x="1907" y="6534"/>
                    <a:pt x="1924" y="6538"/>
                    <a:pt x="1941" y="6538"/>
                  </a:cubicBezTo>
                  <a:cubicBezTo>
                    <a:pt x="1979" y="6538"/>
                    <a:pt x="2014" y="6517"/>
                    <a:pt x="2034" y="6482"/>
                  </a:cubicBezTo>
                  <a:cubicBezTo>
                    <a:pt x="2061" y="6429"/>
                    <a:pt x="2040" y="6367"/>
                    <a:pt x="1990" y="6339"/>
                  </a:cubicBezTo>
                  <a:cubicBezTo>
                    <a:pt x="1881" y="6283"/>
                    <a:pt x="1773" y="6217"/>
                    <a:pt x="1666" y="6145"/>
                  </a:cubicBezTo>
                  <a:cubicBezTo>
                    <a:pt x="756" y="5529"/>
                    <a:pt x="212" y="4508"/>
                    <a:pt x="212" y="3412"/>
                  </a:cubicBezTo>
                  <a:cubicBezTo>
                    <a:pt x="212" y="2221"/>
                    <a:pt x="860" y="1117"/>
                    <a:pt x="1903" y="535"/>
                  </a:cubicBezTo>
                  <a:cubicBezTo>
                    <a:pt x="2177" y="381"/>
                    <a:pt x="2449" y="274"/>
                    <a:pt x="2736" y="208"/>
                  </a:cubicBezTo>
                  <a:cubicBezTo>
                    <a:pt x="2792" y="195"/>
                    <a:pt x="2828" y="138"/>
                    <a:pt x="2814" y="82"/>
                  </a:cubicBezTo>
                  <a:cubicBezTo>
                    <a:pt x="2802" y="34"/>
                    <a:pt x="2759" y="1"/>
                    <a:pt x="27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74" name="Google Shape;674;p26"/>
            <p:cNvSpPr/>
            <p:nvPr/>
          </p:nvSpPr>
          <p:spPr>
            <a:xfrm>
              <a:off x="-402120" y="2426400"/>
              <a:ext cx="863280" cy="2797200"/>
            </a:xfrm>
            <a:custGeom>
              <a:avLst/>
              <a:gdLst/>
              <a:ahLst/>
              <a:cxnLst/>
              <a:rect l="l" t="t" r="r" b="b"/>
              <a:pathLst>
                <a:path w="4165" h="13490" extrusionOk="0">
                  <a:moveTo>
                    <a:pt x="3954" y="0"/>
                  </a:moveTo>
                  <a:lnTo>
                    <a:pt x="3954" y="2056"/>
                  </a:lnTo>
                  <a:cubicBezTo>
                    <a:pt x="3954" y="2940"/>
                    <a:pt x="3329" y="3686"/>
                    <a:pt x="2466" y="3827"/>
                  </a:cubicBezTo>
                  <a:cubicBezTo>
                    <a:pt x="2140" y="3880"/>
                    <a:pt x="1833" y="3988"/>
                    <a:pt x="1530" y="4158"/>
                  </a:cubicBezTo>
                  <a:cubicBezTo>
                    <a:pt x="585" y="4686"/>
                    <a:pt x="0" y="5683"/>
                    <a:pt x="0" y="6761"/>
                  </a:cubicBezTo>
                  <a:cubicBezTo>
                    <a:pt x="0" y="7750"/>
                    <a:pt x="491" y="8673"/>
                    <a:pt x="1314" y="9230"/>
                  </a:cubicBezTo>
                  <a:cubicBezTo>
                    <a:pt x="1674" y="9472"/>
                    <a:pt x="2048" y="9625"/>
                    <a:pt x="2459" y="9692"/>
                  </a:cubicBezTo>
                  <a:cubicBezTo>
                    <a:pt x="3326" y="9835"/>
                    <a:pt x="3954" y="10580"/>
                    <a:pt x="3954" y="11463"/>
                  </a:cubicBezTo>
                  <a:lnTo>
                    <a:pt x="3954" y="13490"/>
                  </a:lnTo>
                  <a:cubicBezTo>
                    <a:pt x="4023" y="13458"/>
                    <a:pt x="4094" y="13422"/>
                    <a:pt x="4165" y="13387"/>
                  </a:cubicBezTo>
                  <a:lnTo>
                    <a:pt x="4165" y="11463"/>
                  </a:lnTo>
                  <a:cubicBezTo>
                    <a:pt x="4164" y="10477"/>
                    <a:pt x="3462" y="9645"/>
                    <a:pt x="2493" y="9484"/>
                  </a:cubicBezTo>
                  <a:cubicBezTo>
                    <a:pt x="2113" y="9422"/>
                    <a:pt x="1765" y="9281"/>
                    <a:pt x="1432" y="9056"/>
                  </a:cubicBezTo>
                  <a:cubicBezTo>
                    <a:pt x="667" y="8537"/>
                    <a:pt x="210" y="7680"/>
                    <a:pt x="210" y="6761"/>
                  </a:cubicBezTo>
                  <a:cubicBezTo>
                    <a:pt x="210" y="5760"/>
                    <a:pt x="755" y="4833"/>
                    <a:pt x="1632" y="4343"/>
                  </a:cubicBezTo>
                  <a:cubicBezTo>
                    <a:pt x="1915" y="4185"/>
                    <a:pt x="2199" y="4083"/>
                    <a:pt x="2501" y="4033"/>
                  </a:cubicBezTo>
                  <a:cubicBezTo>
                    <a:pt x="3464" y="3876"/>
                    <a:pt x="4165" y="3044"/>
                    <a:pt x="4165" y="2056"/>
                  </a:cubicBezTo>
                  <a:lnTo>
                    <a:pt x="4165" y="103"/>
                  </a:lnTo>
                  <a:cubicBezTo>
                    <a:pt x="4094" y="66"/>
                    <a:pt x="4025" y="32"/>
                    <a:pt x="39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75" name="Google Shape;675;p26"/>
            <p:cNvSpPr/>
            <p:nvPr/>
          </p:nvSpPr>
          <p:spPr>
            <a:xfrm>
              <a:off x="-293040" y="3649680"/>
              <a:ext cx="738000" cy="839520"/>
            </a:xfrm>
            <a:custGeom>
              <a:avLst/>
              <a:gdLst/>
              <a:ahLst/>
              <a:cxnLst/>
              <a:rect l="l" t="t" r="r" b="b"/>
              <a:pathLst>
                <a:path w="3561" h="4051" extrusionOk="0">
                  <a:moveTo>
                    <a:pt x="232" y="0"/>
                  </a:moveTo>
                  <a:cubicBezTo>
                    <a:pt x="188" y="0"/>
                    <a:pt x="147" y="29"/>
                    <a:pt x="132" y="72"/>
                  </a:cubicBezTo>
                  <a:cubicBezTo>
                    <a:pt x="44" y="327"/>
                    <a:pt x="1" y="593"/>
                    <a:pt x="1" y="863"/>
                  </a:cubicBezTo>
                  <a:cubicBezTo>
                    <a:pt x="1" y="1677"/>
                    <a:pt x="404" y="2437"/>
                    <a:pt x="1083" y="2897"/>
                  </a:cubicBezTo>
                  <a:cubicBezTo>
                    <a:pt x="1378" y="3095"/>
                    <a:pt x="1684" y="3220"/>
                    <a:pt x="2020" y="3275"/>
                  </a:cubicBezTo>
                  <a:cubicBezTo>
                    <a:pt x="2540" y="3361"/>
                    <a:pt x="3018" y="3623"/>
                    <a:pt x="3366" y="4015"/>
                  </a:cubicBezTo>
                  <a:cubicBezTo>
                    <a:pt x="3386" y="4038"/>
                    <a:pt x="3415" y="4050"/>
                    <a:pt x="3445" y="4050"/>
                  </a:cubicBezTo>
                  <a:cubicBezTo>
                    <a:pt x="3469" y="4050"/>
                    <a:pt x="3494" y="4043"/>
                    <a:pt x="3514" y="4024"/>
                  </a:cubicBezTo>
                  <a:cubicBezTo>
                    <a:pt x="3557" y="3986"/>
                    <a:pt x="3561" y="3919"/>
                    <a:pt x="3522" y="3875"/>
                  </a:cubicBezTo>
                  <a:cubicBezTo>
                    <a:pt x="3141" y="3448"/>
                    <a:pt x="2620" y="3162"/>
                    <a:pt x="2053" y="3068"/>
                  </a:cubicBezTo>
                  <a:cubicBezTo>
                    <a:pt x="1748" y="3017"/>
                    <a:pt x="1470" y="2904"/>
                    <a:pt x="1199" y="2722"/>
                  </a:cubicBezTo>
                  <a:cubicBezTo>
                    <a:pt x="580" y="2302"/>
                    <a:pt x="209" y="1608"/>
                    <a:pt x="209" y="863"/>
                  </a:cubicBezTo>
                  <a:cubicBezTo>
                    <a:pt x="209" y="616"/>
                    <a:pt x="249" y="374"/>
                    <a:pt x="330" y="140"/>
                  </a:cubicBezTo>
                  <a:cubicBezTo>
                    <a:pt x="349" y="84"/>
                    <a:pt x="321" y="24"/>
                    <a:pt x="266" y="6"/>
                  </a:cubicBezTo>
                  <a:cubicBezTo>
                    <a:pt x="255" y="2"/>
                    <a:pt x="243" y="0"/>
                    <a:pt x="2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76" name="Google Shape;676;p26"/>
            <p:cNvSpPr/>
            <p:nvPr/>
          </p:nvSpPr>
          <p:spPr>
            <a:xfrm>
              <a:off x="479880" y="4574880"/>
              <a:ext cx="90720" cy="589680"/>
            </a:xfrm>
            <a:custGeom>
              <a:avLst/>
              <a:gdLst/>
              <a:ahLst/>
              <a:cxnLst/>
              <a:rect l="l" t="t" r="r" b="b"/>
              <a:pathLst>
                <a:path w="439" h="2845" extrusionOk="0">
                  <a:moveTo>
                    <a:pt x="121" y="1"/>
                  </a:moveTo>
                  <a:cubicBezTo>
                    <a:pt x="106" y="1"/>
                    <a:pt x="92" y="4"/>
                    <a:pt x="77" y="11"/>
                  </a:cubicBezTo>
                  <a:cubicBezTo>
                    <a:pt x="25" y="34"/>
                    <a:pt x="0" y="97"/>
                    <a:pt x="25" y="150"/>
                  </a:cubicBezTo>
                  <a:cubicBezTo>
                    <a:pt x="158" y="450"/>
                    <a:pt x="228" y="772"/>
                    <a:pt x="228" y="1104"/>
                  </a:cubicBezTo>
                  <a:lnTo>
                    <a:pt x="228" y="2845"/>
                  </a:lnTo>
                  <a:cubicBezTo>
                    <a:pt x="299" y="2801"/>
                    <a:pt x="368" y="2753"/>
                    <a:pt x="438" y="2704"/>
                  </a:cubicBezTo>
                  <a:lnTo>
                    <a:pt x="438" y="1104"/>
                  </a:lnTo>
                  <a:cubicBezTo>
                    <a:pt x="438" y="741"/>
                    <a:pt x="365" y="391"/>
                    <a:pt x="218" y="64"/>
                  </a:cubicBezTo>
                  <a:cubicBezTo>
                    <a:pt x="201" y="25"/>
                    <a:pt x="162" y="1"/>
                    <a:pt x="12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77" name="Google Shape;677;p26"/>
            <p:cNvSpPr/>
            <p:nvPr/>
          </p:nvSpPr>
          <p:spPr>
            <a:xfrm>
              <a:off x="468720" y="2485800"/>
              <a:ext cx="101520" cy="619200"/>
            </a:xfrm>
            <a:custGeom>
              <a:avLst/>
              <a:gdLst/>
              <a:ahLst/>
              <a:cxnLst/>
              <a:rect l="l" t="t" r="r" b="b"/>
              <a:pathLst>
                <a:path w="491" h="2988" extrusionOk="0">
                  <a:moveTo>
                    <a:pt x="278" y="1"/>
                  </a:moveTo>
                  <a:lnTo>
                    <a:pt x="278" y="1770"/>
                  </a:lnTo>
                  <a:cubicBezTo>
                    <a:pt x="278" y="2139"/>
                    <a:pt x="191" y="2508"/>
                    <a:pt x="25" y="2834"/>
                  </a:cubicBezTo>
                  <a:cubicBezTo>
                    <a:pt x="1" y="2885"/>
                    <a:pt x="21" y="2950"/>
                    <a:pt x="73" y="2976"/>
                  </a:cubicBezTo>
                  <a:cubicBezTo>
                    <a:pt x="88" y="2984"/>
                    <a:pt x="104" y="2987"/>
                    <a:pt x="120" y="2987"/>
                  </a:cubicBezTo>
                  <a:cubicBezTo>
                    <a:pt x="159" y="2987"/>
                    <a:pt x="196" y="2966"/>
                    <a:pt x="215" y="2929"/>
                  </a:cubicBezTo>
                  <a:cubicBezTo>
                    <a:pt x="396" y="2574"/>
                    <a:pt x="490" y="2173"/>
                    <a:pt x="490" y="1770"/>
                  </a:cubicBezTo>
                  <a:lnTo>
                    <a:pt x="490" y="141"/>
                  </a:lnTo>
                  <a:cubicBezTo>
                    <a:pt x="420" y="92"/>
                    <a:pt x="350" y="44"/>
                    <a:pt x="27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78" name="Google Shape;678;p26"/>
            <p:cNvSpPr/>
            <p:nvPr/>
          </p:nvSpPr>
          <p:spPr>
            <a:xfrm>
              <a:off x="-216000" y="3141720"/>
              <a:ext cx="682920" cy="441000"/>
            </a:xfrm>
            <a:custGeom>
              <a:avLst/>
              <a:gdLst/>
              <a:ahLst/>
              <a:cxnLst/>
              <a:rect l="l" t="t" r="r" b="b"/>
              <a:pathLst>
                <a:path w="3296" h="2129" extrusionOk="0">
                  <a:moveTo>
                    <a:pt x="3177" y="0"/>
                  </a:moveTo>
                  <a:cubicBezTo>
                    <a:pt x="3145" y="0"/>
                    <a:pt x="3114" y="15"/>
                    <a:pt x="3093" y="41"/>
                  </a:cubicBezTo>
                  <a:cubicBezTo>
                    <a:pt x="2739" y="500"/>
                    <a:pt x="2227" y="803"/>
                    <a:pt x="1652" y="897"/>
                  </a:cubicBezTo>
                  <a:cubicBezTo>
                    <a:pt x="1388" y="941"/>
                    <a:pt x="1139" y="1029"/>
                    <a:pt x="888" y="1169"/>
                  </a:cubicBezTo>
                  <a:cubicBezTo>
                    <a:pt x="543" y="1361"/>
                    <a:pt x="247" y="1636"/>
                    <a:pt x="32" y="1964"/>
                  </a:cubicBezTo>
                  <a:cubicBezTo>
                    <a:pt x="0" y="2013"/>
                    <a:pt x="13" y="2078"/>
                    <a:pt x="62" y="2111"/>
                  </a:cubicBezTo>
                  <a:cubicBezTo>
                    <a:pt x="80" y="2123"/>
                    <a:pt x="100" y="2129"/>
                    <a:pt x="120" y="2129"/>
                  </a:cubicBezTo>
                  <a:cubicBezTo>
                    <a:pt x="154" y="2129"/>
                    <a:pt x="188" y="2112"/>
                    <a:pt x="208" y="2080"/>
                  </a:cubicBezTo>
                  <a:cubicBezTo>
                    <a:pt x="408" y="1780"/>
                    <a:pt x="678" y="1529"/>
                    <a:pt x="992" y="1353"/>
                  </a:cubicBezTo>
                  <a:cubicBezTo>
                    <a:pt x="1220" y="1225"/>
                    <a:pt x="1447" y="1145"/>
                    <a:pt x="1687" y="1104"/>
                  </a:cubicBezTo>
                  <a:cubicBezTo>
                    <a:pt x="2313" y="1001"/>
                    <a:pt x="2872" y="670"/>
                    <a:pt x="3260" y="171"/>
                  </a:cubicBezTo>
                  <a:cubicBezTo>
                    <a:pt x="3295" y="124"/>
                    <a:pt x="3287" y="58"/>
                    <a:pt x="3241" y="23"/>
                  </a:cubicBezTo>
                  <a:cubicBezTo>
                    <a:pt x="3222" y="8"/>
                    <a:pt x="3199" y="0"/>
                    <a:pt x="3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79" name="Google Shape;679;p26"/>
            <p:cNvSpPr/>
            <p:nvPr/>
          </p:nvSpPr>
          <p:spPr>
            <a:xfrm>
              <a:off x="-183600" y="2565000"/>
              <a:ext cx="863280" cy="2520360"/>
            </a:xfrm>
            <a:custGeom>
              <a:avLst/>
              <a:gdLst/>
              <a:ahLst/>
              <a:cxnLst/>
              <a:rect l="l" t="t" r="r" b="b"/>
              <a:pathLst>
                <a:path w="4165" h="12156" extrusionOk="0">
                  <a:moveTo>
                    <a:pt x="3954" y="0"/>
                  </a:moveTo>
                  <a:lnTo>
                    <a:pt x="3954" y="1388"/>
                  </a:lnTo>
                  <a:cubicBezTo>
                    <a:pt x="3954" y="2792"/>
                    <a:pt x="2957" y="3973"/>
                    <a:pt x="1582" y="4199"/>
                  </a:cubicBezTo>
                  <a:cubicBezTo>
                    <a:pt x="1379" y="4232"/>
                    <a:pt x="1185" y="4302"/>
                    <a:pt x="989" y="4410"/>
                  </a:cubicBezTo>
                  <a:cubicBezTo>
                    <a:pt x="378" y="4752"/>
                    <a:pt x="0" y="5395"/>
                    <a:pt x="0" y="6092"/>
                  </a:cubicBezTo>
                  <a:cubicBezTo>
                    <a:pt x="0" y="6731"/>
                    <a:pt x="318" y="7328"/>
                    <a:pt x="851" y="7688"/>
                  </a:cubicBezTo>
                  <a:cubicBezTo>
                    <a:pt x="1082" y="7845"/>
                    <a:pt x="1318" y="7940"/>
                    <a:pt x="1578" y="7984"/>
                  </a:cubicBezTo>
                  <a:cubicBezTo>
                    <a:pt x="2955" y="8213"/>
                    <a:pt x="3954" y="9396"/>
                    <a:pt x="3954" y="10796"/>
                  </a:cubicBezTo>
                  <a:lnTo>
                    <a:pt x="3954" y="12155"/>
                  </a:lnTo>
                  <a:cubicBezTo>
                    <a:pt x="4025" y="12096"/>
                    <a:pt x="4096" y="12034"/>
                    <a:pt x="4165" y="11972"/>
                  </a:cubicBezTo>
                  <a:lnTo>
                    <a:pt x="4165" y="10796"/>
                  </a:lnTo>
                  <a:cubicBezTo>
                    <a:pt x="4164" y="9291"/>
                    <a:pt x="3090" y="8021"/>
                    <a:pt x="1612" y="7777"/>
                  </a:cubicBezTo>
                  <a:cubicBezTo>
                    <a:pt x="1383" y="7738"/>
                    <a:pt x="1174" y="7653"/>
                    <a:pt x="970" y="7514"/>
                  </a:cubicBezTo>
                  <a:cubicBezTo>
                    <a:pt x="495" y="7193"/>
                    <a:pt x="211" y="6661"/>
                    <a:pt x="211" y="6093"/>
                  </a:cubicBezTo>
                  <a:cubicBezTo>
                    <a:pt x="211" y="5473"/>
                    <a:pt x="550" y="4900"/>
                    <a:pt x="1094" y="4596"/>
                  </a:cubicBezTo>
                  <a:cubicBezTo>
                    <a:pt x="1267" y="4498"/>
                    <a:pt x="1438" y="4438"/>
                    <a:pt x="1618" y="4407"/>
                  </a:cubicBezTo>
                  <a:cubicBezTo>
                    <a:pt x="3094" y="4166"/>
                    <a:pt x="4165" y="2896"/>
                    <a:pt x="4165" y="1389"/>
                  </a:cubicBezTo>
                  <a:lnTo>
                    <a:pt x="4165" y="183"/>
                  </a:lnTo>
                  <a:cubicBezTo>
                    <a:pt x="4096" y="119"/>
                    <a:pt x="4025" y="58"/>
                    <a:pt x="39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80" name="Google Shape;680;p26"/>
            <p:cNvSpPr/>
            <p:nvPr/>
          </p:nvSpPr>
          <p:spPr>
            <a:xfrm>
              <a:off x="484920" y="2669040"/>
              <a:ext cx="303840" cy="761040"/>
            </a:xfrm>
            <a:custGeom>
              <a:avLst/>
              <a:gdLst/>
              <a:ahLst/>
              <a:cxnLst/>
              <a:rect l="l" t="t" r="r" b="b"/>
              <a:pathLst>
                <a:path w="1467" h="3671" extrusionOk="0">
                  <a:moveTo>
                    <a:pt x="1255" y="0"/>
                  </a:moveTo>
                  <a:lnTo>
                    <a:pt x="1255" y="887"/>
                  </a:lnTo>
                  <a:cubicBezTo>
                    <a:pt x="1257" y="1897"/>
                    <a:pt x="818" y="2844"/>
                    <a:pt x="51" y="3484"/>
                  </a:cubicBezTo>
                  <a:cubicBezTo>
                    <a:pt x="6" y="3521"/>
                    <a:pt x="1" y="3588"/>
                    <a:pt x="38" y="3632"/>
                  </a:cubicBezTo>
                  <a:cubicBezTo>
                    <a:pt x="58" y="3658"/>
                    <a:pt x="88" y="3671"/>
                    <a:pt x="119" y="3671"/>
                  </a:cubicBezTo>
                  <a:cubicBezTo>
                    <a:pt x="143" y="3671"/>
                    <a:pt x="167" y="3663"/>
                    <a:pt x="186" y="3646"/>
                  </a:cubicBezTo>
                  <a:cubicBezTo>
                    <a:pt x="1000" y="2966"/>
                    <a:pt x="1466" y="1959"/>
                    <a:pt x="1466" y="887"/>
                  </a:cubicBezTo>
                  <a:lnTo>
                    <a:pt x="1466" y="242"/>
                  </a:lnTo>
                  <a:cubicBezTo>
                    <a:pt x="1398" y="158"/>
                    <a:pt x="1327" y="78"/>
                    <a:pt x="125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81" name="Google Shape;681;p26"/>
            <p:cNvSpPr/>
            <p:nvPr/>
          </p:nvSpPr>
          <p:spPr>
            <a:xfrm>
              <a:off x="-74520" y="3463920"/>
              <a:ext cx="864000" cy="1517040"/>
            </a:xfrm>
            <a:custGeom>
              <a:avLst/>
              <a:gdLst/>
              <a:ahLst/>
              <a:cxnLst/>
              <a:rect l="l" t="t" r="r" b="b"/>
              <a:pathLst>
                <a:path w="4168" h="7317" extrusionOk="0">
                  <a:moveTo>
                    <a:pt x="2271" y="0"/>
                  </a:moveTo>
                  <a:cubicBezTo>
                    <a:pt x="2254" y="0"/>
                    <a:pt x="2237" y="5"/>
                    <a:pt x="2221" y="14"/>
                  </a:cubicBezTo>
                  <a:cubicBezTo>
                    <a:pt x="1886" y="197"/>
                    <a:pt x="1522" y="323"/>
                    <a:pt x="1141" y="385"/>
                  </a:cubicBezTo>
                  <a:cubicBezTo>
                    <a:pt x="999" y="409"/>
                    <a:pt x="862" y="458"/>
                    <a:pt x="721" y="536"/>
                  </a:cubicBezTo>
                  <a:cubicBezTo>
                    <a:pt x="277" y="784"/>
                    <a:pt x="1" y="1253"/>
                    <a:pt x="1" y="1758"/>
                  </a:cubicBezTo>
                  <a:cubicBezTo>
                    <a:pt x="1" y="2221"/>
                    <a:pt x="232" y="2654"/>
                    <a:pt x="620" y="2917"/>
                  </a:cubicBezTo>
                  <a:cubicBezTo>
                    <a:pt x="789" y="3031"/>
                    <a:pt x="954" y="3098"/>
                    <a:pt x="1138" y="3130"/>
                  </a:cubicBezTo>
                  <a:cubicBezTo>
                    <a:pt x="2770" y="3401"/>
                    <a:pt x="3956" y="4803"/>
                    <a:pt x="3956" y="6461"/>
                  </a:cubicBezTo>
                  <a:lnTo>
                    <a:pt x="3956" y="7317"/>
                  </a:lnTo>
                  <a:cubicBezTo>
                    <a:pt x="4027" y="7239"/>
                    <a:pt x="4098" y="7160"/>
                    <a:pt x="4167" y="7075"/>
                  </a:cubicBezTo>
                  <a:lnTo>
                    <a:pt x="4167" y="6460"/>
                  </a:lnTo>
                  <a:cubicBezTo>
                    <a:pt x="4165" y="4699"/>
                    <a:pt x="2907" y="3209"/>
                    <a:pt x="1173" y="2922"/>
                  </a:cubicBezTo>
                  <a:cubicBezTo>
                    <a:pt x="1019" y="2895"/>
                    <a:pt x="880" y="2839"/>
                    <a:pt x="738" y="2743"/>
                  </a:cubicBezTo>
                  <a:cubicBezTo>
                    <a:pt x="407" y="2519"/>
                    <a:pt x="211" y="2152"/>
                    <a:pt x="211" y="1759"/>
                  </a:cubicBezTo>
                  <a:cubicBezTo>
                    <a:pt x="211" y="1329"/>
                    <a:pt x="446" y="932"/>
                    <a:pt x="824" y="720"/>
                  </a:cubicBezTo>
                  <a:cubicBezTo>
                    <a:pt x="944" y="655"/>
                    <a:pt x="1059" y="613"/>
                    <a:pt x="1175" y="593"/>
                  </a:cubicBezTo>
                  <a:cubicBezTo>
                    <a:pt x="1580" y="527"/>
                    <a:pt x="1966" y="394"/>
                    <a:pt x="2321" y="197"/>
                  </a:cubicBezTo>
                  <a:cubicBezTo>
                    <a:pt x="2372" y="170"/>
                    <a:pt x="2392" y="105"/>
                    <a:pt x="2363" y="55"/>
                  </a:cubicBezTo>
                  <a:cubicBezTo>
                    <a:pt x="2343" y="20"/>
                    <a:pt x="2308" y="0"/>
                    <a:pt x="227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82" name="Google Shape;682;p26"/>
            <p:cNvSpPr/>
            <p:nvPr/>
          </p:nvSpPr>
          <p:spPr>
            <a:xfrm>
              <a:off x="34920" y="2805480"/>
              <a:ext cx="862920" cy="2038320"/>
            </a:xfrm>
            <a:custGeom>
              <a:avLst/>
              <a:gdLst/>
              <a:ahLst/>
              <a:cxnLst/>
              <a:rect l="l" t="t" r="r" b="b"/>
              <a:pathLst>
                <a:path w="4163" h="9832" extrusionOk="0">
                  <a:moveTo>
                    <a:pt x="3955" y="1"/>
                  </a:moveTo>
                  <a:lnTo>
                    <a:pt x="3955" y="225"/>
                  </a:lnTo>
                  <a:cubicBezTo>
                    <a:pt x="3955" y="2148"/>
                    <a:pt x="2585" y="3768"/>
                    <a:pt x="699" y="4079"/>
                  </a:cubicBezTo>
                  <a:cubicBezTo>
                    <a:pt x="616" y="4092"/>
                    <a:pt x="539" y="4121"/>
                    <a:pt x="451" y="4170"/>
                  </a:cubicBezTo>
                  <a:cubicBezTo>
                    <a:pt x="172" y="4326"/>
                    <a:pt x="0" y="4617"/>
                    <a:pt x="0" y="4931"/>
                  </a:cubicBezTo>
                  <a:cubicBezTo>
                    <a:pt x="0" y="5219"/>
                    <a:pt x="145" y="5490"/>
                    <a:pt x="388" y="5654"/>
                  </a:cubicBezTo>
                  <a:cubicBezTo>
                    <a:pt x="494" y="5725"/>
                    <a:pt x="588" y="5764"/>
                    <a:pt x="697" y="5782"/>
                  </a:cubicBezTo>
                  <a:cubicBezTo>
                    <a:pt x="2584" y="6097"/>
                    <a:pt x="3954" y="7716"/>
                    <a:pt x="3954" y="9635"/>
                  </a:cubicBezTo>
                  <a:lnTo>
                    <a:pt x="3954" y="9831"/>
                  </a:lnTo>
                  <a:cubicBezTo>
                    <a:pt x="4024" y="9729"/>
                    <a:pt x="4093" y="9625"/>
                    <a:pt x="4159" y="9516"/>
                  </a:cubicBezTo>
                  <a:cubicBezTo>
                    <a:pt x="4104" y="7549"/>
                    <a:pt x="2682" y="5900"/>
                    <a:pt x="732" y="5576"/>
                  </a:cubicBezTo>
                  <a:cubicBezTo>
                    <a:pt x="653" y="5561"/>
                    <a:pt x="588" y="5534"/>
                    <a:pt x="507" y="5479"/>
                  </a:cubicBezTo>
                  <a:cubicBezTo>
                    <a:pt x="322" y="5354"/>
                    <a:pt x="213" y="5150"/>
                    <a:pt x="213" y="4931"/>
                  </a:cubicBezTo>
                  <a:cubicBezTo>
                    <a:pt x="213" y="4694"/>
                    <a:pt x="344" y="4471"/>
                    <a:pt x="555" y="4354"/>
                  </a:cubicBezTo>
                  <a:cubicBezTo>
                    <a:pt x="621" y="4317"/>
                    <a:pt x="677" y="4296"/>
                    <a:pt x="735" y="4287"/>
                  </a:cubicBezTo>
                  <a:cubicBezTo>
                    <a:pt x="2694" y="3966"/>
                    <a:pt x="4120" y="2304"/>
                    <a:pt x="4162" y="318"/>
                  </a:cubicBezTo>
                  <a:cubicBezTo>
                    <a:pt x="4096" y="208"/>
                    <a:pt x="4026" y="104"/>
                    <a:pt x="395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83" name="Google Shape;683;p26"/>
            <p:cNvSpPr/>
            <p:nvPr/>
          </p:nvSpPr>
          <p:spPr>
            <a:xfrm>
              <a:off x="144000" y="2975760"/>
              <a:ext cx="843840" cy="1253880"/>
            </a:xfrm>
            <a:custGeom>
              <a:avLst/>
              <a:gdLst/>
              <a:ahLst/>
              <a:cxnLst/>
              <a:rect l="l" t="t" r="r" b="b"/>
              <a:pathLst>
                <a:path w="4071" h="6048" extrusionOk="0">
                  <a:moveTo>
                    <a:pt x="3912" y="0"/>
                  </a:moveTo>
                  <a:cubicBezTo>
                    <a:pt x="3658" y="1914"/>
                    <a:pt x="2204" y="3461"/>
                    <a:pt x="275" y="3777"/>
                  </a:cubicBezTo>
                  <a:cubicBezTo>
                    <a:pt x="258" y="3777"/>
                    <a:pt x="236" y="3780"/>
                    <a:pt x="182" y="3810"/>
                  </a:cubicBezTo>
                  <a:cubicBezTo>
                    <a:pt x="71" y="3873"/>
                    <a:pt x="1" y="3988"/>
                    <a:pt x="1" y="4112"/>
                  </a:cubicBezTo>
                  <a:cubicBezTo>
                    <a:pt x="1" y="4225"/>
                    <a:pt x="59" y="4332"/>
                    <a:pt x="157" y="4398"/>
                  </a:cubicBezTo>
                  <a:cubicBezTo>
                    <a:pt x="205" y="4430"/>
                    <a:pt x="228" y="4439"/>
                    <a:pt x="257" y="4443"/>
                  </a:cubicBezTo>
                  <a:cubicBezTo>
                    <a:pt x="1323" y="4620"/>
                    <a:pt x="2284" y="5177"/>
                    <a:pt x="2963" y="6008"/>
                  </a:cubicBezTo>
                  <a:cubicBezTo>
                    <a:pt x="2984" y="6034"/>
                    <a:pt x="3014" y="6048"/>
                    <a:pt x="3045" y="6048"/>
                  </a:cubicBezTo>
                  <a:cubicBezTo>
                    <a:pt x="3068" y="6048"/>
                    <a:pt x="3092" y="6040"/>
                    <a:pt x="3111" y="6024"/>
                  </a:cubicBezTo>
                  <a:cubicBezTo>
                    <a:pt x="3157" y="5988"/>
                    <a:pt x="3164" y="5922"/>
                    <a:pt x="3127" y="5876"/>
                  </a:cubicBezTo>
                  <a:cubicBezTo>
                    <a:pt x="2417" y="5003"/>
                    <a:pt x="1409" y="4420"/>
                    <a:pt x="298" y="4236"/>
                  </a:cubicBezTo>
                  <a:cubicBezTo>
                    <a:pt x="292" y="4234"/>
                    <a:pt x="286" y="4229"/>
                    <a:pt x="275" y="4223"/>
                  </a:cubicBezTo>
                  <a:cubicBezTo>
                    <a:pt x="235" y="4196"/>
                    <a:pt x="212" y="4154"/>
                    <a:pt x="212" y="4111"/>
                  </a:cubicBezTo>
                  <a:cubicBezTo>
                    <a:pt x="212" y="4065"/>
                    <a:pt x="240" y="4020"/>
                    <a:pt x="285" y="3995"/>
                  </a:cubicBezTo>
                  <a:cubicBezTo>
                    <a:pt x="295" y="3989"/>
                    <a:pt x="300" y="3987"/>
                    <a:pt x="296" y="3987"/>
                  </a:cubicBezTo>
                  <a:cubicBezTo>
                    <a:pt x="2226" y="3669"/>
                    <a:pt x="3698" y="2197"/>
                    <a:pt x="4071" y="337"/>
                  </a:cubicBezTo>
                  <a:cubicBezTo>
                    <a:pt x="4020" y="222"/>
                    <a:pt x="3967" y="110"/>
                    <a:pt x="39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84" name="Google Shape;684;p26"/>
            <p:cNvSpPr/>
            <p:nvPr/>
          </p:nvSpPr>
          <p:spPr>
            <a:xfrm>
              <a:off x="829440" y="4300200"/>
              <a:ext cx="157320" cy="374400"/>
            </a:xfrm>
            <a:custGeom>
              <a:avLst/>
              <a:gdLst/>
              <a:ahLst/>
              <a:cxnLst/>
              <a:rect l="l" t="t" r="r" b="b"/>
              <a:pathLst>
                <a:path w="761" h="1808" extrusionOk="0">
                  <a:moveTo>
                    <a:pt x="121" y="0"/>
                  </a:moveTo>
                  <a:cubicBezTo>
                    <a:pt x="103" y="0"/>
                    <a:pt x="84" y="5"/>
                    <a:pt x="67" y="15"/>
                  </a:cubicBezTo>
                  <a:cubicBezTo>
                    <a:pt x="17" y="46"/>
                    <a:pt x="0" y="111"/>
                    <a:pt x="30" y="160"/>
                  </a:cubicBezTo>
                  <a:cubicBezTo>
                    <a:pt x="329" y="664"/>
                    <a:pt x="524" y="1225"/>
                    <a:pt x="605" y="1807"/>
                  </a:cubicBezTo>
                  <a:cubicBezTo>
                    <a:pt x="660" y="1699"/>
                    <a:pt x="712" y="1589"/>
                    <a:pt x="760" y="1476"/>
                  </a:cubicBezTo>
                  <a:cubicBezTo>
                    <a:pt x="656" y="975"/>
                    <a:pt x="473" y="494"/>
                    <a:pt x="211" y="52"/>
                  </a:cubicBezTo>
                  <a:cubicBezTo>
                    <a:pt x="192" y="19"/>
                    <a:pt x="157" y="0"/>
                    <a:pt x="12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85" name="Google Shape;685;p26"/>
            <p:cNvSpPr/>
            <p:nvPr/>
          </p:nvSpPr>
          <p:spPr>
            <a:xfrm>
              <a:off x="412200" y="3151440"/>
              <a:ext cx="640440" cy="698400"/>
            </a:xfrm>
            <a:custGeom>
              <a:avLst/>
              <a:gdLst/>
              <a:ahLst/>
              <a:cxnLst/>
              <a:rect l="l" t="t" r="r" b="b"/>
              <a:pathLst>
                <a:path w="3090" h="3370" extrusionOk="0">
                  <a:moveTo>
                    <a:pt x="2980" y="1"/>
                  </a:moveTo>
                  <a:cubicBezTo>
                    <a:pt x="2555" y="1425"/>
                    <a:pt x="1510" y="2598"/>
                    <a:pt x="82" y="3166"/>
                  </a:cubicBezTo>
                  <a:cubicBezTo>
                    <a:pt x="28" y="3188"/>
                    <a:pt x="1" y="3249"/>
                    <a:pt x="23" y="3303"/>
                  </a:cubicBezTo>
                  <a:cubicBezTo>
                    <a:pt x="39" y="3345"/>
                    <a:pt x="79" y="3370"/>
                    <a:pt x="121" y="3370"/>
                  </a:cubicBezTo>
                  <a:cubicBezTo>
                    <a:pt x="134" y="3370"/>
                    <a:pt x="147" y="3368"/>
                    <a:pt x="160" y="3363"/>
                  </a:cubicBezTo>
                  <a:cubicBezTo>
                    <a:pt x="1556" y="2809"/>
                    <a:pt x="2600" y="1694"/>
                    <a:pt x="3089" y="333"/>
                  </a:cubicBezTo>
                  <a:cubicBezTo>
                    <a:pt x="3055" y="220"/>
                    <a:pt x="3018" y="108"/>
                    <a:pt x="29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86" name="Google Shape;686;p26"/>
            <p:cNvSpPr/>
            <p:nvPr/>
          </p:nvSpPr>
          <p:spPr>
            <a:xfrm>
              <a:off x="569160" y="3885120"/>
              <a:ext cx="482040" cy="616680"/>
            </a:xfrm>
            <a:custGeom>
              <a:avLst/>
              <a:gdLst/>
              <a:ahLst/>
              <a:cxnLst/>
              <a:rect l="l" t="t" r="r" b="b"/>
              <a:pathLst>
                <a:path w="2327" h="2976" extrusionOk="0">
                  <a:moveTo>
                    <a:pt x="122" y="0"/>
                  </a:moveTo>
                  <a:cubicBezTo>
                    <a:pt x="86" y="0"/>
                    <a:pt x="51" y="18"/>
                    <a:pt x="31" y="52"/>
                  </a:cubicBezTo>
                  <a:cubicBezTo>
                    <a:pt x="1" y="101"/>
                    <a:pt x="16" y="167"/>
                    <a:pt x="66" y="196"/>
                  </a:cubicBezTo>
                  <a:cubicBezTo>
                    <a:pt x="1120" y="841"/>
                    <a:pt x="1871" y="1830"/>
                    <a:pt x="2216" y="2976"/>
                  </a:cubicBezTo>
                  <a:cubicBezTo>
                    <a:pt x="2256" y="2866"/>
                    <a:pt x="2293" y="2755"/>
                    <a:pt x="2327" y="2641"/>
                  </a:cubicBezTo>
                  <a:cubicBezTo>
                    <a:pt x="1935" y="1562"/>
                    <a:pt x="1191" y="635"/>
                    <a:pt x="176" y="15"/>
                  </a:cubicBezTo>
                  <a:cubicBezTo>
                    <a:pt x="159" y="5"/>
                    <a:pt x="140" y="0"/>
                    <a:pt x="12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87" name="Google Shape;687;p26"/>
            <p:cNvSpPr/>
            <p:nvPr/>
          </p:nvSpPr>
          <p:spPr>
            <a:xfrm>
              <a:off x="956880" y="3324600"/>
              <a:ext cx="139680" cy="237600"/>
            </a:xfrm>
            <a:custGeom>
              <a:avLst/>
              <a:gdLst/>
              <a:ahLst/>
              <a:cxnLst/>
              <a:rect l="l" t="t" r="r" b="b"/>
              <a:pathLst>
                <a:path w="676" h="1147" extrusionOk="0">
                  <a:moveTo>
                    <a:pt x="601" y="1"/>
                  </a:moveTo>
                  <a:cubicBezTo>
                    <a:pt x="446" y="343"/>
                    <a:pt x="259" y="671"/>
                    <a:pt x="35" y="978"/>
                  </a:cubicBezTo>
                  <a:cubicBezTo>
                    <a:pt x="1" y="1026"/>
                    <a:pt x="12" y="1092"/>
                    <a:pt x="58" y="1126"/>
                  </a:cubicBezTo>
                  <a:cubicBezTo>
                    <a:pt x="77" y="1140"/>
                    <a:pt x="99" y="1146"/>
                    <a:pt x="121" y="1146"/>
                  </a:cubicBezTo>
                  <a:cubicBezTo>
                    <a:pt x="153" y="1146"/>
                    <a:pt x="184" y="1132"/>
                    <a:pt x="205" y="1103"/>
                  </a:cubicBezTo>
                  <a:cubicBezTo>
                    <a:pt x="383" y="861"/>
                    <a:pt x="539" y="605"/>
                    <a:pt x="675" y="341"/>
                  </a:cubicBezTo>
                  <a:cubicBezTo>
                    <a:pt x="652" y="226"/>
                    <a:pt x="627" y="111"/>
                    <a:pt x="60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88" name="Google Shape;688;p26"/>
            <p:cNvSpPr/>
            <p:nvPr/>
          </p:nvSpPr>
          <p:spPr>
            <a:xfrm>
              <a:off x="653760" y="3588120"/>
              <a:ext cx="441720" cy="740880"/>
            </a:xfrm>
            <a:custGeom>
              <a:avLst/>
              <a:gdLst/>
              <a:ahLst/>
              <a:cxnLst/>
              <a:rect l="l" t="t" r="r" b="b"/>
              <a:pathLst>
                <a:path w="2132" h="3575" extrusionOk="0">
                  <a:moveTo>
                    <a:pt x="1318" y="1"/>
                  </a:moveTo>
                  <a:cubicBezTo>
                    <a:pt x="1288" y="1"/>
                    <a:pt x="1259" y="13"/>
                    <a:pt x="1238" y="37"/>
                  </a:cubicBezTo>
                  <a:cubicBezTo>
                    <a:pt x="894" y="437"/>
                    <a:pt x="494" y="786"/>
                    <a:pt x="49" y="1071"/>
                  </a:cubicBezTo>
                  <a:cubicBezTo>
                    <a:pt x="19" y="1090"/>
                    <a:pt x="1" y="1124"/>
                    <a:pt x="1" y="1160"/>
                  </a:cubicBezTo>
                  <a:cubicBezTo>
                    <a:pt x="1" y="1195"/>
                    <a:pt x="19" y="1230"/>
                    <a:pt x="49" y="1249"/>
                  </a:cubicBezTo>
                  <a:cubicBezTo>
                    <a:pt x="944" y="1824"/>
                    <a:pt x="1633" y="2634"/>
                    <a:pt x="2059" y="3574"/>
                  </a:cubicBezTo>
                  <a:cubicBezTo>
                    <a:pt x="2084" y="3465"/>
                    <a:pt x="2110" y="3354"/>
                    <a:pt x="2132" y="3241"/>
                  </a:cubicBezTo>
                  <a:cubicBezTo>
                    <a:pt x="1709" y="2415"/>
                    <a:pt x="1085" y="1698"/>
                    <a:pt x="297" y="1160"/>
                  </a:cubicBezTo>
                  <a:cubicBezTo>
                    <a:pt x="706" y="882"/>
                    <a:pt x="1075" y="550"/>
                    <a:pt x="1398" y="175"/>
                  </a:cubicBezTo>
                  <a:cubicBezTo>
                    <a:pt x="1436" y="131"/>
                    <a:pt x="1431" y="64"/>
                    <a:pt x="1387" y="26"/>
                  </a:cubicBezTo>
                  <a:cubicBezTo>
                    <a:pt x="1367" y="9"/>
                    <a:pt x="1342" y="1"/>
                    <a:pt x="131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89" name="Google Shape;689;p26"/>
            <p:cNvSpPr/>
            <p:nvPr/>
          </p:nvSpPr>
          <p:spPr>
            <a:xfrm>
              <a:off x="838440" y="3499560"/>
              <a:ext cx="284040" cy="656640"/>
            </a:xfrm>
            <a:custGeom>
              <a:avLst/>
              <a:gdLst/>
              <a:ahLst/>
              <a:cxnLst/>
              <a:rect l="l" t="t" r="r" b="b"/>
              <a:pathLst>
                <a:path w="1372" h="3169" extrusionOk="0">
                  <a:moveTo>
                    <a:pt x="1329" y="0"/>
                  </a:moveTo>
                  <a:cubicBezTo>
                    <a:pt x="989" y="565"/>
                    <a:pt x="556" y="1077"/>
                    <a:pt x="39" y="1507"/>
                  </a:cubicBezTo>
                  <a:cubicBezTo>
                    <a:pt x="14" y="1528"/>
                    <a:pt x="0" y="1556"/>
                    <a:pt x="0" y="1588"/>
                  </a:cubicBezTo>
                  <a:cubicBezTo>
                    <a:pt x="0" y="1620"/>
                    <a:pt x="13" y="1650"/>
                    <a:pt x="39" y="1669"/>
                  </a:cubicBezTo>
                  <a:cubicBezTo>
                    <a:pt x="554" y="2098"/>
                    <a:pt x="987" y="2605"/>
                    <a:pt x="1325" y="3169"/>
                  </a:cubicBezTo>
                  <a:cubicBezTo>
                    <a:pt x="1340" y="3060"/>
                    <a:pt x="1356" y="2950"/>
                    <a:pt x="1368" y="2840"/>
                  </a:cubicBezTo>
                  <a:cubicBezTo>
                    <a:pt x="1062" y="2378"/>
                    <a:pt x="694" y="1956"/>
                    <a:pt x="269" y="1587"/>
                  </a:cubicBezTo>
                  <a:cubicBezTo>
                    <a:pt x="697" y="1216"/>
                    <a:pt x="1065" y="793"/>
                    <a:pt x="1371" y="331"/>
                  </a:cubicBezTo>
                  <a:cubicBezTo>
                    <a:pt x="1358" y="218"/>
                    <a:pt x="1345" y="109"/>
                    <a:pt x="132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90" name="Google Shape;690;p26"/>
            <p:cNvSpPr/>
            <p:nvPr/>
          </p:nvSpPr>
          <p:spPr>
            <a:xfrm>
              <a:off x="1000440" y="3670200"/>
              <a:ext cx="132840" cy="315360"/>
            </a:xfrm>
            <a:custGeom>
              <a:avLst/>
              <a:gdLst/>
              <a:ahLst/>
              <a:cxnLst/>
              <a:rect l="l" t="t" r="r" b="b"/>
              <a:pathLst>
                <a:path w="642" h="1523" extrusionOk="0">
                  <a:moveTo>
                    <a:pt x="629" y="1"/>
                  </a:moveTo>
                  <a:cubicBezTo>
                    <a:pt x="445" y="242"/>
                    <a:pt x="247" y="472"/>
                    <a:pt x="31" y="688"/>
                  </a:cubicBezTo>
                  <a:cubicBezTo>
                    <a:pt x="11" y="708"/>
                    <a:pt x="0" y="736"/>
                    <a:pt x="0" y="763"/>
                  </a:cubicBezTo>
                  <a:cubicBezTo>
                    <a:pt x="0" y="790"/>
                    <a:pt x="11" y="818"/>
                    <a:pt x="31" y="836"/>
                  </a:cubicBezTo>
                  <a:cubicBezTo>
                    <a:pt x="247" y="1054"/>
                    <a:pt x="444" y="1282"/>
                    <a:pt x="625" y="1522"/>
                  </a:cubicBezTo>
                  <a:cubicBezTo>
                    <a:pt x="632" y="1415"/>
                    <a:pt x="636" y="1308"/>
                    <a:pt x="641" y="1198"/>
                  </a:cubicBezTo>
                  <a:cubicBezTo>
                    <a:pt x="519" y="1047"/>
                    <a:pt x="389" y="901"/>
                    <a:pt x="252" y="761"/>
                  </a:cubicBezTo>
                  <a:cubicBezTo>
                    <a:pt x="391" y="623"/>
                    <a:pt x="520" y="476"/>
                    <a:pt x="642" y="325"/>
                  </a:cubicBezTo>
                  <a:cubicBezTo>
                    <a:pt x="640" y="216"/>
                    <a:pt x="635" y="107"/>
                    <a:pt x="6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91" name="Google Shape;691;p26"/>
            <p:cNvSpPr/>
            <p:nvPr/>
          </p:nvSpPr>
          <p:spPr>
            <a:xfrm>
              <a:off x="-945720" y="3921120"/>
              <a:ext cx="1068120" cy="1374120"/>
            </a:xfrm>
            <a:custGeom>
              <a:avLst/>
              <a:gdLst/>
              <a:ahLst/>
              <a:cxnLst/>
              <a:rect l="l" t="t" r="r" b="b"/>
              <a:pathLst>
                <a:path w="5153" h="6629" extrusionOk="0">
                  <a:moveTo>
                    <a:pt x="1" y="1"/>
                  </a:moveTo>
                  <a:cubicBezTo>
                    <a:pt x="3" y="72"/>
                    <a:pt x="6" y="142"/>
                    <a:pt x="8" y="212"/>
                  </a:cubicBezTo>
                  <a:lnTo>
                    <a:pt x="479" y="212"/>
                  </a:lnTo>
                  <a:cubicBezTo>
                    <a:pt x="787" y="212"/>
                    <a:pt x="1059" y="422"/>
                    <a:pt x="1137" y="722"/>
                  </a:cubicBezTo>
                  <a:cubicBezTo>
                    <a:pt x="1564" y="2349"/>
                    <a:pt x="2839" y="3615"/>
                    <a:pt x="4470" y="4027"/>
                  </a:cubicBezTo>
                  <a:cubicBezTo>
                    <a:pt x="4747" y="4097"/>
                    <a:pt x="4940" y="4347"/>
                    <a:pt x="4940" y="4636"/>
                  </a:cubicBezTo>
                  <a:lnTo>
                    <a:pt x="4940" y="6627"/>
                  </a:lnTo>
                  <a:cubicBezTo>
                    <a:pt x="4962" y="6627"/>
                    <a:pt x="4982" y="6629"/>
                    <a:pt x="5004" y="6629"/>
                  </a:cubicBezTo>
                  <a:lnTo>
                    <a:pt x="5024" y="6629"/>
                  </a:lnTo>
                  <a:cubicBezTo>
                    <a:pt x="5066" y="6629"/>
                    <a:pt x="5109" y="6627"/>
                    <a:pt x="5152" y="6625"/>
                  </a:cubicBezTo>
                  <a:lnTo>
                    <a:pt x="5152" y="4635"/>
                  </a:lnTo>
                  <a:cubicBezTo>
                    <a:pt x="5151" y="4250"/>
                    <a:pt x="4892" y="3915"/>
                    <a:pt x="4522" y="3822"/>
                  </a:cubicBezTo>
                  <a:cubicBezTo>
                    <a:pt x="2968" y="3428"/>
                    <a:pt x="1748" y="2220"/>
                    <a:pt x="1341" y="668"/>
                  </a:cubicBezTo>
                  <a:cubicBezTo>
                    <a:pt x="1238" y="276"/>
                    <a:pt x="884" y="1"/>
                    <a:pt x="4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92" name="Google Shape;692;p26"/>
            <p:cNvSpPr/>
            <p:nvPr/>
          </p:nvSpPr>
          <p:spPr>
            <a:xfrm>
              <a:off x="-939960" y="4030200"/>
              <a:ext cx="952920" cy="887760"/>
            </a:xfrm>
            <a:custGeom>
              <a:avLst/>
              <a:gdLst/>
              <a:ahLst/>
              <a:cxnLst/>
              <a:rect l="l" t="t" r="r" b="b"/>
              <a:pathLst>
                <a:path w="4597" h="4282" extrusionOk="0">
                  <a:moveTo>
                    <a:pt x="0" y="1"/>
                  </a:moveTo>
                  <a:cubicBezTo>
                    <a:pt x="6" y="72"/>
                    <a:pt x="13" y="142"/>
                    <a:pt x="20" y="213"/>
                  </a:cubicBezTo>
                  <a:lnTo>
                    <a:pt x="451" y="213"/>
                  </a:lnTo>
                  <a:cubicBezTo>
                    <a:pt x="521" y="213"/>
                    <a:pt x="581" y="260"/>
                    <a:pt x="600" y="329"/>
                  </a:cubicBezTo>
                  <a:cubicBezTo>
                    <a:pt x="1075" y="2141"/>
                    <a:pt x="2498" y="3552"/>
                    <a:pt x="4314" y="4011"/>
                  </a:cubicBezTo>
                  <a:cubicBezTo>
                    <a:pt x="4357" y="4022"/>
                    <a:pt x="4385" y="4062"/>
                    <a:pt x="4385" y="4109"/>
                  </a:cubicBezTo>
                  <a:lnTo>
                    <a:pt x="4385" y="4175"/>
                  </a:lnTo>
                  <a:cubicBezTo>
                    <a:pt x="4385" y="4234"/>
                    <a:pt x="4432" y="4282"/>
                    <a:pt x="4490" y="4282"/>
                  </a:cubicBezTo>
                  <a:cubicBezTo>
                    <a:pt x="4549" y="4282"/>
                    <a:pt x="4597" y="4235"/>
                    <a:pt x="4597" y="4175"/>
                  </a:cubicBezTo>
                  <a:lnTo>
                    <a:pt x="4597" y="4109"/>
                  </a:lnTo>
                  <a:cubicBezTo>
                    <a:pt x="4596" y="3965"/>
                    <a:pt x="4500" y="3842"/>
                    <a:pt x="4365" y="3807"/>
                  </a:cubicBezTo>
                  <a:cubicBezTo>
                    <a:pt x="2624" y="3367"/>
                    <a:pt x="1259" y="2014"/>
                    <a:pt x="803" y="275"/>
                  </a:cubicBezTo>
                  <a:cubicBezTo>
                    <a:pt x="760" y="114"/>
                    <a:pt x="615" y="1"/>
                    <a:pt x="45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93" name="Google Shape;693;p26"/>
            <p:cNvSpPr/>
            <p:nvPr/>
          </p:nvSpPr>
          <p:spPr>
            <a:xfrm>
              <a:off x="-30960" y="4979880"/>
              <a:ext cx="43560" cy="311400"/>
            </a:xfrm>
            <a:custGeom>
              <a:avLst/>
              <a:gdLst/>
              <a:ahLst/>
              <a:cxnLst/>
              <a:rect l="l" t="t" r="r" b="b"/>
              <a:pathLst>
                <a:path w="212" h="1503" extrusionOk="0">
                  <a:moveTo>
                    <a:pt x="107" y="0"/>
                  </a:moveTo>
                  <a:cubicBezTo>
                    <a:pt x="48" y="0"/>
                    <a:pt x="0" y="46"/>
                    <a:pt x="0" y="105"/>
                  </a:cubicBezTo>
                  <a:lnTo>
                    <a:pt x="0" y="1474"/>
                  </a:lnTo>
                  <a:cubicBezTo>
                    <a:pt x="70" y="1486"/>
                    <a:pt x="142" y="1496"/>
                    <a:pt x="212" y="1503"/>
                  </a:cubicBezTo>
                  <a:lnTo>
                    <a:pt x="212" y="105"/>
                  </a:lnTo>
                  <a:cubicBezTo>
                    <a:pt x="211" y="48"/>
                    <a:pt x="164" y="0"/>
                    <a:pt x="10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94" name="Google Shape;694;p26"/>
            <p:cNvSpPr/>
            <p:nvPr/>
          </p:nvSpPr>
          <p:spPr>
            <a:xfrm>
              <a:off x="-928080" y="4139640"/>
              <a:ext cx="309960" cy="481680"/>
            </a:xfrm>
            <a:custGeom>
              <a:avLst/>
              <a:gdLst/>
              <a:ahLst/>
              <a:cxnLst/>
              <a:rect l="l" t="t" r="r" b="b"/>
              <a:pathLst>
                <a:path w="1497" h="2325" extrusionOk="0">
                  <a:moveTo>
                    <a:pt x="0" y="0"/>
                  </a:moveTo>
                  <a:cubicBezTo>
                    <a:pt x="10" y="71"/>
                    <a:pt x="18" y="142"/>
                    <a:pt x="29" y="212"/>
                  </a:cubicBezTo>
                  <a:lnTo>
                    <a:pt x="113" y="212"/>
                  </a:lnTo>
                  <a:cubicBezTo>
                    <a:pt x="355" y="976"/>
                    <a:pt x="766" y="1693"/>
                    <a:pt x="1301" y="2288"/>
                  </a:cubicBezTo>
                  <a:cubicBezTo>
                    <a:pt x="1322" y="2313"/>
                    <a:pt x="1351" y="2325"/>
                    <a:pt x="1380" y="2325"/>
                  </a:cubicBezTo>
                  <a:cubicBezTo>
                    <a:pt x="1405" y="2325"/>
                    <a:pt x="1430" y="2316"/>
                    <a:pt x="1449" y="2297"/>
                  </a:cubicBezTo>
                  <a:cubicBezTo>
                    <a:pt x="1493" y="2259"/>
                    <a:pt x="1496" y="2192"/>
                    <a:pt x="1458" y="2148"/>
                  </a:cubicBezTo>
                  <a:cubicBezTo>
                    <a:pt x="925" y="1556"/>
                    <a:pt x="521" y="840"/>
                    <a:pt x="291" y="76"/>
                  </a:cubicBezTo>
                  <a:cubicBezTo>
                    <a:pt x="278" y="32"/>
                    <a:pt x="236" y="0"/>
                    <a:pt x="19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95" name="Google Shape;695;p26"/>
            <p:cNvSpPr/>
            <p:nvPr/>
          </p:nvSpPr>
          <p:spPr>
            <a:xfrm>
              <a:off x="-571320" y="4672080"/>
              <a:ext cx="474840" cy="599040"/>
            </a:xfrm>
            <a:custGeom>
              <a:avLst/>
              <a:gdLst/>
              <a:ahLst/>
              <a:cxnLst/>
              <a:rect l="l" t="t" r="r" b="b"/>
              <a:pathLst>
                <a:path w="2291" h="2891" extrusionOk="0">
                  <a:moveTo>
                    <a:pt x="117" y="1"/>
                  </a:moveTo>
                  <a:cubicBezTo>
                    <a:pt x="88" y="1"/>
                    <a:pt x="60" y="13"/>
                    <a:pt x="39" y="36"/>
                  </a:cubicBezTo>
                  <a:cubicBezTo>
                    <a:pt x="0" y="80"/>
                    <a:pt x="5" y="146"/>
                    <a:pt x="48" y="184"/>
                  </a:cubicBezTo>
                  <a:cubicBezTo>
                    <a:pt x="643" y="709"/>
                    <a:pt x="1326" y="1094"/>
                    <a:pt x="2077" y="1333"/>
                  </a:cubicBezTo>
                  <a:lnTo>
                    <a:pt x="2077" y="2828"/>
                  </a:lnTo>
                  <a:cubicBezTo>
                    <a:pt x="2148" y="2852"/>
                    <a:pt x="2217" y="2871"/>
                    <a:pt x="2288" y="2890"/>
                  </a:cubicBezTo>
                  <a:lnTo>
                    <a:pt x="2288" y="1256"/>
                  </a:lnTo>
                  <a:cubicBezTo>
                    <a:pt x="2290" y="1209"/>
                    <a:pt x="2260" y="1168"/>
                    <a:pt x="2215" y="1154"/>
                  </a:cubicBezTo>
                  <a:cubicBezTo>
                    <a:pt x="1462" y="926"/>
                    <a:pt x="779" y="549"/>
                    <a:pt x="188" y="28"/>
                  </a:cubicBezTo>
                  <a:cubicBezTo>
                    <a:pt x="167" y="10"/>
                    <a:pt x="142" y="1"/>
                    <a:pt x="1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96" name="Google Shape;696;p26"/>
            <p:cNvSpPr/>
            <p:nvPr/>
          </p:nvSpPr>
          <p:spPr>
            <a:xfrm>
              <a:off x="-859320" y="4448880"/>
              <a:ext cx="653400" cy="784800"/>
            </a:xfrm>
            <a:custGeom>
              <a:avLst/>
              <a:gdLst/>
              <a:ahLst/>
              <a:cxnLst/>
              <a:rect l="l" t="t" r="r" b="b"/>
              <a:pathLst>
                <a:path w="3152" h="3786" extrusionOk="0">
                  <a:moveTo>
                    <a:pt x="0" y="0"/>
                  </a:moveTo>
                  <a:lnTo>
                    <a:pt x="0" y="0"/>
                  </a:lnTo>
                  <a:cubicBezTo>
                    <a:pt x="97" y="305"/>
                    <a:pt x="210" y="592"/>
                    <a:pt x="335" y="864"/>
                  </a:cubicBezTo>
                  <a:cubicBezTo>
                    <a:pt x="1012" y="1716"/>
                    <a:pt x="1907" y="2384"/>
                    <a:pt x="2941" y="2784"/>
                  </a:cubicBezTo>
                  <a:lnTo>
                    <a:pt x="2941" y="3691"/>
                  </a:lnTo>
                  <a:cubicBezTo>
                    <a:pt x="3011" y="3726"/>
                    <a:pt x="3080" y="3757"/>
                    <a:pt x="3152" y="3785"/>
                  </a:cubicBezTo>
                  <a:lnTo>
                    <a:pt x="3152" y="2711"/>
                  </a:lnTo>
                  <a:cubicBezTo>
                    <a:pt x="3152" y="2668"/>
                    <a:pt x="3124" y="2627"/>
                    <a:pt x="3084" y="2613"/>
                  </a:cubicBezTo>
                  <a:cubicBezTo>
                    <a:pt x="1773" y="2122"/>
                    <a:pt x="688" y="1195"/>
                    <a:pt x="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97" name="Google Shape;697;p26"/>
            <p:cNvSpPr/>
            <p:nvPr/>
          </p:nvSpPr>
          <p:spPr>
            <a:xfrm>
              <a:off x="-656640" y="4859280"/>
              <a:ext cx="341640" cy="320400"/>
            </a:xfrm>
            <a:custGeom>
              <a:avLst/>
              <a:gdLst/>
              <a:ahLst/>
              <a:cxnLst/>
              <a:rect l="l" t="t" r="r" b="b"/>
              <a:pathLst>
                <a:path w="1650" h="1546" extrusionOk="0">
                  <a:moveTo>
                    <a:pt x="1" y="1"/>
                  </a:moveTo>
                  <a:cubicBezTo>
                    <a:pt x="176" y="247"/>
                    <a:pt x="363" y="471"/>
                    <a:pt x="559" y="675"/>
                  </a:cubicBezTo>
                  <a:cubicBezTo>
                    <a:pt x="839" y="855"/>
                    <a:pt x="1131" y="1017"/>
                    <a:pt x="1438" y="1156"/>
                  </a:cubicBezTo>
                  <a:lnTo>
                    <a:pt x="1438" y="1414"/>
                  </a:lnTo>
                  <a:cubicBezTo>
                    <a:pt x="1508" y="1460"/>
                    <a:pt x="1578" y="1504"/>
                    <a:pt x="1649" y="1545"/>
                  </a:cubicBezTo>
                  <a:lnTo>
                    <a:pt x="1649" y="1087"/>
                  </a:lnTo>
                  <a:cubicBezTo>
                    <a:pt x="1647" y="1045"/>
                    <a:pt x="1623" y="1008"/>
                    <a:pt x="1585" y="990"/>
                  </a:cubicBezTo>
                  <a:cubicBezTo>
                    <a:pt x="1005" y="736"/>
                    <a:pt x="474" y="401"/>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98" name="Google Shape;698;p26"/>
            <p:cNvSpPr/>
            <p:nvPr/>
          </p:nvSpPr>
          <p:spPr>
            <a:xfrm>
              <a:off x="-946440" y="2354760"/>
              <a:ext cx="1068480" cy="1380600"/>
            </a:xfrm>
            <a:custGeom>
              <a:avLst/>
              <a:gdLst/>
              <a:ahLst/>
              <a:cxnLst/>
              <a:rect l="l" t="t" r="r" b="b"/>
              <a:pathLst>
                <a:path w="5155" h="6659" extrusionOk="0">
                  <a:moveTo>
                    <a:pt x="5049" y="0"/>
                  </a:moveTo>
                  <a:cubicBezTo>
                    <a:pt x="5041" y="0"/>
                    <a:pt x="5033" y="1"/>
                    <a:pt x="5025" y="1"/>
                  </a:cubicBezTo>
                  <a:lnTo>
                    <a:pt x="5006" y="1"/>
                  </a:lnTo>
                  <a:cubicBezTo>
                    <a:pt x="4984" y="1"/>
                    <a:pt x="4963" y="2"/>
                    <a:pt x="4942" y="2"/>
                  </a:cubicBezTo>
                  <a:lnTo>
                    <a:pt x="4942" y="2024"/>
                  </a:lnTo>
                  <a:cubicBezTo>
                    <a:pt x="4942" y="2312"/>
                    <a:pt x="4748" y="2563"/>
                    <a:pt x="4471" y="2633"/>
                  </a:cubicBezTo>
                  <a:cubicBezTo>
                    <a:pt x="2841" y="3044"/>
                    <a:pt x="1564" y="4311"/>
                    <a:pt x="1139" y="5937"/>
                  </a:cubicBezTo>
                  <a:cubicBezTo>
                    <a:pt x="1060" y="6237"/>
                    <a:pt x="789" y="6447"/>
                    <a:pt x="481" y="6447"/>
                  </a:cubicBezTo>
                  <a:lnTo>
                    <a:pt x="7" y="6447"/>
                  </a:lnTo>
                  <a:cubicBezTo>
                    <a:pt x="5" y="6517"/>
                    <a:pt x="1" y="6587"/>
                    <a:pt x="0" y="6658"/>
                  </a:cubicBezTo>
                  <a:lnTo>
                    <a:pt x="481" y="6658"/>
                  </a:lnTo>
                  <a:cubicBezTo>
                    <a:pt x="887" y="6658"/>
                    <a:pt x="1241" y="6384"/>
                    <a:pt x="1344" y="5990"/>
                  </a:cubicBezTo>
                  <a:cubicBezTo>
                    <a:pt x="1751" y="4438"/>
                    <a:pt x="2971" y="3230"/>
                    <a:pt x="4525" y="2837"/>
                  </a:cubicBezTo>
                  <a:cubicBezTo>
                    <a:pt x="4895" y="2744"/>
                    <a:pt x="5154" y="2409"/>
                    <a:pt x="5154" y="2024"/>
                  </a:cubicBezTo>
                  <a:lnTo>
                    <a:pt x="5154" y="3"/>
                  </a:lnTo>
                  <a:cubicBezTo>
                    <a:pt x="5120" y="2"/>
                    <a:pt x="5084" y="0"/>
                    <a:pt x="50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99" name="Google Shape;699;p26"/>
            <p:cNvSpPr/>
            <p:nvPr/>
          </p:nvSpPr>
          <p:spPr>
            <a:xfrm>
              <a:off x="-567720" y="2636640"/>
              <a:ext cx="580680" cy="496080"/>
            </a:xfrm>
            <a:custGeom>
              <a:avLst/>
              <a:gdLst/>
              <a:ahLst/>
              <a:cxnLst/>
              <a:rect l="l" t="t" r="r" b="b"/>
              <a:pathLst>
                <a:path w="2802" h="2394" extrusionOk="0">
                  <a:moveTo>
                    <a:pt x="2697" y="1"/>
                  </a:moveTo>
                  <a:cubicBezTo>
                    <a:pt x="2638" y="1"/>
                    <a:pt x="2590" y="47"/>
                    <a:pt x="2590" y="106"/>
                  </a:cubicBezTo>
                  <a:lnTo>
                    <a:pt x="2590" y="665"/>
                  </a:lnTo>
                  <a:cubicBezTo>
                    <a:pt x="2590" y="711"/>
                    <a:pt x="2561" y="752"/>
                    <a:pt x="2519" y="763"/>
                  </a:cubicBezTo>
                  <a:cubicBezTo>
                    <a:pt x="1570" y="1002"/>
                    <a:pt x="714" y="1504"/>
                    <a:pt x="42" y="2216"/>
                  </a:cubicBezTo>
                  <a:cubicBezTo>
                    <a:pt x="1" y="2260"/>
                    <a:pt x="2" y="2326"/>
                    <a:pt x="44" y="2365"/>
                  </a:cubicBezTo>
                  <a:cubicBezTo>
                    <a:pt x="65" y="2384"/>
                    <a:pt x="92" y="2394"/>
                    <a:pt x="117" y="2394"/>
                  </a:cubicBezTo>
                  <a:cubicBezTo>
                    <a:pt x="144" y="2394"/>
                    <a:pt x="174" y="2383"/>
                    <a:pt x="194" y="2361"/>
                  </a:cubicBezTo>
                  <a:cubicBezTo>
                    <a:pt x="839" y="1679"/>
                    <a:pt x="1660" y="1197"/>
                    <a:pt x="2570" y="967"/>
                  </a:cubicBezTo>
                  <a:cubicBezTo>
                    <a:pt x="2705" y="933"/>
                    <a:pt x="2802" y="809"/>
                    <a:pt x="2802" y="665"/>
                  </a:cubicBezTo>
                  <a:lnTo>
                    <a:pt x="2802" y="106"/>
                  </a:lnTo>
                  <a:cubicBezTo>
                    <a:pt x="2802" y="48"/>
                    <a:pt x="2755" y="1"/>
                    <a:pt x="26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00" name="Google Shape;700;p26"/>
            <p:cNvSpPr/>
            <p:nvPr/>
          </p:nvSpPr>
          <p:spPr>
            <a:xfrm>
              <a:off x="-941040" y="3189960"/>
              <a:ext cx="338400" cy="436320"/>
            </a:xfrm>
            <a:custGeom>
              <a:avLst/>
              <a:gdLst/>
              <a:ahLst/>
              <a:cxnLst/>
              <a:rect l="l" t="t" r="r" b="b"/>
              <a:pathLst>
                <a:path w="1633" h="2106" extrusionOk="0">
                  <a:moveTo>
                    <a:pt x="1513" y="1"/>
                  </a:moveTo>
                  <a:cubicBezTo>
                    <a:pt x="1481" y="1"/>
                    <a:pt x="1448" y="16"/>
                    <a:pt x="1427" y="44"/>
                  </a:cubicBezTo>
                  <a:cubicBezTo>
                    <a:pt x="1044" y="567"/>
                    <a:pt x="767" y="1151"/>
                    <a:pt x="603" y="1777"/>
                  </a:cubicBezTo>
                  <a:cubicBezTo>
                    <a:pt x="584" y="1846"/>
                    <a:pt x="523" y="1893"/>
                    <a:pt x="455" y="1893"/>
                  </a:cubicBezTo>
                  <a:lnTo>
                    <a:pt x="22" y="1893"/>
                  </a:lnTo>
                  <a:cubicBezTo>
                    <a:pt x="14" y="1964"/>
                    <a:pt x="6" y="2034"/>
                    <a:pt x="1" y="2105"/>
                  </a:cubicBezTo>
                  <a:lnTo>
                    <a:pt x="455" y="2105"/>
                  </a:lnTo>
                  <a:cubicBezTo>
                    <a:pt x="620" y="2103"/>
                    <a:pt x="764" y="1990"/>
                    <a:pt x="807" y="1830"/>
                  </a:cubicBezTo>
                  <a:cubicBezTo>
                    <a:pt x="965" y="1228"/>
                    <a:pt x="1230" y="668"/>
                    <a:pt x="1598" y="168"/>
                  </a:cubicBezTo>
                  <a:cubicBezTo>
                    <a:pt x="1633" y="121"/>
                    <a:pt x="1623" y="55"/>
                    <a:pt x="1575" y="21"/>
                  </a:cubicBezTo>
                  <a:cubicBezTo>
                    <a:pt x="1556" y="8"/>
                    <a:pt x="1535" y="1"/>
                    <a:pt x="151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01" name="Google Shape;701;p26"/>
            <p:cNvSpPr/>
            <p:nvPr/>
          </p:nvSpPr>
          <p:spPr>
            <a:xfrm>
              <a:off x="-30600" y="2359080"/>
              <a:ext cx="43560" cy="233640"/>
            </a:xfrm>
            <a:custGeom>
              <a:avLst/>
              <a:gdLst/>
              <a:ahLst/>
              <a:cxnLst/>
              <a:rect l="l" t="t" r="r" b="b"/>
              <a:pathLst>
                <a:path w="212" h="1129" extrusionOk="0">
                  <a:moveTo>
                    <a:pt x="212" y="1"/>
                  </a:moveTo>
                  <a:cubicBezTo>
                    <a:pt x="142" y="7"/>
                    <a:pt x="71" y="18"/>
                    <a:pt x="0" y="29"/>
                  </a:cubicBezTo>
                  <a:lnTo>
                    <a:pt x="0" y="1023"/>
                  </a:lnTo>
                  <a:cubicBezTo>
                    <a:pt x="0" y="1081"/>
                    <a:pt x="47" y="1128"/>
                    <a:pt x="107" y="1128"/>
                  </a:cubicBezTo>
                  <a:cubicBezTo>
                    <a:pt x="164" y="1128"/>
                    <a:pt x="212" y="1082"/>
                    <a:pt x="212" y="1023"/>
                  </a:cubicBezTo>
                  <a:lnTo>
                    <a:pt x="21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02" name="Google Shape;702;p26"/>
            <p:cNvSpPr/>
            <p:nvPr/>
          </p:nvSpPr>
          <p:spPr>
            <a:xfrm>
              <a:off x="-929160" y="2378520"/>
              <a:ext cx="832680" cy="1137960"/>
            </a:xfrm>
            <a:custGeom>
              <a:avLst/>
              <a:gdLst/>
              <a:ahLst/>
              <a:cxnLst/>
              <a:rect l="l" t="t" r="r" b="b"/>
              <a:pathLst>
                <a:path w="4018" h="5489" extrusionOk="0">
                  <a:moveTo>
                    <a:pt x="4017" y="1"/>
                  </a:moveTo>
                  <a:cubicBezTo>
                    <a:pt x="3947" y="18"/>
                    <a:pt x="3876" y="39"/>
                    <a:pt x="3806" y="62"/>
                  </a:cubicBezTo>
                  <a:lnTo>
                    <a:pt x="3806" y="1588"/>
                  </a:lnTo>
                  <a:cubicBezTo>
                    <a:pt x="2045" y="2146"/>
                    <a:pt x="675" y="3517"/>
                    <a:pt x="118" y="5278"/>
                  </a:cubicBezTo>
                  <a:lnTo>
                    <a:pt x="30" y="5278"/>
                  </a:lnTo>
                  <a:cubicBezTo>
                    <a:pt x="19" y="5348"/>
                    <a:pt x="11" y="5418"/>
                    <a:pt x="1" y="5488"/>
                  </a:cubicBezTo>
                  <a:lnTo>
                    <a:pt x="196" y="5488"/>
                  </a:lnTo>
                  <a:cubicBezTo>
                    <a:pt x="242" y="5488"/>
                    <a:pt x="284" y="5459"/>
                    <a:pt x="296" y="5414"/>
                  </a:cubicBezTo>
                  <a:cubicBezTo>
                    <a:pt x="826" y="3660"/>
                    <a:pt x="2188" y="2295"/>
                    <a:pt x="3942" y="1767"/>
                  </a:cubicBezTo>
                  <a:cubicBezTo>
                    <a:pt x="3985" y="1753"/>
                    <a:pt x="4017" y="1712"/>
                    <a:pt x="4017" y="1665"/>
                  </a:cubicBezTo>
                  <a:lnTo>
                    <a:pt x="401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03" name="Google Shape;703;p26"/>
            <p:cNvSpPr/>
            <p:nvPr/>
          </p:nvSpPr>
          <p:spPr>
            <a:xfrm>
              <a:off x="-863640" y="2415960"/>
              <a:ext cx="657720" cy="798480"/>
            </a:xfrm>
            <a:custGeom>
              <a:avLst/>
              <a:gdLst/>
              <a:ahLst/>
              <a:cxnLst/>
              <a:rect l="l" t="t" r="r" b="b"/>
              <a:pathLst>
                <a:path w="3173" h="3853" extrusionOk="0">
                  <a:moveTo>
                    <a:pt x="3173" y="1"/>
                  </a:moveTo>
                  <a:cubicBezTo>
                    <a:pt x="3104" y="29"/>
                    <a:pt x="3032" y="62"/>
                    <a:pt x="2962" y="95"/>
                  </a:cubicBezTo>
                  <a:lnTo>
                    <a:pt x="2962" y="1034"/>
                  </a:lnTo>
                  <a:cubicBezTo>
                    <a:pt x="1909" y="1443"/>
                    <a:pt x="1001" y="2125"/>
                    <a:pt x="320" y="3000"/>
                  </a:cubicBezTo>
                  <a:cubicBezTo>
                    <a:pt x="199" y="3269"/>
                    <a:pt x="93" y="3555"/>
                    <a:pt x="1" y="3853"/>
                  </a:cubicBezTo>
                  <a:cubicBezTo>
                    <a:pt x="688" y="2643"/>
                    <a:pt x="1782" y="1701"/>
                    <a:pt x="3105" y="1206"/>
                  </a:cubicBezTo>
                  <a:cubicBezTo>
                    <a:pt x="3145" y="1191"/>
                    <a:pt x="3173" y="1151"/>
                    <a:pt x="3173" y="1108"/>
                  </a:cubicBezTo>
                  <a:lnTo>
                    <a:pt x="317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04" name="Google Shape;704;p26"/>
            <p:cNvSpPr/>
            <p:nvPr/>
          </p:nvSpPr>
          <p:spPr>
            <a:xfrm>
              <a:off x="-668160" y="2470680"/>
              <a:ext cx="353160" cy="335880"/>
            </a:xfrm>
            <a:custGeom>
              <a:avLst/>
              <a:gdLst/>
              <a:ahLst/>
              <a:cxnLst/>
              <a:rect l="l" t="t" r="r" b="b"/>
              <a:pathLst>
                <a:path w="1704" h="1621" extrusionOk="0">
                  <a:moveTo>
                    <a:pt x="1703" y="0"/>
                  </a:moveTo>
                  <a:cubicBezTo>
                    <a:pt x="1632" y="41"/>
                    <a:pt x="1563" y="85"/>
                    <a:pt x="1493" y="132"/>
                  </a:cubicBezTo>
                  <a:lnTo>
                    <a:pt x="1493" y="419"/>
                  </a:lnTo>
                  <a:cubicBezTo>
                    <a:pt x="1158" y="570"/>
                    <a:pt x="841" y="747"/>
                    <a:pt x="539" y="948"/>
                  </a:cubicBezTo>
                  <a:cubicBezTo>
                    <a:pt x="351" y="1152"/>
                    <a:pt x="170" y="1377"/>
                    <a:pt x="1" y="1620"/>
                  </a:cubicBezTo>
                  <a:cubicBezTo>
                    <a:pt x="488" y="1200"/>
                    <a:pt x="1037" y="850"/>
                    <a:pt x="1640" y="586"/>
                  </a:cubicBezTo>
                  <a:cubicBezTo>
                    <a:pt x="1679" y="567"/>
                    <a:pt x="1703" y="531"/>
                    <a:pt x="1703" y="488"/>
                  </a:cubicBezTo>
                  <a:lnTo>
                    <a:pt x="170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grpSp>
      <p:sp>
        <p:nvSpPr>
          <p:cNvPr id="705" name="Google Shape;705;p26"/>
          <p:cNvSpPr/>
          <p:nvPr/>
        </p:nvSpPr>
        <p:spPr>
          <a:xfrm>
            <a:off x="128520" y="140760"/>
            <a:ext cx="8862120" cy="4861440"/>
          </a:xfrm>
          <a:prstGeom prst="roundRect">
            <a:avLst>
              <a:gd name="adj" fmla="val 0"/>
            </a:avLst>
          </a:prstGeom>
          <a:noFill/>
          <a:ln w="19050" cap="flat" cmpd="sng">
            <a:solidFill>
              <a:srgbClr val="1C1F2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06" name="Google Shape;706;p26"/>
          <p:cNvSpPr txBox="1">
            <a:spLocks noGrp="1"/>
          </p:cNvSpPr>
          <p:nvPr>
            <p:ph type="title"/>
          </p:nvPr>
        </p:nvSpPr>
        <p:spPr>
          <a:xfrm>
            <a:off x="720000" y="444960"/>
            <a:ext cx="7703640" cy="5724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_6">
  <p:cSld name="CUSTOM_6">
    <p:bg>
      <p:bgPr>
        <a:solidFill>
          <a:schemeClr val="lt1"/>
        </a:solidFill>
        <a:effectLst/>
      </p:bgPr>
    </p:bg>
    <p:spTree>
      <p:nvGrpSpPr>
        <p:cNvPr id="1" name="Shape 707"/>
        <p:cNvGrpSpPr/>
        <p:nvPr/>
      </p:nvGrpSpPr>
      <p:grpSpPr>
        <a:xfrm>
          <a:off x="0" y="0"/>
          <a:ext cx="0" cy="0"/>
          <a:chOff x="0" y="0"/>
          <a:chExt cx="0" cy="0"/>
        </a:xfrm>
      </p:grpSpPr>
      <p:grpSp>
        <p:nvGrpSpPr>
          <p:cNvPr id="708" name="Google Shape;708;p27"/>
          <p:cNvGrpSpPr/>
          <p:nvPr/>
        </p:nvGrpSpPr>
        <p:grpSpPr>
          <a:xfrm>
            <a:off x="7967160" y="-780840"/>
            <a:ext cx="2080800" cy="2940480"/>
            <a:chOff x="7967160" y="-780840"/>
            <a:chExt cx="2080800" cy="2940480"/>
          </a:xfrm>
        </p:grpSpPr>
        <p:sp>
          <p:nvSpPr>
            <p:cNvPr id="709" name="Google Shape;709;p27"/>
            <p:cNvSpPr/>
            <p:nvPr/>
          </p:nvSpPr>
          <p:spPr>
            <a:xfrm>
              <a:off x="7967160" y="670680"/>
              <a:ext cx="270000" cy="43920"/>
            </a:xfrm>
            <a:custGeom>
              <a:avLst/>
              <a:gdLst/>
              <a:ahLst/>
              <a:cxnLst/>
              <a:rect l="l" t="t" r="r" b="b"/>
              <a:pathLst>
                <a:path w="1303" h="213" extrusionOk="0">
                  <a:moveTo>
                    <a:pt x="3" y="1"/>
                  </a:moveTo>
                  <a:lnTo>
                    <a:pt x="3" y="92"/>
                  </a:lnTo>
                  <a:cubicBezTo>
                    <a:pt x="3" y="131"/>
                    <a:pt x="3" y="173"/>
                    <a:pt x="1" y="212"/>
                  </a:cubicBezTo>
                  <a:lnTo>
                    <a:pt x="1197" y="212"/>
                  </a:lnTo>
                  <a:cubicBezTo>
                    <a:pt x="1255" y="212"/>
                    <a:pt x="1303" y="165"/>
                    <a:pt x="1303" y="107"/>
                  </a:cubicBezTo>
                  <a:cubicBezTo>
                    <a:pt x="1303" y="49"/>
                    <a:pt x="1256" y="1"/>
                    <a:pt x="1197" y="1"/>
                  </a:cubicBezTo>
                  <a:close/>
                </a:path>
              </a:pathLst>
            </a:custGeom>
            <a:solidFill>
              <a:schemeClr val="accent2"/>
            </a:solidFill>
            <a:ln>
              <a:noFill/>
            </a:ln>
          </p:spPr>
          <p:txBody>
            <a:bodyPr spcFirstLastPara="1" wrap="square" lIns="91425" tIns="21950" rIns="91425" bIns="2195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10" name="Google Shape;710;p27"/>
            <p:cNvSpPr/>
            <p:nvPr/>
          </p:nvSpPr>
          <p:spPr>
            <a:xfrm>
              <a:off x="8399160" y="-774720"/>
              <a:ext cx="752040" cy="1071000"/>
            </a:xfrm>
            <a:custGeom>
              <a:avLst/>
              <a:gdLst/>
              <a:ahLst/>
              <a:cxnLst/>
              <a:rect l="l" t="t" r="r" b="b"/>
              <a:pathLst>
                <a:path w="3628" h="5166" extrusionOk="0">
                  <a:moveTo>
                    <a:pt x="3417" y="0"/>
                  </a:moveTo>
                  <a:lnTo>
                    <a:pt x="3417" y="2278"/>
                  </a:lnTo>
                  <a:cubicBezTo>
                    <a:pt x="3417" y="2673"/>
                    <a:pt x="3131" y="3015"/>
                    <a:pt x="2737" y="3092"/>
                  </a:cubicBezTo>
                  <a:cubicBezTo>
                    <a:pt x="1609" y="3315"/>
                    <a:pt x="622" y="4013"/>
                    <a:pt x="32" y="5006"/>
                  </a:cubicBezTo>
                  <a:cubicBezTo>
                    <a:pt x="1" y="5056"/>
                    <a:pt x="17" y="5121"/>
                    <a:pt x="68" y="5150"/>
                  </a:cubicBezTo>
                  <a:cubicBezTo>
                    <a:pt x="84" y="5160"/>
                    <a:pt x="104" y="5165"/>
                    <a:pt x="121" y="5165"/>
                  </a:cubicBezTo>
                  <a:cubicBezTo>
                    <a:pt x="158" y="5165"/>
                    <a:pt x="193" y="5148"/>
                    <a:pt x="213" y="5114"/>
                  </a:cubicBezTo>
                  <a:cubicBezTo>
                    <a:pt x="773" y="4170"/>
                    <a:pt x="1707" y="3509"/>
                    <a:pt x="2778" y="3300"/>
                  </a:cubicBezTo>
                  <a:cubicBezTo>
                    <a:pt x="3272" y="3203"/>
                    <a:pt x="3628" y="2773"/>
                    <a:pt x="3628" y="2278"/>
                  </a:cubicBezTo>
                  <a:lnTo>
                    <a:pt x="3628" y="35"/>
                  </a:lnTo>
                  <a:cubicBezTo>
                    <a:pt x="3559" y="21"/>
                    <a:pt x="3488" y="10"/>
                    <a:pt x="341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11" name="Google Shape;711;p27"/>
            <p:cNvSpPr/>
            <p:nvPr/>
          </p:nvSpPr>
          <p:spPr>
            <a:xfrm>
              <a:off x="8287920" y="365040"/>
              <a:ext cx="225000" cy="860040"/>
            </a:xfrm>
            <a:custGeom>
              <a:avLst/>
              <a:gdLst/>
              <a:ahLst/>
              <a:cxnLst/>
              <a:rect l="l" t="t" r="r" b="b"/>
              <a:pathLst>
                <a:path w="1087" h="4150" extrusionOk="0">
                  <a:moveTo>
                    <a:pt x="391" y="0"/>
                  </a:moveTo>
                  <a:cubicBezTo>
                    <a:pt x="349" y="0"/>
                    <a:pt x="310" y="26"/>
                    <a:pt x="293" y="67"/>
                  </a:cubicBezTo>
                  <a:cubicBezTo>
                    <a:pt x="99" y="548"/>
                    <a:pt x="0" y="1058"/>
                    <a:pt x="0" y="1581"/>
                  </a:cubicBezTo>
                  <a:cubicBezTo>
                    <a:pt x="0" y="2510"/>
                    <a:pt x="307" y="3385"/>
                    <a:pt x="886" y="4110"/>
                  </a:cubicBezTo>
                  <a:cubicBezTo>
                    <a:pt x="905" y="4135"/>
                    <a:pt x="937" y="4150"/>
                    <a:pt x="968" y="4150"/>
                  </a:cubicBezTo>
                  <a:cubicBezTo>
                    <a:pt x="991" y="4150"/>
                    <a:pt x="1014" y="4143"/>
                    <a:pt x="1034" y="4127"/>
                  </a:cubicBezTo>
                  <a:cubicBezTo>
                    <a:pt x="1079" y="4091"/>
                    <a:pt x="1086" y="4024"/>
                    <a:pt x="1050" y="3979"/>
                  </a:cubicBezTo>
                  <a:cubicBezTo>
                    <a:pt x="502" y="3291"/>
                    <a:pt x="211" y="2462"/>
                    <a:pt x="211" y="1581"/>
                  </a:cubicBezTo>
                  <a:cubicBezTo>
                    <a:pt x="211" y="1084"/>
                    <a:pt x="304" y="602"/>
                    <a:pt x="487" y="145"/>
                  </a:cubicBezTo>
                  <a:cubicBezTo>
                    <a:pt x="509" y="92"/>
                    <a:pt x="483" y="30"/>
                    <a:pt x="430" y="8"/>
                  </a:cubicBezTo>
                  <a:cubicBezTo>
                    <a:pt x="417" y="3"/>
                    <a:pt x="404" y="0"/>
                    <a:pt x="3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12" name="Google Shape;712;p27"/>
            <p:cNvSpPr/>
            <p:nvPr/>
          </p:nvSpPr>
          <p:spPr>
            <a:xfrm>
              <a:off x="8566200" y="1288440"/>
              <a:ext cx="585720" cy="865080"/>
            </a:xfrm>
            <a:custGeom>
              <a:avLst/>
              <a:gdLst/>
              <a:ahLst/>
              <a:cxnLst/>
              <a:rect l="l" t="t" r="r" b="b"/>
              <a:pathLst>
                <a:path w="2826" h="4173" extrusionOk="0">
                  <a:moveTo>
                    <a:pt x="119" y="1"/>
                  </a:moveTo>
                  <a:cubicBezTo>
                    <a:pt x="90" y="1"/>
                    <a:pt x="61" y="13"/>
                    <a:pt x="39" y="37"/>
                  </a:cubicBezTo>
                  <a:cubicBezTo>
                    <a:pt x="1" y="81"/>
                    <a:pt x="5" y="146"/>
                    <a:pt x="49" y="186"/>
                  </a:cubicBezTo>
                  <a:cubicBezTo>
                    <a:pt x="606" y="674"/>
                    <a:pt x="1286" y="999"/>
                    <a:pt x="2014" y="1127"/>
                  </a:cubicBezTo>
                  <a:cubicBezTo>
                    <a:pt x="2361" y="1187"/>
                    <a:pt x="2614" y="1490"/>
                    <a:pt x="2614" y="1847"/>
                  </a:cubicBezTo>
                  <a:lnTo>
                    <a:pt x="2614" y="4173"/>
                  </a:lnTo>
                  <a:cubicBezTo>
                    <a:pt x="2684" y="4164"/>
                    <a:pt x="2755" y="4152"/>
                    <a:pt x="2825" y="4139"/>
                  </a:cubicBezTo>
                  <a:lnTo>
                    <a:pt x="2825" y="1847"/>
                  </a:lnTo>
                  <a:cubicBezTo>
                    <a:pt x="2825" y="1387"/>
                    <a:pt x="2498" y="996"/>
                    <a:pt x="2051" y="919"/>
                  </a:cubicBezTo>
                  <a:cubicBezTo>
                    <a:pt x="1362" y="798"/>
                    <a:pt x="718" y="490"/>
                    <a:pt x="188" y="27"/>
                  </a:cubicBezTo>
                  <a:cubicBezTo>
                    <a:pt x="168" y="9"/>
                    <a:pt x="144" y="1"/>
                    <a:pt x="1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13" name="Google Shape;713;p27"/>
            <p:cNvSpPr/>
            <p:nvPr/>
          </p:nvSpPr>
          <p:spPr>
            <a:xfrm>
              <a:off x="9076680" y="-264240"/>
              <a:ext cx="188280" cy="251280"/>
            </a:xfrm>
            <a:custGeom>
              <a:avLst/>
              <a:gdLst/>
              <a:ahLst/>
              <a:cxnLst/>
              <a:rect l="l" t="t" r="r" b="b"/>
              <a:pathLst>
                <a:path w="909" h="1214" extrusionOk="0">
                  <a:moveTo>
                    <a:pt x="796" y="1"/>
                  </a:moveTo>
                  <a:cubicBezTo>
                    <a:pt x="743" y="1"/>
                    <a:pt x="699" y="39"/>
                    <a:pt x="692" y="92"/>
                  </a:cubicBezTo>
                  <a:cubicBezTo>
                    <a:pt x="638" y="478"/>
                    <a:pt x="406" y="824"/>
                    <a:pt x="68" y="1016"/>
                  </a:cubicBezTo>
                  <a:cubicBezTo>
                    <a:pt x="18" y="1046"/>
                    <a:pt x="0" y="1109"/>
                    <a:pt x="29" y="1161"/>
                  </a:cubicBezTo>
                  <a:cubicBezTo>
                    <a:pt x="47" y="1195"/>
                    <a:pt x="84" y="1214"/>
                    <a:pt x="121" y="1214"/>
                  </a:cubicBezTo>
                  <a:cubicBezTo>
                    <a:pt x="138" y="1214"/>
                    <a:pt x="156" y="1210"/>
                    <a:pt x="172" y="1201"/>
                  </a:cubicBezTo>
                  <a:cubicBezTo>
                    <a:pt x="565" y="977"/>
                    <a:pt x="837" y="572"/>
                    <a:pt x="901" y="121"/>
                  </a:cubicBezTo>
                  <a:cubicBezTo>
                    <a:pt x="908" y="64"/>
                    <a:pt x="869" y="10"/>
                    <a:pt x="812" y="2"/>
                  </a:cubicBezTo>
                  <a:cubicBezTo>
                    <a:pt x="806" y="1"/>
                    <a:pt x="801" y="1"/>
                    <a:pt x="79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14" name="Google Shape;714;p27"/>
            <p:cNvSpPr/>
            <p:nvPr/>
          </p:nvSpPr>
          <p:spPr>
            <a:xfrm>
              <a:off x="9222840" y="-749880"/>
              <a:ext cx="43920" cy="411120"/>
            </a:xfrm>
            <a:custGeom>
              <a:avLst/>
              <a:gdLst/>
              <a:ahLst/>
              <a:cxnLst/>
              <a:rect l="l" t="t" r="r" b="b"/>
              <a:pathLst>
                <a:path w="213" h="1984" extrusionOk="0">
                  <a:moveTo>
                    <a:pt x="0" y="1"/>
                  </a:moveTo>
                  <a:lnTo>
                    <a:pt x="0" y="1878"/>
                  </a:lnTo>
                  <a:cubicBezTo>
                    <a:pt x="0" y="1937"/>
                    <a:pt x="48" y="1984"/>
                    <a:pt x="107" y="1984"/>
                  </a:cubicBezTo>
                  <a:cubicBezTo>
                    <a:pt x="164" y="1984"/>
                    <a:pt x="212" y="1937"/>
                    <a:pt x="212" y="1878"/>
                  </a:cubicBezTo>
                  <a:lnTo>
                    <a:pt x="212" y="70"/>
                  </a:lnTo>
                  <a:cubicBezTo>
                    <a:pt x="142" y="45"/>
                    <a:pt x="72" y="22"/>
                    <a:pt x="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15" name="Google Shape;715;p27"/>
            <p:cNvSpPr/>
            <p:nvPr/>
          </p:nvSpPr>
          <p:spPr>
            <a:xfrm>
              <a:off x="8894880" y="1344240"/>
              <a:ext cx="371520" cy="784440"/>
            </a:xfrm>
            <a:custGeom>
              <a:avLst/>
              <a:gdLst/>
              <a:ahLst/>
              <a:cxnLst/>
              <a:rect l="l" t="t" r="r" b="b"/>
              <a:pathLst>
                <a:path w="1794" h="3784" extrusionOk="0">
                  <a:moveTo>
                    <a:pt x="118" y="0"/>
                  </a:moveTo>
                  <a:cubicBezTo>
                    <a:pt x="73" y="0"/>
                    <a:pt x="31" y="29"/>
                    <a:pt x="17" y="75"/>
                  </a:cubicBezTo>
                  <a:cubicBezTo>
                    <a:pt x="1" y="131"/>
                    <a:pt x="32" y="190"/>
                    <a:pt x="88" y="206"/>
                  </a:cubicBezTo>
                  <a:cubicBezTo>
                    <a:pt x="230" y="250"/>
                    <a:pt x="378" y="284"/>
                    <a:pt x="528" y="310"/>
                  </a:cubicBezTo>
                  <a:cubicBezTo>
                    <a:pt x="1139" y="411"/>
                    <a:pt x="1581" y="937"/>
                    <a:pt x="1581" y="1561"/>
                  </a:cubicBezTo>
                  <a:lnTo>
                    <a:pt x="1581" y="3783"/>
                  </a:lnTo>
                  <a:cubicBezTo>
                    <a:pt x="1652" y="3763"/>
                    <a:pt x="1723" y="3739"/>
                    <a:pt x="1793" y="3715"/>
                  </a:cubicBezTo>
                  <a:lnTo>
                    <a:pt x="1793" y="1561"/>
                  </a:lnTo>
                  <a:cubicBezTo>
                    <a:pt x="1793" y="835"/>
                    <a:pt x="1274" y="221"/>
                    <a:pt x="564" y="102"/>
                  </a:cubicBezTo>
                  <a:cubicBezTo>
                    <a:pt x="422" y="79"/>
                    <a:pt x="284" y="46"/>
                    <a:pt x="149" y="5"/>
                  </a:cubicBezTo>
                  <a:cubicBezTo>
                    <a:pt x="139" y="2"/>
                    <a:pt x="128" y="0"/>
                    <a:pt x="11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16" name="Google Shape;716;p27"/>
            <p:cNvSpPr/>
            <p:nvPr/>
          </p:nvSpPr>
          <p:spPr>
            <a:xfrm>
              <a:off x="8402760" y="-15120"/>
              <a:ext cx="586080" cy="1355400"/>
            </a:xfrm>
            <a:custGeom>
              <a:avLst/>
              <a:gdLst/>
              <a:ahLst/>
              <a:cxnLst/>
              <a:rect l="l" t="t" r="r" b="b"/>
              <a:pathLst>
                <a:path w="2828" h="6538" extrusionOk="0">
                  <a:moveTo>
                    <a:pt x="2712" y="1"/>
                  </a:moveTo>
                  <a:cubicBezTo>
                    <a:pt x="2704" y="1"/>
                    <a:pt x="2696" y="2"/>
                    <a:pt x="2687" y="4"/>
                  </a:cubicBezTo>
                  <a:cubicBezTo>
                    <a:pt x="2381" y="75"/>
                    <a:pt x="2091" y="189"/>
                    <a:pt x="1800" y="352"/>
                  </a:cubicBezTo>
                  <a:cubicBezTo>
                    <a:pt x="690" y="974"/>
                    <a:pt x="0" y="2146"/>
                    <a:pt x="0" y="3415"/>
                  </a:cubicBezTo>
                  <a:cubicBezTo>
                    <a:pt x="1" y="4579"/>
                    <a:pt x="579" y="5665"/>
                    <a:pt x="1548" y="6321"/>
                  </a:cubicBezTo>
                  <a:cubicBezTo>
                    <a:pt x="1661" y="6397"/>
                    <a:pt x="1777" y="6465"/>
                    <a:pt x="1891" y="6526"/>
                  </a:cubicBezTo>
                  <a:cubicBezTo>
                    <a:pt x="1907" y="6534"/>
                    <a:pt x="1924" y="6538"/>
                    <a:pt x="1941" y="6538"/>
                  </a:cubicBezTo>
                  <a:cubicBezTo>
                    <a:pt x="1979" y="6538"/>
                    <a:pt x="2014" y="6517"/>
                    <a:pt x="2034" y="6482"/>
                  </a:cubicBezTo>
                  <a:cubicBezTo>
                    <a:pt x="2061" y="6429"/>
                    <a:pt x="2040" y="6367"/>
                    <a:pt x="1990" y="6339"/>
                  </a:cubicBezTo>
                  <a:cubicBezTo>
                    <a:pt x="1881" y="6283"/>
                    <a:pt x="1773" y="6217"/>
                    <a:pt x="1666" y="6145"/>
                  </a:cubicBezTo>
                  <a:cubicBezTo>
                    <a:pt x="756" y="5529"/>
                    <a:pt x="212" y="4508"/>
                    <a:pt x="212" y="3412"/>
                  </a:cubicBezTo>
                  <a:cubicBezTo>
                    <a:pt x="212" y="2221"/>
                    <a:pt x="860" y="1117"/>
                    <a:pt x="1903" y="535"/>
                  </a:cubicBezTo>
                  <a:cubicBezTo>
                    <a:pt x="2177" y="381"/>
                    <a:pt x="2449" y="274"/>
                    <a:pt x="2736" y="208"/>
                  </a:cubicBezTo>
                  <a:cubicBezTo>
                    <a:pt x="2792" y="195"/>
                    <a:pt x="2828" y="138"/>
                    <a:pt x="2814" y="82"/>
                  </a:cubicBezTo>
                  <a:cubicBezTo>
                    <a:pt x="2802" y="34"/>
                    <a:pt x="2759" y="1"/>
                    <a:pt x="27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17" name="Google Shape;717;p27"/>
            <p:cNvSpPr/>
            <p:nvPr/>
          </p:nvSpPr>
          <p:spPr>
            <a:xfrm>
              <a:off x="8512560" y="-709200"/>
              <a:ext cx="863280" cy="2797200"/>
            </a:xfrm>
            <a:custGeom>
              <a:avLst/>
              <a:gdLst/>
              <a:ahLst/>
              <a:cxnLst/>
              <a:rect l="l" t="t" r="r" b="b"/>
              <a:pathLst>
                <a:path w="4165" h="13490" extrusionOk="0">
                  <a:moveTo>
                    <a:pt x="3954" y="0"/>
                  </a:moveTo>
                  <a:lnTo>
                    <a:pt x="3954" y="2056"/>
                  </a:lnTo>
                  <a:cubicBezTo>
                    <a:pt x="3954" y="2940"/>
                    <a:pt x="3329" y="3686"/>
                    <a:pt x="2466" y="3827"/>
                  </a:cubicBezTo>
                  <a:cubicBezTo>
                    <a:pt x="2140" y="3880"/>
                    <a:pt x="1833" y="3988"/>
                    <a:pt x="1530" y="4158"/>
                  </a:cubicBezTo>
                  <a:cubicBezTo>
                    <a:pt x="585" y="4686"/>
                    <a:pt x="0" y="5683"/>
                    <a:pt x="0" y="6761"/>
                  </a:cubicBezTo>
                  <a:cubicBezTo>
                    <a:pt x="0" y="7750"/>
                    <a:pt x="491" y="8673"/>
                    <a:pt x="1314" y="9230"/>
                  </a:cubicBezTo>
                  <a:cubicBezTo>
                    <a:pt x="1674" y="9472"/>
                    <a:pt x="2048" y="9625"/>
                    <a:pt x="2459" y="9692"/>
                  </a:cubicBezTo>
                  <a:cubicBezTo>
                    <a:pt x="3326" y="9835"/>
                    <a:pt x="3954" y="10580"/>
                    <a:pt x="3954" y="11463"/>
                  </a:cubicBezTo>
                  <a:lnTo>
                    <a:pt x="3954" y="13490"/>
                  </a:lnTo>
                  <a:cubicBezTo>
                    <a:pt x="4023" y="13458"/>
                    <a:pt x="4094" y="13422"/>
                    <a:pt x="4165" y="13387"/>
                  </a:cubicBezTo>
                  <a:lnTo>
                    <a:pt x="4165" y="11463"/>
                  </a:lnTo>
                  <a:cubicBezTo>
                    <a:pt x="4164" y="10477"/>
                    <a:pt x="3462" y="9645"/>
                    <a:pt x="2493" y="9484"/>
                  </a:cubicBezTo>
                  <a:cubicBezTo>
                    <a:pt x="2113" y="9422"/>
                    <a:pt x="1765" y="9281"/>
                    <a:pt x="1432" y="9056"/>
                  </a:cubicBezTo>
                  <a:cubicBezTo>
                    <a:pt x="667" y="8537"/>
                    <a:pt x="210" y="7680"/>
                    <a:pt x="210" y="6761"/>
                  </a:cubicBezTo>
                  <a:cubicBezTo>
                    <a:pt x="210" y="5760"/>
                    <a:pt x="755" y="4833"/>
                    <a:pt x="1632" y="4343"/>
                  </a:cubicBezTo>
                  <a:cubicBezTo>
                    <a:pt x="1915" y="4185"/>
                    <a:pt x="2199" y="4083"/>
                    <a:pt x="2501" y="4033"/>
                  </a:cubicBezTo>
                  <a:cubicBezTo>
                    <a:pt x="3464" y="3876"/>
                    <a:pt x="4165" y="3044"/>
                    <a:pt x="4165" y="2056"/>
                  </a:cubicBezTo>
                  <a:lnTo>
                    <a:pt x="4165" y="103"/>
                  </a:lnTo>
                  <a:cubicBezTo>
                    <a:pt x="4094" y="66"/>
                    <a:pt x="4025" y="32"/>
                    <a:pt x="39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18" name="Google Shape;718;p27"/>
            <p:cNvSpPr/>
            <p:nvPr/>
          </p:nvSpPr>
          <p:spPr>
            <a:xfrm>
              <a:off x="8621640" y="514080"/>
              <a:ext cx="738000" cy="839520"/>
            </a:xfrm>
            <a:custGeom>
              <a:avLst/>
              <a:gdLst/>
              <a:ahLst/>
              <a:cxnLst/>
              <a:rect l="l" t="t" r="r" b="b"/>
              <a:pathLst>
                <a:path w="3561" h="4051" extrusionOk="0">
                  <a:moveTo>
                    <a:pt x="232" y="0"/>
                  </a:moveTo>
                  <a:cubicBezTo>
                    <a:pt x="188" y="0"/>
                    <a:pt x="147" y="29"/>
                    <a:pt x="132" y="72"/>
                  </a:cubicBezTo>
                  <a:cubicBezTo>
                    <a:pt x="44" y="327"/>
                    <a:pt x="1" y="593"/>
                    <a:pt x="1" y="863"/>
                  </a:cubicBezTo>
                  <a:cubicBezTo>
                    <a:pt x="1" y="1677"/>
                    <a:pt x="404" y="2437"/>
                    <a:pt x="1083" y="2897"/>
                  </a:cubicBezTo>
                  <a:cubicBezTo>
                    <a:pt x="1378" y="3095"/>
                    <a:pt x="1684" y="3220"/>
                    <a:pt x="2020" y="3275"/>
                  </a:cubicBezTo>
                  <a:cubicBezTo>
                    <a:pt x="2540" y="3361"/>
                    <a:pt x="3018" y="3623"/>
                    <a:pt x="3366" y="4015"/>
                  </a:cubicBezTo>
                  <a:cubicBezTo>
                    <a:pt x="3386" y="4038"/>
                    <a:pt x="3415" y="4050"/>
                    <a:pt x="3445" y="4050"/>
                  </a:cubicBezTo>
                  <a:cubicBezTo>
                    <a:pt x="3469" y="4050"/>
                    <a:pt x="3494" y="4043"/>
                    <a:pt x="3514" y="4024"/>
                  </a:cubicBezTo>
                  <a:cubicBezTo>
                    <a:pt x="3557" y="3986"/>
                    <a:pt x="3561" y="3919"/>
                    <a:pt x="3522" y="3875"/>
                  </a:cubicBezTo>
                  <a:cubicBezTo>
                    <a:pt x="3141" y="3448"/>
                    <a:pt x="2620" y="3162"/>
                    <a:pt x="2053" y="3068"/>
                  </a:cubicBezTo>
                  <a:cubicBezTo>
                    <a:pt x="1748" y="3017"/>
                    <a:pt x="1470" y="2904"/>
                    <a:pt x="1199" y="2722"/>
                  </a:cubicBezTo>
                  <a:cubicBezTo>
                    <a:pt x="580" y="2302"/>
                    <a:pt x="209" y="1608"/>
                    <a:pt x="209" y="863"/>
                  </a:cubicBezTo>
                  <a:cubicBezTo>
                    <a:pt x="209" y="616"/>
                    <a:pt x="249" y="374"/>
                    <a:pt x="330" y="140"/>
                  </a:cubicBezTo>
                  <a:cubicBezTo>
                    <a:pt x="349" y="84"/>
                    <a:pt x="321" y="24"/>
                    <a:pt x="266" y="6"/>
                  </a:cubicBezTo>
                  <a:cubicBezTo>
                    <a:pt x="255" y="2"/>
                    <a:pt x="243" y="0"/>
                    <a:pt x="2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19" name="Google Shape;719;p27"/>
            <p:cNvSpPr/>
            <p:nvPr/>
          </p:nvSpPr>
          <p:spPr>
            <a:xfrm>
              <a:off x="9394560" y="1439280"/>
              <a:ext cx="90720" cy="589680"/>
            </a:xfrm>
            <a:custGeom>
              <a:avLst/>
              <a:gdLst/>
              <a:ahLst/>
              <a:cxnLst/>
              <a:rect l="l" t="t" r="r" b="b"/>
              <a:pathLst>
                <a:path w="439" h="2845" extrusionOk="0">
                  <a:moveTo>
                    <a:pt x="121" y="1"/>
                  </a:moveTo>
                  <a:cubicBezTo>
                    <a:pt x="106" y="1"/>
                    <a:pt x="92" y="4"/>
                    <a:pt x="77" y="11"/>
                  </a:cubicBezTo>
                  <a:cubicBezTo>
                    <a:pt x="25" y="34"/>
                    <a:pt x="0" y="97"/>
                    <a:pt x="25" y="150"/>
                  </a:cubicBezTo>
                  <a:cubicBezTo>
                    <a:pt x="158" y="450"/>
                    <a:pt x="228" y="772"/>
                    <a:pt x="228" y="1104"/>
                  </a:cubicBezTo>
                  <a:lnTo>
                    <a:pt x="228" y="2845"/>
                  </a:lnTo>
                  <a:cubicBezTo>
                    <a:pt x="299" y="2801"/>
                    <a:pt x="368" y="2753"/>
                    <a:pt x="438" y="2704"/>
                  </a:cubicBezTo>
                  <a:lnTo>
                    <a:pt x="438" y="1104"/>
                  </a:lnTo>
                  <a:cubicBezTo>
                    <a:pt x="438" y="741"/>
                    <a:pt x="365" y="391"/>
                    <a:pt x="218" y="64"/>
                  </a:cubicBezTo>
                  <a:cubicBezTo>
                    <a:pt x="201" y="25"/>
                    <a:pt x="162" y="1"/>
                    <a:pt x="12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20" name="Google Shape;720;p27"/>
            <p:cNvSpPr/>
            <p:nvPr/>
          </p:nvSpPr>
          <p:spPr>
            <a:xfrm>
              <a:off x="9383400" y="-649800"/>
              <a:ext cx="101520" cy="619200"/>
            </a:xfrm>
            <a:custGeom>
              <a:avLst/>
              <a:gdLst/>
              <a:ahLst/>
              <a:cxnLst/>
              <a:rect l="l" t="t" r="r" b="b"/>
              <a:pathLst>
                <a:path w="491" h="2988" extrusionOk="0">
                  <a:moveTo>
                    <a:pt x="278" y="1"/>
                  </a:moveTo>
                  <a:lnTo>
                    <a:pt x="278" y="1770"/>
                  </a:lnTo>
                  <a:cubicBezTo>
                    <a:pt x="278" y="2139"/>
                    <a:pt x="191" y="2508"/>
                    <a:pt x="25" y="2834"/>
                  </a:cubicBezTo>
                  <a:cubicBezTo>
                    <a:pt x="1" y="2885"/>
                    <a:pt x="21" y="2950"/>
                    <a:pt x="73" y="2976"/>
                  </a:cubicBezTo>
                  <a:cubicBezTo>
                    <a:pt x="88" y="2984"/>
                    <a:pt x="104" y="2987"/>
                    <a:pt x="120" y="2987"/>
                  </a:cubicBezTo>
                  <a:cubicBezTo>
                    <a:pt x="159" y="2987"/>
                    <a:pt x="196" y="2966"/>
                    <a:pt x="215" y="2929"/>
                  </a:cubicBezTo>
                  <a:cubicBezTo>
                    <a:pt x="396" y="2574"/>
                    <a:pt x="490" y="2173"/>
                    <a:pt x="490" y="1770"/>
                  </a:cubicBezTo>
                  <a:lnTo>
                    <a:pt x="490" y="141"/>
                  </a:lnTo>
                  <a:cubicBezTo>
                    <a:pt x="420" y="92"/>
                    <a:pt x="350" y="44"/>
                    <a:pt x="27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21" name="Google Shape;721;p27"/>
            <p:cNvSpPr/>
            <p:nvPr/>
          </p:nvSpPr>
          <p:spPr>
            <a:xfrm>
              <a:off x="8698680" y="6120"/>
              <a:ext cx="682920" cy="441000"/>
            </a:xfrm>
            <a:custGeom>
              <a:avLst/>
              <a:gdLst/>
              <a:ahLst/>
              <a:cxnLst/>
              <a:rect l="l" t="t" r="r" b="b"/>
              <a:pathLst>
                <a:path w="3296" h="2129" extrusionOk="0">
                  <a:moveTo>
                    <a:pt x="3177" y="0"/>
                  </a:moveTo>
                  <a:cubicBezTo>
                    <a:pt x="3145" y="0"/>
                    <a:pt x="3114" y="15"/>
                    <a:pt x="3093" y="41"/>
                  </a:cubicBezTo>
                  <a:cubicBezTo>
                    <a:pt x="2739" y="500"/>
                    <a:pt x="2227" y="803"/>
                    <a:pt x="1652" y="897"/>
                  </a:cubicBezTo>
                  <a:cubicBezTo>
                    <a:pt x="1388" y="941"/>
                    <a:pt x="1139" y="1029"/>
                    <a:pt x="888" y="1169"/>
                  </a:cubicBezTo>
                  <a:cubicBezTo>
                    <a:pt x="543" y="1361"/>
                    <a:pt x="247" y="1636"/>
                    <a:pt x="32" y="1964"/>
                  </a:cubicBezTo>
                  <a:cubicBezTo>
                    <a:pt x="0" y="2013"/>
                    <a:pt x="13" y="2078"/>
                    <a:pt x="62" y="2111"/>
                  </a:cubicBezTo>
                  <a:cubicBezTo>
                    <a:pt x="80" y="2123"/>
                    <a:pt x="100" y="2129"/>
                    <a:pt x="120" y="2129"/>
                  </a:cubicBezTo>
                  <a:cubicBezTo>
                    <a:pt x="154" y="2129"/>
                    <a:pt x="188" y="2112"/>
                    <a:pt x="208" y="2080"/>
                  </a:cubicBezTo>
                  <a:cubicBezTo>
                    <a:pt x="408" y="1780"/>
                    <a:pt x="678" y="1529"/>
                    <a:pt x="992" y="1353"/>
                  </a:cubicBezTo>
                  <a:cubicBezTo>
                    <a:pt x="1220" y="1225"/>
                    <a:pt x="1447" y="1145"/>
                    <a:pt x="1687" y="1104"/>
                  </a:cubicBezTo>
                  <a:cubicBezTo>
                    <a:pt x="2313" y="1001"/>
                    <a:pt x="2872" y="670"/>
                    <a:pt x="3260" y="171"/>
                  </a:cubicBezTo>
                  <a:cubicBezTo>
                    <a:pt x="3295" y="124"/>
                    <a:pt x="3287" y="58"/>
                    <a:pt x="3241" y="23"/>
                  </a:cubicBezTo>
                  <a:cubicBezTo>
                    <a:pt x="3222" y="8"/>
                    <a:pt x="3199" y="0"/>
                    <a:pt x="3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22" name="Google Shape;722;p27"/>
            <p:cNvSpPr/>
            <p:nvPr/>
          </p:nvSpPr>
          <p:spPr>
            <a:xfrm>
              <a:off x="8731080" y="-570600"/>
              <a:ext cx="863280" cy="2520360"/>
            </a:xfrm>
            <a:custGeom>
              <a:avLst/>
              <a:gdLst/>
              <a:ahLst/>
              <a:cxnLst/>
              <a:rect l="l" t="t" r="r" b="b"/>
              <a:pathLst>
                <a:path w="4165" h="12156" extrusionOk="0">
                  <a:moveTo>
                    <a:pt x="3954" y="0"/>
                  </a:moveTo>
                  <a:lnTo>
                    <a:pt x="3954" y="1388"/>
                  </a:lnTo>
                  <a:cubicBezTo>
                    <a:pt x="3954" y="2792"/>
                    <a:pt x="2957" y="3973"/>
                    <a:pt x="1582" y="4199"/>
                  </a:cubicBezTo>
                  <a:cubicBezTo>
                    <a:pt x="1379" y="4232"/>
                    <a:pt x="1185" y="4302"/>
                    <a:pt x="989" y="4410"/>
                  </a:cubicBezTo>
                  <a:cubicBezTo>
                    <a:pt x="378" y="4752"/>
                    <a:pt x="0" y="5395"/>
                    <a:pt x="0" y="6092"/>
                  </a:cubicBezTo>
                  <a:cubicBezTo>
                    <a:pt x="0" y="6731"/>
                    <a:pt x="318" y="7328"/>
                    <a:pt x="851" y="7688"/>
                  </a:cubicBezTo>
                  <a:cubicBezTo>
                    <a:pt x="1082" y="7845"/>
                    <a:pt x="1318" y="7940"/>
                    <a:pt x="1578" y="7984"/>
                  </a:cubicBezTo>
                  <a:cubicBezTo>
                    <a:pt x="2955" y="8213"/>
                    <a:pt x="3954" y="9396"/>
                    <a:pt x="3954" y="10796"/>
                  </a:cubicBezTo>
                  <a:lnTo>
                    <a:pt x="3954" y="12155"/>
                  </a:lnTo>
                  <a:cubicBezTo>
                    <a:pt x="4025" y="12096"/>
                    <a:pt x="4096" y="12034"/>
                    <a:pt x="4165" y="11972"/>
                  </a:cubicBezTo>
                  <a:lnTo>
                    <a:pt x="4165" y="10796"/>
                  </a:lnTo>
                  <a:cubicBezTo>
                    <a:pt x="4164" y="9291"/>
                    <a:pt x="3090" y="8021"/>
                    <a:pt x="1612" y="7777"/>
                  </a:cubicBezTo>
                  <a:cubicBezTo>
                    <a:pt x="1383" y="7738"/>
                    <a:pt x="1174" y="7653"/>
                    <a:pt x="970" y="7514"/>
                  </a:cubicBezTo>
                  <a:cubicBezTo>
                    <a:pt x="495" y="7193"/>
                    <a:pt x="211" y="6661"/>
                    <a:pt x="211" y="6093"/>
                  </a:cubicBezTo>
                  <a:cubicBezTo>
                    <a:pt x="211" y="5473"/>
                    <a:pt x="550" y="4900"/>
                    <a:pt x="1094" y="4596"/>
                  </a:cubicBezTo>
                  <a:cubicBezTo>
                    <a:pt x="1267" y="4498"/>
                    <a:pt x="1438" y="4438"/>
                    <a:pt x="1618" y="4407"/>
                  </a:cubicBezTo>
                  <a:cubicBezTo>
                    <a:pt x="3094" y="4166"/>
                    <a:pt x="4165" y="2896"/>
                    <a:pt x="4165" y="1389"/>
                  </a:cubicBezTo>
                  <a:lnTo>
                    <a:pt x="4165" y="183"/>
                  </a:lnTo>
                  <a:cubicBezTo>
                    <a:pt x="4096" y="119"/>
                    <a:pt x="4025" y="58"/>
                    <a:pt x="39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23" name="Google Shape;723;p27"/>
            <p:cNvSpPr/>
            <p:nvPr/>
          </p:nvSpPr>
          <p:spPr>
            <a:xfrm>
              <a:off x="9399600" y="-466920"/>
              <a:ext cx="303840" cy="761040"/>
            </a:xfrm>
            <a:custGeom>
              <a:avLst/>
              <a:gdLst/>
              <a:ahLst/>
              <a:cxnLst/>
              <a:rect l="l" t="t" r="r" b="b"/>
              <a:pathLst>
                <a:path w="1467" h="3671" extrusionOk="0">
                  <a:moveTo>
                    <a:pt x="1255" y="0"/>
                  </a:moveTo>
                  <a:lnTo>
                    <a:pt x="1255" y="887"/>
                  </a:lnTo>
                  <a:cubicBezTo>
                    <a:pt x="1257" y="1897"/>
                    <a:pt x="818" y="2844"/>
                    <a:pt x="51" y="3484"/>
                  </a:cubicBezTo>
                  <a:cubicBezTo>
                    <a:pt x="6" y="3521"/>
                    <a:pt x="1" y="3588"/>
                    <a:pt x="38" y="3632"/>
                  </a:cubicBezTo>
                  <a:cubicBezTo>
                    <a:pt x="58" y="3658"/>
                    <a:pt x="88" y="3671"/>
                    <a:pt x="119" y="3671"/>
                  </a:cubicBezTo>
                  <a:cubicBezTo>
                    <a:pt x="143" y="3671"/>
                    <a:pt x="167" y="3663"/>
                    <a:pt x="186" y="3646"/>
                  </a:cubicBezTo>
                  <a:cubicBezTo>
                    <a:pt x="1000" y="2966"/>
                    <a:pt x="1466" y="1959"/>
                    <a:pt x="1466" y="887"/>
                  </a:cubicBezTo>
                  <a:lnTo>
                    <a:pt x="1466" y="242"/>
                  </a:lnTo>
                  <a:cubicBezTo>
                    <a:pt x="1398" y="158"/>
                    <a:pt x="1327" y="78"/>
                    <a:pt x="125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24" name="Google Shape;724;p27"/>
            <p:cNvSpPr/>
            <p:nvPr/>
          </p:nvSpPr>
          <p:spPr>
            <a:xfrm>
              <a:off x="8840160" y="328320"/>
              <a:ext cx="864000" cy="1517040"/>
            </a:xfrm>
            <a:custGeom>
              <a:avLst/>
              <a:gdLst/>
              <a:ahLst/>
              <a:cxnLst/>
              <a:rect l="l" t="t" r="r" b="b"/>
              <a:pathLst>
                <a:path w="4168" h="7317" extrusionOk="0">
                  <a:moveTo>
                    <a:pt x="2271" y="0"/>
                  </a:moveTo>
                  <a:cubicBezTo>
                    <a:pt x="2254" y="0"/>
                    <a:pt x="2237" y="5"/>
                    <a:pt x="2221" y="14"/>
                  </a:cubicBezTo>
                  <a:cubicBezTo>
                    <a:pt x="1886" y="197"/>
                    <a:pt x="1522" y="323"/>
                    <a:pt x="1141" y="385"/>
                  </a:cubicBezTo>
                  <a:cubicBezTo>
                    <a:pt x="999" y="409"/>
                    <a:pt x="862" y="458"/>
                    <a:pt x="721" y="536"/>
                  </a:cubicBezTo>
                  <a:cubicBezTo>
                    <a:pt x="277" y="784"/>
                    <a:pt x="1" y="1253"/>
                    <a:pt x="1" y="1758"/>
                  </a:cubicBezTo>
                  <a:cubicBezTo>
                    <a:pt x="1" y="2221"/>
                    <a:pt x="232" y="2654"/>
                    <a:pt x="620" y="2917"/>
                  </a:cubicBezTo>
                  <a:cubicBezTo>
                    <a:pt x="789" y="3031"/>
                    <a:pt x="954" y="3098"/>
                    <a:pt x="1138" y="3130"/>
                  </a:cubicBezTo>
                  <a:cubicBezTo>
                    <a:pt x="2770" y="3401"/>
                    <a:pt x="3956" y="4803"/>
                    <a:pt x="3956" y="6461"/>
                  </a:cubicBezTo>
                  <a:lnTo>
                    <a:pt x="3956" y="7317"/>
                  </a:lnTo>
                  <a:cubicBezTo>
                    <a:pt x="4027" y="7239"/>
                    <a:pt x="4098" y="7160"/>
                    <a:pt x="4167" y="7075"/>
                  </a:cubicBezTo>
                  <a:lnTo>
                    <a:pt x="4167" y="6460"/>
                  </a:lnTo>
                  <a:cubicBezTo>
                    <a:pt x="4165" y="4699"/>
                    <a:pt x="2907" y="3209"/>
                    <a:pt x="1173" y="2922"/>
                  </a:cubicBezTo>
                  <a:cubicBezTo>
                    <a:pt x="1019" y="2895"/>
                    <a:pt x="880" y="2839"/>
                    <a:pt x="738" y="2743"/>
                  </a:cubicBezTo>
                  <a:cubicBezTo>
                    <a:pt x="407" y="2519"/>
                    <a:pt x="211" y="2152"/>
                    <a:pt x="211" y="1759"/>
                  </a:cubicBezTo>
                  <a:cubicBezTo>
                    <a:pt x="211" y="1329"/>
                    <a:pt x="446" y="932"/>
                    <a:pt x="824" y="720"/>
                  </a:cubicBezTo>
                  <a:cubicBezTo>
                    <a:pt x="944" y="655"/>
                    <a:pt x="1059" y="613"/>
                    <a:pt x="1175" y="593"/>
                  </a:cubicBezTo>
                  <a:cubicBezTo>
                    <a:pt x="1580" y="527"/>
                    <a:pt x="1966" y="394"/>
                    <a:pt x="2321" y="197"/>
                  </a:cubicBezTo>
                  <a:cubicBezTo>
                    <a:pt x="2372" y="170"/>
                    <a:pt x="2392" y="105"/>
                    <a:pt x="2363" y="55"/>
                  </a:cubicBezTo>
                  <a:cubicBezTo>
                    <a:pt x="2343" y="20"/>
                    <a:pt x="2308" y="0"/>
                    <a:pt x="227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25" name="Google Shape;725;p27"/>
            <p:cNvSpPr/>
            <p:nvPr/>
          </p:nvSpPr>
          <p:spPr>
            <a:xfrm>
              <a:off x="8949600" y="-330120"/>
              <a:ext cx="862920" cy="2038320"/>
            </a:xfrm>
            <a:custGeom>
              <a:avLst/>
              <a:gdLst/>
              <a:ahLst/>
              <a:cxnLst/>
              <a:rect l="l" t="t" r="r" b="b"/>
              <a:pathLst>
                <a:path w="4163" h="9832" extrusionOk="0">
                  <a:moveTo>
                    <a:pt x="3955" y="1"/>
                  </a:moveTo>
                  <a:lnTo>
                    <a:pt x="3955" y="225"/>
                  </a:lnTo>
                  <a:cubicBezTo>
                    <a:pt x="3955" y="2148"/>
                    <a:pt x="2585" y="3768"/>
                    <a:pt x="699" y="4079"/>
                  </a:cubicBezTo>
                  <a:cubicBezTo>
                    <a:pt x="616" y="4092"/>
                    <a:pt x="539" y="4121"/>
                    <a:pt x="451" y="4170"/>
                  </a:cubicBezTo>
                  <a:cubicBezTo>
                    <a:pt x="172" y="4326"/>
                    <a:pt x="0" y="4617"/>
                    <a:pt x="0" y="4931"/>
                  </a:cubicBezTo>
                  <a:cubicBezTo>
                    <a:pt x="0" y="5219"/>
                    <a:pt x="145" y="5490"/>
                    <a:pt x="388" y="5654"/>
                  </a:cubicBezTo>
                  <a:cubicBezTo>
                    <a:pt x="494" y="5725"/>
                    <a:pt x="588" y="5764"/>
                    <a:pt x="697" y="5782"/>
                  </a:cubicBezTo>
                  <a:cubicBezTo>
                    <a:pt x="2584" y="6097"/>
                    <a:pt x="3954" y="7716"/>
                    <a:pt x="3954" y="9635"/>
                  </a:cubicBezTo>
                  <a:lnTo>
                    <a:pt x="3954" y="9831"/>
                  </a:lnTo>
                  <a:cubicBezTo>
                    <a:pt x="4024" y="9729"/>
                    <a:pt x="4093" y="9625"/>
                    <a:pt x="4159" y="9516"/>
                  </a:cubicBezTo>
                  <a:cubicBezTo>
                    <a:pt x="4104" y="7549"/>
                    <a:pt x="2682" y="5900"/>
                    <a:pt x="732" y="5576"/>
                  </a:cubicBezTo>
                  <a:cubicBezTo>
                    <a:pt x="653" y="5561"/>
                    <a:pt x="588" y="5534"/>
                    <a:pt x="507" y="5479"/>
                  </a:cubicBezTo>
                  <a:cubicBezTo>
                    <a:pt x="322" y="5354"/>
                    <a:pt x="213" y="5150"/>
                    <a:pt x="213" y="4931"/>
                  </a:cubicBezTo>
                  <a:cubicBezTo>
                    <a:pt x="213" y="4694"/>
                    <a:pt x="344" y="4471"/>
                    <a:pt x="555" y="4354"/>
                  </a:cubicBezTo>
                  <a:cubicBezTo>
                    <a:pt x="621" y="4317"/>
                    <a:pt x="677" y="4296"/>
                    <a:pt x="735" y="4287"/>
                  </a:cubicBezTo>
                  <a:cubicBezTo>
                    <a:pt x="2694" y="3966"/>
                    <a:pt x="4120" y="2304"/>
                    <a:pt x="4162" y="318"/>
                  </a:cubicBezTo>
                  <a:cubicBezTo>
                    <a:pt x="4096" y="208"/>
                    <a:pt x="4026" y="104"/>
                    <a:pt x="395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26" name="Google Shape;726;p27"/>
            <p:cNvSpPr/>
            <p:nvPr/>
          </p:nvSpPr>
          <p:spPr>
            <a:xfrm>
              <a:off x="9058680" y="-159840"/>
              <a:ext cx="843840" cy="1253880"/>
            </a:xfrm>
            <a:custGeom>
              <a:avLst/>
              <a:gdLst/>
              <a:ahLst/>
              <a:cxnLst/>
              <a:rect l="l" t="t" r="r" b="b"/>
              <a:pathLst>
                <a:path w="4071" h="6048" extrusionOk="0">
                  <a:moveTo>
                    <a:pt x="3912" y="0"/>
                  </a:moveTo>
                  <a:cubicBezTo>
                    <a:pt x="3658" y="1914"/>
                    <a:pt x="2204" y="3461"/>
                    <a:pt x="275" y="3777"/>
                  </a:cubicBezTo>
                  <a:cubicBezTo>
                    <a:pt x="258" y="3777"/>
                    <a:pt x="236" y="3780"/>
                    <a:pt x="182" y="3810"/>
                  </a:cubicBezTo>
                  <a:cubicBezTo>
                    <a:pt x="71" y="3873"/>
                    <a:pt x="1" y="3988"/>
                    <a:pt x="1" y="4112"/>
                  </a:cubicBezTo>
                  <a:cubicBezTo>
                    <a:pt x="1" y="4225"/>
                    <a:pt x="59" y="4332"/>
                    <a:pt x="157" y="4398"/>
                  </a:cubicBezTo>
                  <a:cubicBezTo>
                    <a:pt x="205" y="4430"/>
                    <a:pt x="228" y="4439"/>
                    <a:pt x="257" y="4443"/>
                  </a:cubicBezTo>
                  <a:cubicBezTo>
                    <a:pt x="1323" y="4620"/>
                    <a:pt x="2284" y="5177"/>
                    <a:pt x="2963" y="6008"/>
                  </a:cubicBezTo>
                  <a:cubicBezTo>
                    <a:pt x="2984" y="6034"/>
                    <a:pt x="3014" y="6048"/>
                    <a:pt x="3045" y="6048"/>
                  </a:cubicBezTo>
                  <a:cubicBezTo>
                    <a:pt x="3068" y="6048"/>
                    <a:pt x="3092" y="6040"/>
                    <a:pt x="3111" y="6024"/>
                  </a:cubicBezTo>
                  <a:cubicBezTo>
                    <a:pt x="3157" y="5988"/>
                    <a:pt x="3164" y="5922"/>
                    <a:pt x="3127" y="5876"/>
                  </a:cubicBezTo>
                  <a:cubicBezTo>
                    <a:pt x="2417" y="5003"/>
                    <a:pt x="1409" y="4420"/>
                    <a:pt x="298" y="4236"/>
                  </a:cubicBezTo>
                  <a:cubicBezTo>
                    <a:pt x="292" y="4234"/>
                    <a:pt x="286" y="4229"/>
                    <a:pt x="275" y="4223"/>
                  </a:cubicBezTo>
                  <a:cubicBezTo>
                    <a:pt x="235" y="4196"/>
                    <a:pt x="212" y="4154"/>
                    <a:pt x="212" y="4111"/>
                  </a:cubicBezTo>
                  <a:cubicBezTo>
                    <a:pt x="212" y="4065"/>
                    <a:pt x="240" y="4020"/>
                    <a:pt x="285" y="3995"/>
                  </a:cubicBezTo>
                  <a:cubicBezTo>
                    <a:pt x="295" y="3989"/>
                    <a:pt x="300" y="3987"/>
                    <a:pt x="296" y="3987"/>
                  </a:cubicBezTo>
                  <a:cubicBezTo>
                    <a:pt x="2226" y="3669"/>
                    <a:pt x="3698" y="2197"/>
                    <a:pt x="4071" y="337"/>
                  </a:cubicBezTo>
                  <a:cubicBezTo>
                    <a:pt x="4020" y="222"/>
                    <a:pt x="3967" y="110"/>
                    <a:pt x="39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27" name="Google Shape;727;p27"/>
            <p:cNvSpPr/>
            <p:nvPr/>
          </p:nvSpPr>
          <p:spPr>
            <a:xfrm>
              <a:off x="9744120" y="1164600"/>
              <a:ext cx="157320" cy="374400"/>
            </a:xfrm>
            <a:custGeom>
              <a:avLst/>
              <a:gdLst/>
              <a:ahLst/>
              <a:cxnLst/>
              <a:rect l="l" t="t" r="r" b="b"/>
              <a:pathLst>
                <a:path w="761" h="1808" extrusionOk="0">
                  <a:moveTo>
                    <a:pt x="121" y="0"/>
                  </a:moveTo>
                  <a:cubicBezTo>
                    <a:pt x="103" y="0"/>
                    <a:pt x="84" y="5"/>
                    <a:pt x="67" y="15"/>
                  </a:cubicBezTo>
                  <a:cubicBezTo>
                    <a:pt x="17" y="46"/>
                    <a:pt x="0" y="111"/>
                    <a:pt x="30" y="160"/>
                  </a:cubicBezTo>
                  <a:cubicBezTo>
                    <a:pt x="329" y="664"/>
                    <a:pt x="524" y="1225"/>
                    <a:pt x="605" y="1807"/>
                  </a:cubicBezTo>
                  <a:cubicBezTo>
                    <a:pt x="660" y="1699"/>
                    <a:pt x="712" y="1589"/>
                    <a:pt x="760" y="1476"/>
                  </a:cubicBezTo>
                  <a:cubicBezTo>
                    <a:pt x="656" y="975"/>
                    <a:pt x="473" y="494"/>
                    <a:pt x="211" y="52"/>
                  </a:cubicBezTo>
                  <a:cubicBezTo>
                    <a:pt x="192" y="19"/>
                    <a:pt x="157" y="0"/>
                    <a:pt x="12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28" name="Google Shape;728;p27"/>
            <p:cNvSpPr/>
            <p:nvPr/>
          </p:nvSpPr>
          <p:spPr>
            <a:xfrm>
              <a:off x="9326880" y="15840"/>
              <a:ext cx="640440" cy="698400"/>
            </a:xfrm>
            <a:custGeom>
              <a:avLst/>
              <a:gdLst/>
              <a:ahLst/>
              <a:cxnLst/>
              <a:rect l="l" t="t" r="r" b="b"/>
              <a:pathLst>
                <a:path w="3090" h="3370" extrusionOk="0">
                  <a:moveTo>
                    <a:pt x="2980" y="1"/>
                  </a:moveTo>
                  <a:cubicBezTo>
                    <a:pt x="2555" y="1425"/>
                    <a:pt x="1510" y="2598"/>
                    <a:pt x="82" y="3166"/>
                  </a:cubicBezTo>
                  <a:cubicBezTo>
                    <a:pt x="28" y="3188"/>
                    <a:pt x="1" y="3249"/>
                    <a:pt x="23" y="3303"/>
                  </a:cubicBezTo>
                  <a:cubicBezTo>
                    <a:pt x="39" y="3345"/>
                    <a:pt x="79" y="3370"/>
                    <a:pt x="121" y="3370"/>
                  </a:cubicBezTo>
                  <a:cubicBezTo>
                    <a:pt x="134" y="3370"/>
                    <a:pt x="147" y="3368"/>
                    <a:pt x="160" y="3363"/>
                  </a:cubicBezTo>
                  <a:cubicBezTo>
                    <a:pt x="1556" y="2809"/>
                    <a:pt x="2600" y="1694"/>
                    <a:pt x="3089" y="333"/>
                  </a:cubicBezTo>
                  <a:cubicBezTo>
                    <a:pt x="3055" y="220"/>
                    <a:pt x="3018" y="108"/>
                    <a:pt x="29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29" name="Google Shape;729;p27"/>
            <p:cNvSpPr/>
            <p:nvPr/>
          </p:nvSpPr>
          <p:spPr>
            <a:xfrm>
              <a:off x="9484200" y="749520"/>
              <a:ext cx="482040" cy="616680"/>
            </a:xfrm>
            <a:custGeom>
              <a:avLst/>
              <a:gdLst/>
              <a:ahLst/>
              <a:cxnLst/>
              <a:rect l="l" t="t" r="r" b="b"/>
              <a:pathLst>
                <a:path w="2327" h="2976" extrusionOk="0">
                  <a:moveTo>
                    <a:pt x="122" y="0"/>
                  </a:moveTo>
                  <a:cubicBezTo>
                    <a:pt x="86" y="0"/>
                    <a:pt x="51" y="18"/>
                    <a:pt x="31" y="52"/>
                  </a:cubicBezTo>
                  <a:cubicBezTo>
                    <a:pt x="1" y="101"/>
                    <a:pt x="16" y="167"/>
                    <a:pt x="66" y="196"/>
                  </a:cubicBezTo>
                  <a:cubicBezTo>
                    <a:pt x="1120" y="841"/>
                    <a:pt x="1871" y="1830"/>
                    <a:pt x="2216" y="2976"/>
                  </a:cubicBezTo>
                  <a:cubicBezTo>
                    <a:pt x="2256" y="2866"/>
                    <a:pt x="2293" y="2755"/>
                    <a:pt x="2327" y="2641"/>
                  </a:cubicBezTo>
                  <a:cubicBezTo>
                    <a:pt x="1935" y="1562"/>
                    <a:pt x="1191" y="635"/>
                    <a:pt x="176" y="15"/>
                  </a:cubicBezTo>
                  <a:cubicBezTo>
                    <a:pt x="159" y="5"/>
                    <a:pt x="140" y="0"/>
                    <a:pt x="12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30" name="Google Shape;730;p27"/>
            <p:cNvSpPr/>
            <p:nvPr/>
          </p:nvSpPr>
          <p:spPr>
            <a:xfrm>
              <a:off x="9871560" y="189000"/>
              <a:ext cx="139680" cy="237600"/>
            </a:xfrm>
            <a:custGeom>
              <a:avLst/>
              <a:gdLst/>
              <a:ahLst/>
              <a:cxnLst/>
              <a:rect l="l" t="t" r="r" b="b"/>
              <a:pathLst>
                <a:path w="676" h="1147" extrusionOk="0">
                  <a:moveTo>
                    <a:pt x="601" y="1"/>
                  </a:moveTo>
                  <a:cubicBezTo>
                    <a:pt x="446" y="343"/>
                    <a:pt x="259" y="671"/>
                    <a:pt x="35" y="978"/>
                  </a:cubicBezTo>
                  <a:cubicBezTo>
                    <a:pt x="1" y="1026"/>
                    <a:pt x="12" y="1092"/>
                    <a:pt x="58" y="1126"/>
                  </a:cubicBezTo>
                  <a:cubicBezTo>
                    <a:pt x="77" y="1140"/>
                    <a:pt x="99" y="1146"/>
                    <a:pt x="121" y="1146"/>
                  </a:cubicBezTo>
                  <a:cubicBezTo>
                    <a:pt x="153" y="1146"/>
                    <a:pt x="184" y="1132"/>
                    <a:pt x="205" y="1103"/>
                  </a:cubicBezTo>
                  <a:cubicBezTo>
                    <a:pt x="383" y="861"/>
                    <a:pt x="539" y="605"/>
                    <a:pt x="675" y="341"/>
                  </a:cubicBezTo>
                  <a:cubicBezTo>
                    <a:pt x="652" y="226"/>
                    <a:pt x="627" y="111"/>
                    <a:pt x="60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31" name="Google Shape;731;p27"/>
            <p:cNvSpPr/>
            <p:nvPr/>
          </p:nvSpPr>
          <p:spPr>
            <a:xfrm>
              <a:off x="9568440" y="452520"/>
              <a:ext cx="441720" cy="740880"/>
            </a:xfrm>
            <a:custGeom>
              <a:avLst/>
              <a:gdLst/>
              <a:ahLst/>
              <a:cxnLst/>
              <a:rect l="l" t="t" r="r" b="b"/>
              <a:pathLst>
                <a:path w="2132" h="3575" extrusionOk="0">
                  <a:moveTo>
                    <a:pt x="1318" y="1"/>
                  </a:moveTo>
                  <a:cubicBezTo>
                    <a:pt x="1288" y="1"/>
                    <a:pt x="1259" y="13"/>
                    <a:pt x="1238" y="37"/>
                  </a:cubicBezTo>
                  <a:cubicBezTo>
                    <a:pt x="894" y="437"/>
                    <a:pt x="494" y="786"/>
                    <a:pt x="49" y="1071"/>
                  </a:cubicBezTo>
                  <a:cubicBezTo>
                    <a:pt x="19" y="1090"/>
                    <a:pt x="1" y="1124"/>
                    <a:pt x="1" y="1160"/>
                  </a:cubicBezTo>
                  <a:cubicBezTo>
                    <a:pt x="1" y="1195"/>
                    <a:pt x="19" y="1230"/>
                    <a:pt x="49" y="1249"/>
                  </a:cubicBezTo>
                  <a:cubicBezTo>
                    <a:pt x="944" y="1824"/>
                    <a:pt x="1633" y="2634"/>
                    <a:pt x="2059" y="3574"/>
                  </a:cubicBezTo>
                  <a:cubicBezTo>
                    <a:pt x="2084" y="3465"/>
                    <a:pt x="2110" y="3354"/>
                    <a:pt x="2132" y="3241"/>
                  </a:cubicBezTo>
                  <a:cubicBezTo>
                    <a:pt x="1709" y="2415"/>
                    <a:pt x="1085" y="1698"/>
                    <a:pt x="297" y="1160"/>
                  </a:cubicBezTo>
                  <a:cubicBezTo>
                    <a:pt x="706" y="882"/>
                    <a:pt x="1075" y="550"/>
                    <a:pt x="1398" y="175"/>
                  </a:cubicBezTo>
                  <a:cubicBezTo>
                    <a:pt x="1436" y="131"/>
                    <a:pt x="1431" y="64"/>
                    <a:pt x="1387" y="26"/>
                  </a:cubicBezTo>
                  <a:cubicBezTo>
                    <a:pt x="1367" y="9"/>
                    <a:pt x="1342" y="1"/>
                    <a:pt x="131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32" name="Google Shape;732;p27"/>
            <p:cNvSpPr/>
            <p:nvPr/>
          </p:nvSpPr>
          <p:spPr>
            <a:xfrm>
              <a:off x="9753120" y="363960"/>
              <a:ext cx="284040" cy="656640"/>
            </a:xfrm>
            <a:custGeom>
              <a:avLst/>
              <a:gdLst/>
              <a:ahLst/>
              <a:cxnLst/>
              <a:rect l="l" t="t" r="r" b="b"/>
              <a:pathLst>
                <a:path w="1372" h="3169" extrusionOk="0">
                  <a:moveTo>
                    <a:pt x="1329" y="0"/>
                  </a:moveTo>
                  <a:cubicBezTo>
                    <a:pt x="989" y="565"/>
                    <a:pt x="556" y="1077"/>
                    <a:pt x="39" y="1507"/>
                  </a:cubicBezTo>
                  <a:cubicBezTo>
                    <a:pt x="14" y="1528"/>
                    <a:pt x="0" y="1556"/>
                    <a:pt x="0" y="1588"/>
                  </a:cubicBezTo>
                  <a:cubicBezTo>
                    <a:pt x="0" y="1620"/>
                    <a:pt x="13" y="1650"/>
                    <a:pt x="39" y="1669"/>
                  </a:cubicBezTo>
                  <a:cubicBezTo>
                    <a:pt x="554" y="2098"/>
                    <a:pt x="987" y="2605"/>
                    <a:pt x="1325" y="3169"/>
                  </a:cubicBezTo>
                  <a:cubicBezTo>
                    <a:pt x="1340" y="3060"/>
                    <a:pt x="1356" y="2950"/>
                    <a:pt x="1368" y="2840"/>
                  </a:cubicBezTo>
                  <a:cubicBezTo>
                    <a:pt x="1062" y="2378"/>
                    <a:pt x="694" y="1956"/>
                    <a:pt x="269" y="1587"/>
                  </a:cubicBezTo>
                  <a:cubicBezTo>
                    <a:pt x="697" y="1216"/>
                    <a:pt x="1065" y="793"/>
                    <a:pt x="1371" y="331"/>
                  </a:cubicBezTo>
                  <a:cubicBezTo>
                    <a:pt x="1358" y="218"/>
                    <a:pt x="1345" y="109"/>
                    <a:pt x="132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33" name="Google Shape;733;p27"/>
            <p:cNvSpPr/>
            <p:nvPr/>
          </p:nvSpPr>
          <p:spPr>
            <a:xfrm>
              <a:off x="9915120" y="534600"/>
              <a:ext cx="132840" cy="315360"/>
            </a:xfrm>
            <a:custGeom>
              <a:avLst/>
              <a:gdLst/>
              <a:ahLst/>
              <a:cxnLst/>
              <a:rect l="l" t="t" r="r" b="b"/>
              <a:pathLst>
                <a:path w="642" h="1523" extrusionOk="0">
                  <a:moveTo>
                    <a:pt x="629" y="1"/>
                  </a:moveTo>
                  <a:cubicBezTo>
                    <a:pt x="445" y="242"/>
                    <a:pt x="247" y="472"/>
                    <a:pt x="31" y="688"/>
                  </a:cubicBezTo>
                  <a:cubicBezTo>
                    <a:pt x="11" y="708"/>
                    <a:pt x="0" y="736"/>
                    <a:pt x="0" y="763"/>
                  </a:cubicBezTo>
                  <a:cubicBezTo>
                    <a:pt x="0" y="790"/>
                    <a:pt x="11" y="818"/>
                    <a:pt x="31" y="836"/>
                  </a:cubicBezTo>
                  <a:cubicBezTo>
                    <a:pt x="247" y="1054"/>
                    <a:pt x="444" y="1282"/>
                    <a:pt x="625" y="1522"/>
                  </a:cubicBezTo>
                  <a:cubicBezTo>
                    <a:pt x="632" y="1415"/>
                    <a:pt x="636" y="1308"/>
                    <a:pt x="641" y="1198"/>
                  </a:cubicBezTo>
                  <a:cubicBezTo>
                    <a:pt x="519" y="1047"/>
                    <a:pt x="389" y="901"/>
                    <a:pt x="252" y="761"/>
                  </a:cubicBezTo>
                  <a:cubicBezTo>
                    <a:pt x="391" y="623"/>
                    <a:pt x="520" y="476"/>
                    <a:pt x="642" y="325"/>
                  </a:cubicBezTo>
                  <a:cubicBezTo>
                    <a:pt x="640" y="216"/>
                    <a:pt x="635" y="107"/>
                    <a:pt x="6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34" name="Google Shape;734;p27"/>
            <p:cNvSpPr/>
            <p:nvPr/>
          </p:nvSpPr>
          <p:spPr>
            <a:xfrm>
              <a:off x="7968960" y="785520"/>
              <a:ext cx="1068120" cy="1374120"/>
            </a:xfrm>
            <a:custGeom>
              <a:avLst/>
              <a:gdLst/>
              <a:ahLst/>
              <a:cxnLst/>
              <a:rect l="l" t="t" r="r" b="b"/>
              <a:pathLst>
                <a:path w="5153" h="6629" extrusionOk="0">
                  <a:moveTo>
                    <a:pt x="1" y="1"/>
                  </a:moveTo>
                  <a:cubicBezTo>
                    <a:pt x="3" y="72"/>
                    <a:pt x="6" y="142"/>
                    <a:pt x="8" y="212"/>
                  </a:cubicBezTo>
                  <a:lnTo>
                    <a:pt x="479" y="212"/>
                  </a:lnTo>
                  <a:cubicBezTo>
                    <a:pt x="787" y="212"/>
                    <a:pt x="1059" y="422"/>
                    <a:pt x="1137" y="722"/>
                  </a:cubicBezTo>
                  <a:cubicBezTo>
                    <a:pt x="1564" y="2349"/>
                    <a:pt x="2839" y="3615"/>
                    <a:pt x="4470" y="4027"/>
                  </a:cubicBezTo>
                  <a:cubicBezTo>
                    <a:pt x="4747" y="4097"/>
                    <a:pt x="4940" y="4347"/>
                    <a:pt x="4940" y="4636"/>
                  </a:cubicBezTo>
                  <a:lnTo>
                    <a:pt x="4940" y="6627"/>
                  </a:lnTo>
                  <a:cubicBezTo>
                    <a:pt x="4962" y="6627"/>
                    <a:pt x="4982" y="6629"/>
                    <a:pt x="5004" y="6629"/>
                  </a:cubicBezTo>
                  <a:lnTo>
                    <a:pt x="5024" y="6629"/>
                  </a:lnTo>
                  <a:cubicBezTo>
                    <a:pt x="5066" y="6629"/>
                    <a:pt x="5109" y="6627"/>
                    <a:pt x="5152" y="6625"/>
                  </a:cubicBezTo>
                  <a:lnTo>
                    <a:pt x="5152" y="4635"/>
                  </a:lnTo>
                  <a:cubicBezTo>
                    <a:pt x="5151" y="4250"/>
                    <a:pt x="4892" y="3915"/>
                    <a:pt x="4522" y="3822"/>
                  </a:cubicBezTo>
                  <a:cubicBezTo>
                    <a:pt x="2968" y="3428"/>
                    <a:pt x="1748" y="2220"/>
                    <a:pt x="1341" y="668"/>
                  </a:cubicBezTo>
                  <a:cubicBezTo>
                    <a:pt x="1238" y="276"/>
                    <a:pt x="884" y="1"/>
                    <a:pt x="4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35" name="Google Shape;735;p27"/>
            <p:cNvSpPr/>
            <p:nvPr/>
          </p:nvSpPr>
          <p:spPr>
            <a:xfrm>
              <a:off x="7974720" y="894600"/>
              <a:ext cx="952920" cy="887760"/>
            </a:xfrm>
            <a:custGeom>
              <a:avLst/>
              <a:gdLst/>
              <a:ahLst/>
              <a:cxnLst/>
              <a:rect l="l" t="t" r="r" b="b"/>
              <a:pathLst>
                <a:path w="4597" h="4282" extrusionOk="0">
                  <a:moveTo>
                    <a:pt x="0" y="1"/>
                  </a:moveTo>
                  <a:cubicBezTo>
                    <a:pt x="6" y="72"/>
                    <a:pt x="13" y="142"/>
                    <a:pt x="20" y="213"/>
                  </a:cubicBezTo>
                  <a:lnTo>
                    <a:pt x="451" y="213"/>
                  </a:lnTo>
                  <a:cubicBezTo>
                    <a:pt x="521" y="213"/>
                    <a:pt x="581" y="260"/>
                    <a:pt x="600" y="329"/>
                  </a:cubicBezTo>
                  <a:cubicBezTo>
                    <a:pt x="1075" y="2141"/>
                    <a:pt x="2498" y="3552"/>
                    <a:pt x="4314" y="4011"/>
                  </a:cubicBezTo>
                  <a:cubicBezTo>
                    <a:pt x="4357" y="4022"/>
                    <a:pt x="4385" y="4062"/>
                    <a:pt x="4385" y="4109"/>
                  </a:cubicBezTo>
                  <a:lnTo>
                    <a:pt x="4385" y="4175"/>
                  </a:lnTo>
                  <a:cubicBezTo>
                    <a:pt x="4385" y="4234"/>
                    <a:pt x="4432" y="4282"/>
                    <a:pt x="4490" y="4282"/>
                  </a:cubicBezTo>
                  <a:cubicBezTo>
                    <a:pt x="4549" y="4282"/>
                    <a:pt x="4597" y="4235"/>
                    <a:pt x="4597" y="4175"/>
                  </a:cubicBezTo>
                  <a:lnTo>
                    <a:pt x="4597" y="4109"/>
                  </a:lnTo>
                  <a:cubicBezTo>
                    <a:pt x="4596" y="3965"/>
                    <a:pt x="4500" y="3842"/>
                    <a:pt x="4365" y="3807"/>
                  </a:cubicBezTo>
                  <a:cubicBezTo>
                    <a:pt x="2624" y="3367"/>
                    <a:pt x="1259" y="2014"/>
                    <a:pt x="803" y="275"/>
                  </a:cubicBezTo>
                  <a:cubicBezTo>
                    <a:pt x="760" y="114"/>
                    <a:pt x="615" y="1"/>
                    <a:pt x="45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36" name="Google Shape;736;p27"/>
            <p:cNvSpPr/>
            <p:nvPr/>
          </p:nvSpPr>
          <p:spPr>
            <a:xfrm>
              <a:off x="8884080" y="1844280"/>
              <a:ext cx="43560" cy="311400"/>
            </a:xfrm>
            <a:custGeom>
              <a:avLst/>
              <a:gdLst/>
              <a:ahLst/>
              <a:cxnLst/>
              <a:rect l="l" t="t" r="r" b="b"/>
              <a:pathLst>
                <a:path w="212" h="1503" extrusionOk="0">
                  <a:moveTo>
                    <a:pt x="107" y="0"/>
                  </a:moveTo>
                  <a:cubicBezTo>
                    <a:pt x="48" y="0"/>
                    <a:pt x="0" y="46"/>
                    <a:pt x="0" y="105"/>
                  </a:cubicBezTo>
                  <a:lnTo>
                    <a:pt x="0" y="1474"/>
                  </a:lnTo>
                  <a:cubicBezTo>
                    <a:pt x="70" y="1486"/>
                    <a:pt x="142" y="1496"/>
                    <a:pt x="212" y="1503"/>
                  </a:cubicBezTo>
                  <a:lnTo>
                    <a:pt x="212" y="105"/>
                  </a:lnTo>
                  <a:cubicBezTo>
                    <a:pt x="211" y="48"/>
                    <a:pt x="164" y="0"/>
                    <a:pt x="10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37" name="Google Shape;737;p27"/>
            <p:cNvSpPr/>
            <p:nvPr/>
          </p:nvSpPr>
          <p:spPr>
            <a:xfrm>
              <a:off x="7986600" y="1003680"/>
              <a:ext cx="309960" cy="481680"/>
            </a:xfrm>
            <a:custGeom>
              <a:avLst/>
              <a:gdLst/>
              <a:ahLst/>
              <a:cxnLst/>
              <a:rect l="l" t="t" r="r" b="b"/>
              <a:pathLst>
                <a:path w="1497" h="2325" extrusionOk="0">
                  <a:moveTo>
                    <a:pt x="0" y="0"/>
                  </a:moveTo>
                  <a:cubicBezTo>
                    <a:pt x="10" y="71"/>
                    <a:pt x="18" y="142"/>
                    <a:pt x="29" y="212"/>
                  </a:cubicBezTo>
                  <a:lnTo>
                    <a:pt x="113" y="212"/>
                  </a:lnTo>
                  <a:cubicBezTo>
                    <a:pt x="355" y="976"/>
                    <a:pt x="766" y="1693"/>
                    <a:pt x="1301" y="2288"/>
                  </a:cubicBezTo>
                  <a:cubicBezTo>
                    <a:pt x="1322" y="2313"/>
                    <a:pt x="1351" y="2325"/>
                    <a:pt x="1380" y="2325"/>
                  </a:cubicBezTo>
                  <a:cubicBezTo>
                    <a:pt x="1405" y="2325"/>
                    <a:pt x="1430" y="2316"/>
                    <a:pt x="1449" y="2297"/>
                  </a:cubicBezTo>
                  <a:cubicBezTo>
                    <a:pt x="1493" y="2259"/>
                    <a:pt x="1496" y="2192"/>
                    <a:pt x="1458" y="2148"/>
                  </a:cubicBezTo>
                  <a:cubicBezTo>
                    <a:pt x="925" y="1556"/>
                    <a:pt x="521" y="840"/>
                    <a:pt x="291" y="76"/>
                  </a:cubicBezTo>
                  <a:cubicBezTo>
                    <a:pt x="278" y="32"/>
                    <a:pt x="236" y="0"/>
                    <a:pt x="19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38" name="Google Shape;738;p27"/>
            <p:cNvSpPr/>
            <p:nvPr/>
          </p:nvSpPr>
          <p:spPr>
            <a:xfrm>
              <a:off x="8343360" y="1536480"/>
              <a:ext cx="474840" cy="599040"/>
            </a:xfrm>
            <a:custGeom>
              <a:avLst/>
              <a:gdLst/>
              <a:ahLst/>
              <a:cxnLst/>
              <a:rect l="l" t="t" r="r" b="b"/>
              <a:pathLst>
                <a:path w="2291" h="2891" extrusionOk="0">
                  <a:moveTo>
                    <a:pt x="117" y="1"/>
                  </a:moveTo>
                  <a:cubicBezTo>
                    <a:pt x="88" y="1"/>
                    <a:pt x="60" y="13"/>
                    <a:pt x="39" y="36"/>
                  </a:cubicBezTo>
                  <a:cubicBezTo>
                    <a:pt x="0" y="80"/>
                    <a:pt x="5" y="146"/>
                    <a:pt x="48" y="184"/>
                  </a:cubicBezTo>
                  <a:cubicBezTo>
                    <a:pt x="643" y="709"/>
                    <a:pt x="1326" y="1094"/>
                    <a:pt x="2077" y="1333"/>
                  </a:cubicBezTo>
                  <a:lnTo>
                    <a:pt x="2077" y="2828"/>
                  </a:lnTo>
                  <a:cubicBezTo>
                    <a:pt x="2148" y="2852"/>
                    <a:pt x="2217" y="2871"/>
                    <a:pt x="2288" y="2890"/>
                  </a:cubicBezTo>
                  <a:lnTo>
                    <a:pt x="2288" y="1256"/>
                  </a:lnTo>
                  <a:cubicBezTo>
                    <a:pt x="2290" y="1209"/>
                    <a:pt x="2260" y="1168"/>
                    <a:pt x="2215" y="1154"/>
                  </a:cubicBezTo>
                  <a:cubicBezTo>
                    <a:pt x="1462" y="926"/>
                    <a:pt x="779" y="549"/>
                    <a:pt x="188" y="28"/>
                  </a:cubicBezTo>
                  <a:cubicBezTo>
                    <a:pt x="167" y="10"/>
                    <a:pt x="142" y="1"/>
                    <a:pt x="1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39" name="Google Shape;739;p27"/>
            <p:cNvSpPr/>
            <p:nvPr/>
          </p:nvSpPr>
          <p:spPr>
            <a:xfrm>
              <a:off x="8055360" y="1313280"/>
              <a:ext cx="653400" cy="784800"/>
            </a:xfrm>
            <a:custGeom>
              <a:avLst/>
              <a:gdLst/>
              <a:ahLst/>
              <a:cxnLst/>
              <a:rect l="l" t="t" r="r" b="b"/>
              <a:pathLst>
                <a:path w="3152" h="3786" extrusionOk="0">
                  <a:moveTo>
                    <a:pt x="0" y="0"/>
                  </a:moveTo>
                  <a:lnTo>
                    <a:pt x="0" y="0"/>
                  </a:lnTo>
                  <a:cubicBezTo>
                    <a:pt x="97" y="305"/>
                    <a:pt x="210" y="592"/>
                    <a:pt x="335" y="864"/>
                  </a:cubicBezTo>
                  <a:cubicBezTo>
                    <a:pt x="1012" y="1716"/>
                    <a:pt x="1907" y="2384"/>
                    <a:pt x="2941" y="2784"/>
                  </a:cubicBezTo>
                  <a:lnTo>
                    <a:pt x="2941" y="3691"/>
                  </a:lnTo>
                  <a:cubicBezTo>
                    <a:pt x="3011" y="3726"/>
                    <a:pt x="3080" y="3757"/>
                    <a:pt x="3152" y="3785"/>
                  </a:cubicBezTo>
                  <a:lnTo>
                    <a:pt x="3152" y="2711"/>
                  </a:lnTo>
                  <a:cubicBezTo>
                    <a:pt x="3152" y="2668"/>
                    <a:pt x="3124" y="2627"/>
                    <a:pt x="3084" y="2613"/>
                  </a:cubicBezTo>
                  <a:cubicBezTo>
                    <a:pt x="1773" y="2122"/>
                    <a:pt x="688" y="1195"/>
                    <a:pt x="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40" name="Google Shape;740;p27"/>
            <p:cNvSpPr/>
            <p:nvPr/>
          </p:nvSpPr>
          <p:spPr>
            <a:xfrm>
              <a:off x="8258040" y="1723680"/>
              <a:ext cx="341640" cy="320400"/>
            </a:xfrm>
            <a:custGeom>
              <a:avLst/>
              <a:gdLst/>
              <a:ahLst/>
              <a:cxnLst/>
              <a:rect l="l" t="t" r="r" b="b"/>
              <a:pathLst>
                <a:path w="1650" h="1546" extrusionOk="0">
                  <a:moveTo>
                    <a:pt x="1" y="1"/>
                  </a:moveTo>
                  <a:cubicBezTo>
                    <a:pt x="176" y="247"/>
                    <a:pt x="363" y="471"/>
                    <a:pt x="559" y="675"/>
                  </a:cubicBezTo>
                  <a:cubicBezTo>
                    <a:pt x="839" y="855"/>
                    <a:pt x="1131" y="1017"/>
                    <a:pt x="1438" y="1156"/>
                  </a:cubicBezTo>
                  <a:lnTo>
                    <a:pt x="1438" y="1414"/>
                  </a:lnTo>
                  <a:cubicBezTo>
                    <a:pt x="1508" y="1460"/>
                    <a:pt x="1578" y="1504"/>
                    <a:pt x="1649" y="1545"/>
                  </a:cubicBezTo>
                  <a:lnTo>
                    <a:pt x="1649" y="1087"/>
                  </a:lnTo>
                  <a:cubicBezTo>
                    <a:pt x="1647" y="1045"/>
                    <a:pt x="1623" y="1008"/>
                    <a:pt x="1585" y="990"/>
                  </a:cubicBezTo>
                  <a:cubicBezTo>
                    <a:pt x="1005" y="736"/>
                    <a:pt x="474" y="401"/>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41" name="Google Shape;741;p27"/>
            <p:cNvSpPr/>
            <p:nvPr/>
          </p:nvSpPr>
          <p:spPr>
            <a:xfrm>
              <a:off x="7968240" y="-780840"/>
              <a:ext cx="1068480" cy="1380600"/>
            </a:xfrm>
            <a:custGeom>
              <a:avLst/>
              <a:gdLst/>
              <a:ahLst/>
              <a:cxnLst/>
              <a:rect l="l" t="t" r="r" b="b"/>
              <a:pathLst>
                <a:path w="5155" h="6659" extrusionOk="0">
                  <a:moveTo>
                    <a:pt x="5049" y="0"/>
                  </a:moveTo>
                  <a:cubicBezTo>
                    <a:pt x="5041" y="0"/>
                    <a:pt x="5033" y="1"/>
                    <a:pt x="5025" y="1"/>
                  </a:cubicBezTo>
                  <a:lnTo>
                    <a:pt x="5006" y="1"/>
                  </a:lnTo>
                  <a:cubicBezTo>
                    <a:pt x="4984" y="1"/>
                    <a:pt x="4963" y="2"/>
                    <a:pt x="4942" y="2"/>
                  </a:cubicBezTo>
                  <a:lnTo>
                    <a:pt x="4942" y="2024"/>
                  </a:lnTo>
                  <a:cubicBezTo>
                    <a:pt x="4942" y="2312"/>
                    <a:pt x="4748" y="2563"/>
                    <a:pt x="4471" y="2633"/>
                  </a:cubicBezTo>
                  <a:cubicBezTo>
                    <a:pt x="2841" y="3044"/>
                    <a:pt x="1564" y="4311"/>
                    <a:pt x="1139" y="5937"/>
                  </a:cubicBezTo>
                  <a:cubicBezTo>
                    <a:pt x="1060" y="6237"/>
                    <a:pt x="789" y="6447"/>
                    <a:pt x="481" y="6447"/>
                  </a:cubicBezTo>
                  <a:lnTo>
                    <a:pt x="7" y="6447"/>
                  </a:lnTo>
                  <a:cubicBezTo>
                    <a:pt x="5" y="6517"/>
                    <a:pt x="1" y="6587"/>
                    <a:pt x="0" y="6658"/>
                  </a:cubicBezTo>
                  <a:lnTo>
                    <a:pt x="481" y="6658"/>
                  </a:lnTo>
                  <a:cubicBezTo>
                    <a:pt x="887" y="6658"/>
                    <a:pt x="1241" y="6384"/>
                    <a:pt x="1344" y="5990"/>
                  </a:cubicBezTo>
                  <a:cubicBezTo>
                    <a:pt x="1751" y="4438"/>
                    <a:pt x="2971" y="3230"/>
                    <a:pt x="4525" y="2837"/>
                  </a:cubicBezTo>
                  <a:cubicBezTo>
                    <a:pt x="4895" y="2744"/>
                    <a:pt x="5154" y="2409"/>
                    <a:pt x="5154" y="2024"/>
                  </a:cubicBezTo>
                  <a:lnTo>
                    <a:pt x="5154" y="3"/>
                  </a:lnTo>
                  <a:cubicBezTo>
                    <a:pt x="5120" y="2"/>
                    <a:pt x="5084" y="0"/>
                    <a:pt x="50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42" name="Google Shape;742;p27"/>
            <p:cNvSpPr/>
            <p:nvPr/>
          </p:nvSpPr>
          <p:spPr>
            <a:xfrm>
              <a:off x="8346960" y="-499320"/>
              <a:ext cx="580680" cy="496080"/>
            </a:xfrm>
            <a:custGeom>
              <a:avLst/>
              <a:gdLst/>
              <a:ahLst/>
              <a:cxnLst/>
              <a:rect l="l" t="t" r="r" b="b"/>
              <a:pathLst>
                <a:path w="2802" h="2394" extrusionOk="0">
                  <a:moveTo>
                    <a:pt x="2697" y="1"/>
                  </a:moveTo>
                  <a:cubicBezTo>
                    <a:pt x="2638" y="1"/>
                    <a:pt x="2590" y="47"/>
                    <a:pt x="2590" y="106"/>
                  </a:cubicBezTo>
                  <a:lnTo>
                    <a:pt x="2590" y="665"/>
                  </a:lnTo>
                  <a:cubicBezTo>
                    <a:pt x="2590" y="711"/>
                    <a:pt x="2561" y="752"/>
                    <a:pt x="2519" y="763"/>
                  </a:cubicBezTo>
                  <a:cubicBezTo>
                    <a:pt x="1570" y="1002"/>
                    <a:pt x="714" y="1504"/>
                    <a:pt x="42" y="2216"/>
                  </a:cubicBezTo>
                  <a:cubicBezTo>
                    <a:pt x="1" y="2260"/>
                    <a:pt x="2" y="2326"/>
                    <a:pt x="44" y="2365"/>
                  </a:cubicBezTo>
                  <a:cubicBezTo>
                    <a:pt x="65" y="2384"/>
                    <a:pt x="92" y="2394"/>
                    <a:pt x="117" y="2394"/>
                  </a:cubicBezTo>
                  <a:cubicBezTo>
                    <a:pt x="144" y="2394"/>
                    <a:pt x="174" y="2383"/>
                    <a:pt x="194" y="2361"/>
                  </a:cubicBezTo>
                  <a:cubicBezTo>
                    <a:pt x="839" y="1679"/>
                    <a:pt x="1660" y="1197"/>
                    <a:pt x="2570" y="967"/>
                  </a:cubicBezTo>
                  <a:cubicBezTo>
                    <a:pt x="2705" y="933"/>
                    <a:pt x="2802" y="809"/>
                    <a:pt x="2802" y="665"/>
                  </a:cubicBezTo>
                  <a:lnTo>
                    <a:pt x="2802" y="106"/>
                  </a:lnTo>
                  <a:cubicBezTo>
                    <a:pt x="2802" y="48"/>
                    <a:pt x="2755" y="1"/>
                    <a:pt x="26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43" name="Google Shape;743;p27"/>
            <p:cNvSpPr/>
            <p:nvPr/>
          </p:nvSpPr>
          <p:spPr>
            <a:xfrm>
              <a:off x="7974000" y="54360"/>
              <a:ext cx="338400" cy="436320"/>
            </a:xfrm>
            <a:custGeom>
              <a:avLst/>
              <a:gdLst/>
              <a:ahLst/>
              <a:cxnLst/>
              <a:rect l="l" t="t" r="r" b="b"/>
              <a:pathLst>
                <a:path w="1633" h="2106" extrusionOk="0">
                  <a:moveTo>
                    <a:pt x="1513" y="1"/>
                  </a:moveTo>
                  <a:cubicBezTo>
                    <a:pt x="1481" y="1"/>
                    <a:pt x="1448" y="16"/>
                    <a:pt x="1427" y="44"/>
                  </a:cubicBezTo>
                  <a:cubicBezTo>
                    <a:pt x="1044" y="567"/>
                    <a:pt x="767" y="1151"/>
                    <a:pt x="603" y="1777"/>
                  </a:cubicBezTo>
                  <a:cubicBezTo>
                    <a:pt x="584" y="1846"/>
                    <a:pt x="523" y="1893"/>
                    <a:pt x="455" y="1893"/>
                  </a:cubicBezTo>
                  <a:lnTo>
                    <a:pt x="22" y="1893"/>
                  </a:lnTo>
                  <a:cubicBezTo>
                    <a:pt x="14" y="1964"/>
                    <a:pt x="6" y="2034"/>
                    <a:pt x="1" y="2105"/>
                  </a:cubicBezTo>
                  <a:lnTo>
                    <a:pt x="455" y="2105"/>
                  </a:lnTo>
                  <a:cubicBezTo>
                    <a:pt x="620" y="2103"/>
                    <a:pt x="764" y="1990"/>
                    <a:pt x="807" y="1830"/>
                  </a:cubicBezTo>
                  <a:cubicBezTo>
                    <a:pt x="965" y="1228"/>
                    <a:pt x="1230" y="668"/>
                    <a:pt x="1598" y="168"/>
                  </a:cubicBezTo>
                  <a:cubicBezTo>
                    <a:pt x="1633" y="121"/>
                    <a:pt x="1623" y="55"/>
                    <a:pt x="1575" y="21"/>
                  </a:cubicBezTo>
                  <a:cubicBezTo>
                    <a:pt x="1556" y="8"/>
                    <a:pt x="1535" y="1"/>
                    <a:pt x="151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44" name="Google Shape;744;p27"/>
            <p:cNvSpPr/>
            <p:nvPr/>
          </p:nvSpPr>
          <p:spPr>
            <a:xfrm>
              <a:off x="8884080" y="-776520"/>
              <a:ext cx="43560" cy="233640"/>
            </a:xfrm>
            <a:custGeom>
              <a:avLst/>
              <a:gdLst/>
              <a:ahLst/>
              <a:cxnLst/>
              <a:rect l="l" t="t" r="r" b="b"/>
              <a:pathLst>
                <a:path w="212" h="1129" extrusionOk="0">
                  <a:moveTo>
                    <a:pt x="212" y="1"/>
                  </a:moveTo>
                  <a:cubicBezTo>
                    <a:pt x="142" y="7"/>
                    <a:pt x="71" y="18"/>
                    <a:pt x="0" y="29"/>
                  </a:cubicBezTo>
                  <a:lnTo>
                    <a:pt x="0" y="1023"/>
                  </a:lnTo>
                  <a:cubicBezTo>
                    <a:pt x="0" y="1081"/>
                    <a:pt x="47" y="1128"/>
                    <a:pt x="107" y="1128"/>
                  </a:cubicBezTo>
                  <a:cubicBezTo>
                    <a:pt x="164" y="1128"/>
                    <a:pt x="212" y="1082"/>
                    <a:pt x="212" y="1023"/>
                  </a:cubicBezTo>
                  <a:lnTo>
                    <a:pt x="21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45" name="Google Shape;745;p27"/>
            <p:cNvSpPr/>
            <p:nvPr/>
          </p:nvSpPr>
          <p:spPr>
            <a:xfrm>
              <a:off x="7985520" y="-757080"/>
              <a:ext cx="832680" cy="1137960"/>
            </a:xfrm>
            <a:custGeom>
              <a:avLst/>
              <a:gdLst/>
              <a:ahLst/>
              <a:cxnLst/>
              <a:rect l="l" t="t" r="r" b="b"/>
              <a:pathLst>
                <a:path w="4018" h="5489" extrusionOk="0">
                  <a:moveTo>
                    <a:pt x="4017" y="1"/>
                  </a:moveTo>
                  <a:cubicBezTo>
                    <a:pt x="3947" y="18"/>
                    <a:pt x="3876" y="39"/>
                    <a:pt x="3806" y="62"/>
                  </a:cubicBezTo>
                  <a:lnTo>
                    <a:pt x="3806" y="1588"/>
                  </a:lnTo>
                  <a:cubicBezTo>
                    <a:pt x="2045" y="2146"/>
                    <a:pt x="675" y="3517"/>
                    <a:pt x="118" y="5278"/>
                  </a:cubicBezTo>
                  <a:lnTo>
                    <a:pt x="30" y="5278"/>
                  </a:lnTo>
                  <a:cubicBezTo>
                    <a:pt x="19" y="5348"/>
                    <a:pt x="11" y="5418"/>
                    <a:pt x="1" y="5488"/>
                  </a:cubicBezTo>
                  <a:lnTo>
                    <a:pt x="196" y="5488"/>
                  </a:lnTo>
                  <a:cubicBezTo>
                    <a:pt x="242" y="5488"/>
                    <a:pt x="284" y="5459"/>
                    <a:pt x="296" y="5414"/>
                  </a:cubicBezTo>
                  <a:cubicBezTo>
                    <a:pt x="826" y="3660"/>
                    <a:pt x="2188" y="2295"/>
                    <a:pt x="3942" y="1767"/>
                  </a:cubicBezTo>
                  <a:cubicBezTo>
                    <a:pt x="3985" y="1753"/>
                    <a:pt x="4017" y="1712"/>
                    <a:pt x="4017" y="1665"/>
                  </a:cubicBezTo>
                  <a:lnTo>
                    <a:pt x="401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46" name="Google Shape;746;p27"/>
            <p:cNvSpPr/>
            <p:nvPr/>
          </p:nvSpPr>
          <p:spPr>
            <a:xfrm>
              <a:off x="8051040" y="-719640"/>
              <a:ext cx="657720" cy="798480"/>
            </a:xfrm>
            <a:custGeom>
              <a:avLst/>
              <a:gdLst/>
              <a:ahLst/>
              <a:cxnLst/>
              <a:rect l="l" t="t" r="r" b="b"/>
              <a:pathLst>
                <a:path w="3173" h="3853" extrusionOk="0">
                  <a:moveTo>
                    <a:pt x="3173" y="1"/>
                  </a:moveTo>
                  <a:cubicBezTo>
                    <a:pt x="3104" y="29"/>
                    <a:pt x="3032" y="62"/>
                    <a:pt x="2962" y="95"/>
                  </a:cubicBezTo>
                  <a:lnTo>
                    <a:pt x="2962" y="1034"/>
                  </a:lnTo>
                  <a:cubicBezTo>
                    <a:pt x="1909" y="1443"/>
                    <a:pt x="1001" y="2125"/>
                    <a:pt x="320" y="3000"/>
                  </a:cubicBezTo>
                  <a:cubicBezTo>
                    <a:pt x="199" y="3269"/>
                    <a:pt x="93" y="3555"/>
                    <a:pt x="1" y="3853"/>
                  </a:cubicBezTo>
                  <a:cubicBezTo>
                    <a:pt x="688" y="2643"/>
                    <a:pt x="1782" y="1701"/>
                    <a:pt x="3105" y="1206"/>
                  </a:cubicBezTo>
                  <a:cubicBezTo>
                    <a:pt x="3145" y="1191"/>
                    <a:pt x="3173" y="1151"/>
                    <a:pt x="3173" y="1108"/>
                  </a:cubicBezTo>
                  <a:lnTo>
                    <a:pt x="317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47" name="Google Shape;747;p27"/>
            <p:cNvSpPr/>
            <p:nvPr/>
          </p:nvSpPr>
          <p:spPr>
            <a:xfrm>
              <a:off x="8246520" y="-664920"/>
              <a:ext cx="353160" cy="335880"/>
            </a:xfrm>
            <a:custGeom>
              <a:avLst/>
              <a:gdLst/>
              <a:ahLst/>
              <a:cxnLst/>
              <a:rect l="l" t="t" r="r" b="b"/>
              <a:pathLst>
                <a:path w="1704" h="1621" extrusionOk="0">
                  <a:moveTo>
                    <a:pt x="1703" y="0"/>
                  </a:moveTo>
                  <a:cubicBezTo>
                    <a:pt x="1632" y="41"/>
                    <a:pt x="1563" y="85"/>
                    <a:pt x="1493" y="132"/>
                  </a:cubicBezTo>
                  <a:lnTo>
                    <a:pt x="1493" y="419"/>
                  </a:lnTo>
                  <a:cubicBezTo>
                    <a:pt x="1158" y="570"/>
                    <a:pt x="841" y="747"/>
                    <a:pt x="539" y="948"/>
                  </a:cubicBezTo>
                  <a:cubicBezTo>
                    <a:pt x="351" y="1152"/>
                    <a:pt x="170" y="1377"/>
                    <a:pt x="1" y="1620"/>
                  </a:cubicBezTo>
                  <a:cubicBezTo>
                    <a:pt x="488" y="1200"/>
                    <a:pt x="1037" y="850"/>
                    <a:pt x="1640" y="586"/>
                  </a:cubicBezTo>
                  <a:cubicBezTo>
                    <a:pt x="1679" y="567"/>
                    <a:pt x="1703" y="531"/>
                    <a:pt x="1703" y="488"/>
                  </a:cubicBezTo>
                  <a:lnTo>
                    <a:pt x="170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grpSp>
      <p:sp>
        <p:nvSpPr>
          <p:cNvPr id="748" name="Google Shape;748;p27"/>
          <p:cNvSpPr/>
          <p:nvPr/>
        </p:nvSpPr>
        <p:spPr>
          <a:xfrm>
            <a:off x="128520" y="140760"/>
            <a:ext cx="8862120" cy="4861440"/>
          </a:xfrm>
          <a:prstGeom prst="roundRect">
            <a:avLst>
              <a:gd name="adj" fmla="val 0"/>
            </a:avLst>
          </a:prstGeom>
          <a:noFill/>
          <a:ln w="19050" cap="flat" cmpd="sng">
            <a:solidFill>
              <a:srgbClr val="1C1F2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49" name="Google Shape;749;p27"/>
          <p:cNvSpPr txBox="1">
            <a:spLocks noGrp="1"/>
          </p:cNvSpPr>
          <p:nvPr>
            <p:ph type="title"/>
          </p:nvPr>
        </p:nvSpPr>
        <p:spPr>
          <a:xfrm>
            <a:off x="720000" y="444960"/>
            <a:ext cx="7703640" cy="5724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_HEADER" type="secHead">
  <p:cSld name="SECTION_HEADER">
    <p:bg>
      <p:bgPr>
        <a:solidFill>
          <a:schemeClr val="lt1"/>
        </a:solidFill>
        <a:effectLst/>
      </p:bgPr>
    </p:bg>
    <p:spTree>
      <p:nvGrpSpPr>
        <p:cNvPr id="1" name="Shape 750"/>
        <p:cNvGrpSpPr/>
        <p:nvPr/>
      </p:nvGrpSpPr>
      <p:grpSpPr>
        <a:xfrm>
          <a:off x="0" y="0"/>
          <a:ext cx="0" cy="0"/>
          <a:chOff x="0" y="0"/>
          <a:chExt cx="0" cy="0"/>
        </a:xfrm>
      </p:grpSpPr>
      <p:grpSp>
        <p:nvGrpSpPr>
          <p:cNvPr id="751" name="Google Shape;751;p28"/>
          <p:cNvGrpSpPr/>
          <p:nvPr/>
        </p:nvGrpSpPr>
        <p:grpSpPr>
          <a:xfrm>
            <a:off x="6690991" y="-211996"/>
            <a:ext cx="2695613" cy="3039588"/>
            <a:chOff x="6690991" y="-211996"/>
            <a:chExt cx="2695613" cy="3039588"/>
          </a:xfrm>
        </p:grpSpPr>
        <p:sp>
          <p:nvSpPr>
            <p:cNvPr id="752" name="Google Shape;752;p28"/>
            <p:cNvSpPr/>
            <p:nvPr/>
          </p:nvSpPr>
          <p:spPr>
            <a:xfrm rot="-1586400">
              <a:off x="7455960" y="1484640"/>
              <a:ext cx="1247760" cy="996480"/>
            </a:xfrm>
            <a:custGeom>
              <a:avLst/>
              <a:gdLst/>
              <a:ahLst/>
              <a:cxnLst/>
              <a:rect l="l" t="t" r="r" b="b"/>
              <a:pathLst>
                <a:path w="6074" h="4850" extrusionOk="0">
                  <a:moveTo>
                    <a:pt x="116" y="0"/>
                  </a:moveTo>
                  <a:cubicBezTo>
                    <a:pt x="108" y="0"/>
                    <a:pt x="99" y="1"/>
                    <a:pt x="91" y="3"/>
                  </a:cubicBezTo>
                  <a:cubicBezTo>
                    <a:pt x="35" y="18"/>
                    <a:pt x="1" y="75"/>
                    <a:pt x="14" y="132"/>
                  </a:cubicBezTo>
                  <a:cubicBezTo>
                    <a:pt x="759" y="3129"/>
                    <a:pt x="2098" y="4849"/>
                    <a:pt x="3690" y="4849"/>
                  </a:cubicBezTo>
                  <a:cubicBezTo>
                    <a:pt x="4553" y="4849"/>
                    <a:pt x="5365" y="4328"/>
                    <a:pt x="6041" y="3342"/>
                  </a:cubicBezTo>
                  <a:cubicBezTo>
                    <a:pt x="6074" y="3294"/>
                    <a:pt x="6062" y="3228"/>
                    <a:pt x="6013" y="3195"/>
                  </a:cubicBezTo>
                  <a:cubicBezTo>
                    <a:pt x="5995" y="3183"/>
                    <a:pt x="5974" y="3177"/>
                    <a:pt x="5954" y="3177"/>
                  </a:cubicBezTo>
                  <a:cubicBezTo>
                    <a:pt x="5919" y="3177"/>
                    <a:pt x="5886" y="3193"/>
                    <a:pt x="5867" y="3223"/>
                  </a:cubicBezTo>
                  <a:cubicBezTo>
                    <a:pt x="5233" y="4149"/>
                    <a:pt x="4479" y="4640"/>
                    <a:pt x="3692" y="4640"/>
                  </a:cubicBezTo>
                  <a:cubicBezTo>
                    <a:pt x="2224" y="4640"/>
                    <a:pt x="925" y="2935"/>
                    <a:pt x="218" y="80"/>
                  </a:cubicBezTo>
                  <a:cubicBezTo>
                    <a:pt x="207" y="33"/>
                    <a:pt x="163" y="0"/>
                    <a:pt x="116"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53" name="Google Shape;753;p28"/>
            <p:cNvSpPr/>
            <p:nvPr/>
          </p:nvSpPr>
          <p:spPr>
            <a:xfrm rot="-1586400">
              <a:off x="8365680" y="421200"/>
              <a:ext cx="528480" cy="1342440"/>
            </a:xfrm>
            <a:custGeom>
              <a:avLst/>
              <a:gdLst/>
              <a:ahLst/>
              <a:cxnLst/>
              <a:rect l="l" t="t" r="r" b="b"/>
              <a:pathLst>
                <a:path w="2573" h="6535" extrusionOk="0">
                  <a:moveTo>
                    <a:pt x="2529" y="0"/>
                  </a:moveTo>
                  <a:cubicBezTo>
                    <a:pt x="1942" y="513"/>
                    <a:pt x="1528" y="1220"/>
                    <a:pt x="1404" y="2026"/>
                  </a:cubicBezTo>
                  <a:cubicBezTo>
                    <a:pt x="1131" y="3800"/>
                    <a:pt x="657" y="5304"/>
                    <a:pt x="31" y="6377"/>
                  </a:cubicBezTo>
                  <a:cubicBezTo>
                    <a:pt x="1" y="6428"/>
                    <a:pt x="17" y="6492"/>
                    <a:pt x="69" y="6521"/>
                  </a:cubicBezTo>
                  <a:cubicBezTo>
                    <a:pt x="85" y="6530"/>
                    <a:pt x="103" y="6535"/>
                    <a:pt x="121" y="6535"/>
                  </a:cubicBezTo>
                  <a:cubicBezTo>
                    <a:pt x="158" y="6535"/>
                    <a:pt x="193" y="6516"/>
                    <a:pt x="213" y="6483"/>
                  </a:cubicBezTo>
                  <a:cubicBezTo>
                    <a:pt x="851" y="5387"/>
                    <a:pt x="1336" y="3857"/>
                    <a:pt x="1612" y="2058"/>
                  </a:cubicBezTo>
                  <a:cubicBezTo>
                    <a:pt x="1722" y="1346"/>
                    <a:pt x="2074" y="719"/>
                    <a:pt x="2573" y="247"/>
                  </a:cubicBezTo>
                  <a:cubicBezTo>
                    <a:pt x="2560" y="164"/>
                    <a:pt x="2544" y="83"/>
                    <a:pt x="2529"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54" name="Google Shape;754;p28"/>
            <p:cNvSpPr/>
            <p:nvPr/>
          </p:nvSpPr>
          <p:spPr>
            <a:xfrm rot="-1586400">
              <a:off x="6895440" y="1200960"/>
              <a:ext cx="254160" cy="611280"/>
            </a:xfrm>
            <a:custGeom>
              <a:avLst/>
              <a:gdLst/>
              <a:ahLst/>
              <a:cxnLst/>
              <a:rect l="l" t="t" r="r" b="b"/>
              <a:pathLst>
                <a:path w="1238" h="2977" extrusionOk="0">
                  <a:moveTo>
                    <a:pt x="43" y="0"/>
                  </a:moveTo>
                  <a:cubicBezTo>
                    <a:pt x="28" y="84"/>
                    <a:pt x="15" y="168"/>
                    <a:pt x="0" y="253"/>
                  </a:cubicBezTo>
                  <a:cubicBezTo>
                    <a:pt x="442" y="711"/>
                    <a:pt x="752" y="1299"/>
                    <a:pt x="854" y="1958"/>
                  </a:cubicBezTo>
                  <a:cubicBezTo>
                    <a:pt x="903" y="2277"/>
                    <a:pt x="958" y="2592"/>
                    <a:pt x="1019" y="2891"/>
                  </a:cubicBezTo>
                  <a:cubicBezTo>
                    <a:pt x="1030" y="2942"/>
                    <a:pt x="1072" y="2976"/>
                    <a:pt x="1121" y="2976"/>
                  </a:cubicBezTo>
                  <a:cubicBezTo>
                    <a:pt x="1129" y="2976"/>
                    <a:pt x="1137" y="2976"/>
                    <a:pt x="1144" y="2974"/>
                  </a:cubicBezTo>
                  <a:cubicBezTo>
                    <a:pt x="1200" y="2963"/>
                    <a:pt x="1238" y="2907"/>
                    <a:pt x="1227" y="2850"/>
                  </a:cubicBezTo>
                  <a:cubicBezTo>
                    <a:pt x="1166" y="2551"/>
                    <a:pt x="1110" y="2242"/>
                    <a:pt x="1062" y="1926"/>
                  </a:cubicBezTo>
                  <a:cubicBezTo>
                    <a:pt x="946" y="1172"/>
                    <a:pt x="573" y="504"/>
                    <a:pt x="43"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55" name="Google Shape;755;p28"/>
            <p:cNvSpPr/>
            <p:nvPr/>
          </p:nvSpPr>
          <p:spPr>
            <a:xfrm rot="-1586400">
              <a:off x="7575480" y="1606320"/>
              <a:ext cx="1501200" cy="879480"/>
            </a:xfrm>
            <a:custGeom>
              <a:avLst/>
              <a:gdLst/>
              <a:ahLst/>
              <a:cxnLst/>
              <a:rect l="l" t="t" r="r" b="b"/>
              <a:pathLst>
                <a:path w="7307" h="4281" extrusionOk="0">
                  <a:moveTo>
                    <a:pt x="7188" y="0"/>
                  </a:moveTo>
                  <a:cubicBezTo>
                    <a:pt x="7143" y="0"/>
                    <a:pt x="7101" y="28"/>
                    <a:pt x="7087" y="74"/>
                  </a:cubicBezTo>
                  <a:cubicBezTo>
                    <a:pt x="6260" y="2652"/>
                    <a:pt x="4942" y="4070"/>
                    <a:pt x="3371" y="4070"/>
                  </a:cubicBezTo>
                  <a:cubicBezTo>
                    <a:pt x="2125" y="4070"/>
                    <a:pt x="1034" y="3178"/>
                    <a:pt x="216" y="1487"/>
                  </a:cubicBezTo>
                  <a:cubicBezTo>
                    <a:pt x="198" y="1450"/>
                    <a:pt x="159" y="1428"/>
                    <a:pt x="119" y="1428"/>
                  </a:cubicBezTo>
                  <a:cubicBezTo>
                    <a:pt x="104" y="1428"/>
                    <a:pt x="89" y="1431"/>
                    <a:pt x="74" y="1438"/>
                  </a:cubicBezTo>
                  <a:cubicBezTo>
                    <a:pt x="23" y="1464"/>
                    <a:pt x="1" y="1527"/>
                    <a:pt x="25" y="1579"/>
                  </a:cubicBezTo>
                  <a:cubicBezTo>
                    <a:pt x="882" y="3346"/>
                    <a:pt x="2039" y="4280"/>
                    <a:pt x="3371" y="4280"/>
                  </a:cubicBezTo>
                  <a:cubicBezTo>
                    <a:pt x="3373" y="4280"/>
                    <a:pt x="3374" y="4280"/>
                    <a:pt x="3375" y="4280"/>
                  </a:cubicBezTo>
                  <a:cubicBezTo>
                    <a:pt x="5044" y="4280"/>
                    <a:pt x="6432" y="2809"/>
                    <a:pt x="7289" y="138"/>
                  </a:cubicBezTo>
                  <a:cubicBezTo>
                    <a:pt x="7307" y="83"/>
                    <a:pt x="7276" y="23"/>
                    <a:pt x="7220" y="5"/>
                  </a:cubicBezTo>
                  <a:cubicBezTo>
                    <a:pt x="7209" y="2"/>
                    <a:pt x="7199" y="0"/>
                    <a:pt x="7188"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56" name="Google Shape;756;p28"/>
            <p:cNvSpPr/>
            <p:nvPr/>
          </p:nvSpPr>
          <p:spPr>
            <a:xfrm rot="-1586400">
              <a:off x="8578440" y="498960"/>
              <a:ext cx="245160" cy="759240"/>
            </a:xfrm>
            <a:custGeom>
              <a:avLst/>
              <a:gdLst/>
              <a:ahLst/>
              <a:cxnLst/>
              <a:rect l="l" t="t" r="r" b="b"/>
              <a:pathLst>
                <a:path w="1194" h="3696" extrusionOk="0">
                  <a:moveTo>
                    <a:pt x="1164" y="0"/>
                  </a:moveTo>
                  <a:cubicBezTo>
                    <a:pt x="801" y="402"/>
                    <a:pt x="547" y="905"/>
                    <a:pt x="461" y="1465"/>
                  </a:cubicBezTo>
                  <a:cubicBezTo>
                    <a:pt x="346" y="2212"/>
                    <a:pt x="196" y="2919"/>
                    <a:pt x="15" y="3561"/>
                  </a:cubicBezTo>
                  <a:cubicBezTo>
                    <a:pt x="0" y="3618"/>
                    <a:pt x="32" y="3676"/>
                    <a:pt x="88" y="3692"/>
                  </a:cubicBezTo>
                  <a:cubicBezTo>
                    <a:pt x="97" y="3695"/>
                    <a:pt x="107" y="3696"/>
                    <a:pt x="116" y="3696"/>
                  </a:cubicBezTo>
                  <a:cubicBezTo>
                    <a:pt x="162" y="3696"/>
                    <a:pt x="205" y="3666"/>
                    <a:pt x="218" y="3620"/>
                  </a:cubicBezTo>
                  <a:cubicBezTo>
                    <a:pt x="400" y="2968"/>
                    <a:pt x="553" y="2254"/>
                    <a:pt x="669" y="1497"/>
                  </a:cubicBezTo>
                  <a:cubicBezTo>
                    <a:pt x="739" y="1045"/>
                    <a:pt x="926" y="636"/>
                    <a:pt x="1193" y="292"/>
                  </a:cubicBezTo>
                  <a:cubicBezTo>
                    <a:pt x="1185" y="193"/>
                    <a:pt x="1175" y="96"/>
                    <a:pt x="1164"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57" name="Google Shape;757;p28"/>
            <p:cNvSpPr/>
            <p:nvPr/>
          </p:nvSpPr>
          <p:spPr>
            <a:xfrm rot="-1586400">
              <a:off x="7022520" y="1299960"/>
              <a:ext cx="306720" cy="985680"/>
            </a:xfrm>
            <a:custGeom>
              <a:avLst/>
              <a:gdLst/>
              <a:ahLst/>
              <a:cxnLst/>
              <a:rect l="l" t="t" r="r" b="b"/>
              <a:pathLst>
                <a:path w="1494" h="4798" extrusionOk="0">
                  <a:moveTo>
                    <a:pt x="29" y="0"/>
                  </a:moveTo>
                  <a:cubicBezTo>
                    <a:pt x="18" y="105"/>
                    <a:pt x="8" y="211"/>
                    <a:pt x="0" y="317"/>
                  </a:cubicBezTo>
                  <a:cubicBezTo>
                    <a:pt x="209" y="628"/>
                    <a:pt x="352" y="984"/>
                    <a:pt x="413" y="1369"/>
                  </a:cubicBezTo>
                  <a:cubicBezTo>
                    <a:pt x="607" y="2640"/>
                    <a:pt x="898" y="3771"/>
                    <a:pt x="1275" y="4731"/>
                  </a:cubicBezTo>
                  <a:cubicBezTo>
                    <a:pt x="1292" y="4772"/>
                    <a:pt x="1331" y="4798"/>
                    <a:pt x="1373" y="4798"/>
                  </a:cubicBezTo>
                  <a:cubicBezTo>
                    <a:pt x="1386" y="4798"/>
                    <a:pt x="1399" y="4795"/>
                    <a:pt x="1412" y="4790"/>
                  </a:cubicBezTo>
                  <a:cubicBezTo>
                    <a:pt x="1467" y="4768"/>
                    <a:pt x="1493" y="4708"/>
                    <a:pt x="1471" y="4653"/>
                  </a:cubicBezTo>
                  <a:cubicBezTo>
                    <a:pt x="1099" y="3708"/>
                    <a:pt x="814" y="2592"/>
                    <a:pt x="621" y="1336"/>
                  </a:cubicBezTo>
                  <a:cubicBezTo>
                    <a:pt x="544" y="834"/>
                    <a:pt x="332" y="379"/>
                    <a:pt x="29"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58" name="Google Shape;758;p28"/>
            <p:cNvSpPr/>
            <p:nvPr/>
          </p:nvSpPr>
          <p:spPr>
            <a:xfrm rot="-1586400">
              <a:off x="7176240" y="1395360"/>
              <a:ext cx="585360" cy="1373760"/>
            </a:xfrm>
            <a:custGeom>
              <a:avLst/>
              <a:gdLst/>
              <a:ahLst/>
              <a:cxnLst/>
              <a:rect l="l" t="t" r="r" b="b"/>
              <a:pathLst>
                <a:path w="2851" h="6686" extrusionOk="0">
                  <a:moveTo>
                    <a:pt x="3" y="0"/>
                  </a:moveTo>
                  <a:cubicBezTo>
                    <a:pt x="3" y="41"/>
                    <a:pt x="1" y="82"/>
                    <a:pt x="1" y="123"/>
                  </a:cubicBezTo>
                  <a:cubicBezTo>
                    <a:pt x="1" y="176"/>
                    <a:pt x="1" y="227"/>
                    <a:pt x="2" y="279"/>
                  </a:cubicBezTo>
                  <a:cubicBezTo>
                    <a:pt x="2" y="331"/>
                    <a:pt x="1" y="383"/>
                    <a:pt x="1" y="434"/>
                  </a:cubicBezTo>
                  <a:cubicBezTo>
                    <a:pt x="1" y="663"/>
                    <a:pt x="10" y="886"/>
                    <a:pt x="24" y="1104"/>
                  </a:cubicBezTo>
                  <a:cubicBezTo>
                    <a:pt x="361" y="2928"/>
                    <a:pt x="901" y="4426"/>
                    <a:pt x="1600" y="5531"/>
                  </a:cubicBezTo>
                  <a:cubicBezTo>
                    <a:pt x="1977" y="6004"/>
                    <a:pt x="2403" y="6390"/>
                    <a:pt x="2850" y="6686"/>
                  </a:cubicBezTo>
                  <a:cubicBezTo>
                    <a:pt x="1551" y="5590"/>
                    <a:pt x="583" y="3430"/>
                    <a:pt x="128" y="465"/>
                  </a:cubicBezTo>
                  <a:cubicBezTo>
                    <a:pt x="103" y="303"/>
                    <a:pt x="59" y="149"/>
                    <a:pt x="3"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59" name="Google Shape;759;p28"/>
            <p:cNvSpPr/>
            <p:nvPr/>
          </p:nvSpPr>
          <p:spPr>
            <a:xfrm rot="-1586400">
              <a:off x="8398440" y="707400"/>
              <a:ext cx="693000" cy="1488600"/>
            </a:xfrm>
            <a:custGeom>
              <a:avLst/>
              <a:gdLst/>
              <a:ahLst/>
              <a:cxnLst/>
              <a:rect l="l" t="t" r="r" b="b"/>
              <a:pathLst>
                <a:path w="3374" h="7246" extrusionOk="0">
                  <a:moveTo>
                    <a:pt x="3367" y="0"/>
                  </a:moveTo>
                  <a:cubicBezTo>
                    <a:pt x="3248" y="224"/>
                    <a:pt x="3163" y="468"/>
                    <a:pt x="3122" y="729"/>
                  </a:cubicBezTo>
                  <a:cubicBezTo>
                    <a:pt x="2620" y="3991"/>
                    <a:pt x="1500" y="6278"/>
                    <a:pt x="0" y="7246"/>
                  </a:cubicBezTo>
                  <a:cubicBezTo>
                    <a:pt x="425" y="7042"/>
                    <a:pt x="838" y="6758"/>
                    <a:pt x="1219" y="6399"/>
                  </a:cubicBezTo>
                  <a:cubicBezTo>
                    <a:pt x="2211" y="5161"/>
                    <a:pt x="2949" y="3235"/>
                    <a:pt x="3330" y="759"/>
                  </a:cubicBezTo>
                  <a:cubicBezTo>
                    <a:pt x="3341" y="690"/>
                    <a:pt x="3356" y="622"/>
                    <a:pt x="3373" y="555"/>
                  </a:cubicBezTo>
                  <a:lnTo>
                    <a:pt x="3373" y="542"/>
                  </a:lnTo>
                  <a:cubicBezTo>
                    <a:pt x="3374" y="488"/>
                    <a:pt x="3374" y="438"/>
                    <a:pt x="3374" y="385"/>
                  </a:cubicBezTo>
                  <a:cubicBezTo>
                    <a:pt x="3374" y="256"/>
                    <a:pt x="3372" y="126"/>
                    <a:pt x="3367"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60" name="Google Shape;760;p28"/>
            <p:cNvSpPr/>
            <p:nvPr/>
          </p:nvSpPr>
          <p:spPr>
            <a:xfrm rot="-1586400">
              <a:off x="8137080" y="248040"/>
              <a:ext cx="599760" cy="1334880"/>
            </a:xfrm>
            <a:custGeom>
              <a:avLst/>
              <a:gdLst/>
              <a:ahLst/>
              <a:cxnLst/>
              <a:rect l="l" t="t" r="r" b="b"/>
              <a:pathLst>
                <a:path w="2920" h="6498" extrusionOk="0">
                  <a:moveTo>
                    <a:pt x="2852" y="0"/>
                  </a:moveTo>
                  <a:cubicBezTo>
                    <a:pt x="1851" y="678"/>
                    <a:pt x="1135" y="1752"/>
                    <a:pt x="940" y="3029"/>
                  </a:cubicBezTo>
                  <a:cubicBezTo>
                    <a:pt x="744" y="4307"/>
                    <a:pt x="427" y="5455"/>
                    <a:pt x="24" y="6348"/>
                  </a:cubicBezTo>
                  <a:cubicBezTo>
                    <a:pt x="0" y="6402"/>
                    <a:pt x="24" y="6464"/>
                    <a:pt x="77" y="6488"/>
                  </a:cubicBezTo>
                  <a:cubicBezTo>
                    <a:pt x="91" y="6494"/>
                    <a:pt x="106" y="6498"/>
                    <a:pt x="121" y="6498"/>
                  </a:cubicBezTo>
                  <a:cubicBezTo>
                    <a:pt x="161" y="6498"/>
                    <a:pt x="199" y="6474"/>
                    <a:pt x="217" y="6436"/>
                  </a:cubicBezTo>
                  <a:cubicBezTo>
                    <a:pt x="632" y="5513"/>
                    <a:pt x="947" y="4377"/>
                    <a:pt x="1150" y="3061"/>
                  </a:cubicBezTo>
                  <a:cubicBezTo>
                    <a:pt x="1333" y="1865"/>
                    <a:pt x="1992" y="856"/>
                    <a:pt x="2920" y="207"/>
                  </a:cubicBezTo>
                  <a:cubicBezTo>
                    <a:pt x="2897" y="137"/>
                    <a:pt x="2876" y="68"/>
                    <a:pt x="2852"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61" name="Google Shape;761;p28"/>
            <p:cNvSpPr/>
            <p:nvPr/>
          </p:nvSpPr>
          <p:spPr>
            <a:xfrm rot="-1586400">
              <a:off x="7029360" y="662760"/>
              <a:ext cx="1297800" cy="1721520"/>
            </a:xfrm>
            <a:custGeom>
              <a:avLst/>
              <a:gdLst/>
              <a:ahLst/>
              <a:cxnLst/>
              <a:rect l="l" t="t" r="r" b="b"/>
              <a:pathLst>
                <a:path w="6317" h="8379" extrusionOk="0">
                  <a:moveTo>
                    <a:pt x="68" y="1"/>
                  </a:moveTo>
                  <a:cubicBezTo>
                    <a:pt x="44" y="71"/>
                    <a:pt x="22" y="143"/>
                    <a:pt x="0" y="217"/>
                  </a:cubicBezTo>
                  <a:cubicBezTo>
                    <a:pt x="872" y="866"/>
                    <a:pt x="1490" y="1844"/>
                    <a:pt x="1667" y="2995"/>
                  </a:cubicBezTo>
                  <a:cubicBezTo>
                    <a:pt x="2237" y="6695"/>
                    <a:pt x="3570" y="8378"/>
                    <a:pt x="4569" y="8378"/>
                  </a:cubicBezTo>
                  <a:cubicBezTo>
                    <a:pt x="5147" y="8378"/>
                    <a:pt x="5758" y="7845"/>
                    <a:pt x="6289" y="6876"/>
                  </a:cubicBezTo>
                  <a:cubicBezTo>
                    <a:pt x="6317" y="6825"/>
                    <a:pt x="6299" y="6761"/>
                    <a:pt x="6246" y="6733"/>
                  </a:cubicBezTo>
                  <a:cubicBezTo>
                    <a:pt x="6231" y="6724"/>
                    <a:pt x="6213" y="6720"/>
                    <a:pt x="6196" y="6720"/>
                  </a:cubicBezTo>
                  <a:cubicBezTo>
                    <a:pt x="6159" y="6720"/>
                    <a:pt x="6123" y="6740"/>
                    <a:pt x="6104" y="6776"/>
                  </a:cubicBezTo>
                  <a:cubicBezTo>
                    <a:pt x="5619" y="7661"/>
                    <a:pt x="5061" y="8169"/>
                    <a:pt x="4569" y="8169"/>
                  </a:cubicBezTo>
                  <a:cubicBezTo>
                    <a:pt x="3652" y="8169"/>
                    <a:pt x="2397" y="6345"/>
                    <a:pt x="1878" y="2964"/>
                  </a:cubicBezTo>
                  <a:cubicBezTo>
                    <a:pt x="1687" y="1728"/>
                    <a:pt x="1015" y="683"/>
                    <a:pt x="68"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62" name="Google Shape;762;p28"/>
            <p:cNvSpPr/>
            <p:nvPr/>
          </p:nvSpPr>
          <p:spPr>
            <a:xfrm rot="-1586400">
              <a:off x="7413120" y="322560"/>
              <a:ext cx="1372320" cy="1730520"/>
            </a:xfrm>
            <a:custGeom>
              <a:avLst/>
              <a:gdLst/>
              <a:ahLst/>
              <a:cxnLst/>
              <a:rect l="l" t="t" r="r" b="b"/>
              <a:pathLst>
                <a:path w="6680" h="8423" extrusionOk="0">
                  <a:moveTo>
                    <a:pt x="6599" y="1"/>
                  </a:moveTo>
                  <a:cubicBezTo>
                    <a:pt x="5426" y="754"/>
                    <a:pt x="4586" y="1980"/>
                    <a:pt x="4360" y="3454"/>
                  </a:cubicBezTo>
                  <a:cubicBezTo>
                    <a:pt x="3848" y="6776"/>
                    <a:pt x="2673" y="8212"/>
                    <a:pt x="2189" y="8212"/>
                  </a:cubicBezTo>
                  <a:cubicBezTo>
                    <a:pt x="1788" y="8212"/>
                    <a:pt x="799" y="7135"/>
                    <a:pt x="220" y="4540"/>
                  </a:cubicBezTo>
                  <a:cubicBezTo>
                    <a:pt x="208" y="4492"/>
                    <a:pt x="165" y="4458"/>
                    <a:pt x="118" y="4458"/>
                  </a:cubicBezTo>
                  <a:cubicBezTo>
                    <a:pt x="110" y="4458"/>
                    <a:pt x="102" y="4459"/>
                    <a:pt x="94" y="4461"/>
                  </a:cubicBezTo>
                  <a:cubicBezTo>
                    <a:pt x="37" y="4473"/>
                    <a:pt x="0" y="4529"/>
                    <a:pt x="14" y="4586"/>
                  </a:cubicBezTo>
                  <a:cubicBezTo>
                    <a:pt x="606" y="7233"/>
                    <a:pt x="1641" y="8423"/>
                    <a:pt x="2189" y="8423"/>
                  </a:cubicBezTo>
                  <a:cubicBezTo>
                    <a:pt x="2842" y="8423"/>
                    <a:pt x="4050" y="6855"/>
                    <a:pt x="4569" y="3487"/>
                  </a:cubicBezTo>
                  <a:cubicBezTo>
                    <a:pt x="4784" y="2090"/>
                    <a:pt x="5574" y="924"/>
                    <a:pt x="6680" y="199"/>
                  </a:cubicBezTo>
                  <a:cubicBezTo>
                    <a:pt x="6654" y="132"/>
                    <a:pt x="6626" y="65"/>
                    <a:pt x="6599"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63" name="Google Shape;763;p28"/>
            <p:cNvSpPr/>
            <p:nvPr/>
          </p:nvSpPr>
          <p:spPr>
            <a:xfrm rot="-1586400">
              <a:off x="6852600" y="785880"/>
              <a:ext cx="470880" cy="798120"/>
            </a:xfrm>
            <a:custGeom>
              <a:avLst/>
              <a:gdLst/>
              <a:ahLst/>
              <a:cxnLst/>
              <a:rect l="l" t="t" r="r" b="b"/>
              <a:pathLst>
                <a:path w="2294" h="3885" extrusionOk="0">
                  <a:moveTo>
                    <a:pt x="82" y="0"/>
                  </a:moveTo>
                  <a:cubicBezTo>
                    <a:pt x="54" y="66"/>
                    <a:pt x="27" y="132"/>
                    <a:pt x="1" y="199"/>
                  </a:cubicBezTo>
                  <a:cubicBezTo>
                    <a:pt x="1055" y="927"/>
                    <a:pt x="1806" y="2068"/>
                    <a:pt x="2014" y="3422"/>
                  </a:cubicBezTo>
                  <a:cubicBezTo>
                    <a:pt x="2034" y="3549"/>
                    <a:pt x="2054" y="3674"/>
                    <a:pt x="2077" y="3797"/>
                  </a:cubicBezTo>
                  <a:cubicBezTo>
                    <a:pt x="2085" y="3849"/>
                    <a:pt x="2128" y="3885"/>
                    <a:pt x="2179" y="3885"/>
                  </a:cubicBezTo>
                  <a:cubicBezTo>
                    <a:pt x="2185" y="3885"/>
                    <a:pt x="2192" y="3884"/>
                    <a:pt x="2199" y="3883"/>
                  </a:cubicBezTo>
                  <a:cubicBezTo>
                    <a:pt x="2256" y="3873"/>
                    <a:pt x="2294" y="3818"/>
                    <a:pt x="2283" y="3761"/>
                  </a:cubicBezTo>
                  <a:cubicBezTo>
                    <a:pt x="2261" y="3639"/>
                    <a:pt x="2242" y="3517"/>
                    <a:pt x="2222" y="3390"/>
                  </a:cubicBezTo>
                  <a:cubicBezTo>
                    <a:pt x="2001" y="1959"/>
                    <a:pt x="1202" y="759"/>
                    <a:pt x="82"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64" name="Google Shape;764;p28"/>
            <p:cNvSpPr/>
            <p:nvPr/>
          </p:nvSpPr>
          <p:spPr>
            <a:xfrm rot="-1586400">
              <a:off x="6740280" y="743040"/>
              <a:ext cx="293760" cy="278640"/>
            </a:xfrm>
            <a:custGeom>
              <a:avLst/>
              <a:gdLst/>
              <a:ahLst/>
              <a:cxnLst/>
              <a:rect l="l" t="t" r="r" b="b"/>
              <a:pathLst>
                <a:path w="1431" h="1357" extrusionOk="0">
                  <a:moveTo>
                    <a:pt x="93" y="1"/>
                  </a:moveTo>
                  <a:cubicBezTo>
                    <a:pt x="62" y="63"/>
                    <a:pt x="30" y="126"/>
                    <a:pt x="0" y="193"/>
                  </a:cubicBezTo>
                  <a:cubicBezTo>
                    <a:pt x="462" y="497"/>
                    <a:pt x="878" y="873"/>
                    <a:pt x="1230" y="1317"/>
                  </a:cubicBezTo>
                  <a:cubicBezTo>
                    <a:pt x="1250" y="1343"/>
                    <a:pt x="1280" y="1356"/>
                    <a:pt x="1312" y="1356"/>
                  </a:cubicBezTo>
                  <a:cubicBezTo>
                    <a:pt x="1335" y="1356"/>
                    <a:pt x="1358" y="1349"/>
                    <a:pt x="1378" y="1334"/>
                  </a:cubicBezTo>
                  <a:cubicBezTo>
                    <a:pt x="1423" y="1297"/>
                    <a:pt x="1430" y="1230"/>
                    <a:pt x="1394" y="1186"/>
                  </a:cubicBezTo>
                  <a:cubicBezTo>
                    <a:pt x="1021" y="716"/>
                    <a:pt x="580" y="320"/>
                    <a:pt x="93"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65" name="Google Shape;765;p28"/>
            <p:cNvSpPr/>
            <p:nvPr/>
          </p:nvSpPr>
          <p:spPr>
            <a:xfrm rot="-1586400">
              <a:off x="7909920" y="118080"/>
              <a:ext cx="520560" cy="706320"/>
            </a:xfrm>
            <a:custGeom>
              <a:avLst/>
              <a:gdLst/>
              <a:ahLst/>
              <a:cxnLst/>
              <a:rect l="l" t="t" r="r" b="b"/>
              <a:pathLst>
                <a:path w="2535" h="3439" extrusionOk="0">
                  <a:moveTo>
                    <a:pt x="2440" y="0"/>
                  </a:moveTo>
                  <a:cubicBezTo>
                    <a:pt x="1266" y="735"/>
                    <a:pt x="377" y="1898"/>
                    <a:pt x="16" y="3307"/>
                  </a:cubicBezTo>
                  <a:cubicBezTo>
                    <a:pt x="1" y="3363"/>
                    <a:pt x="35" y="3421"/>
                    <a:pt x="93" y="3435"/>
                  </a:cubicBezTo>
                  <a:cubicBezTo>
                    <a:pt x="100" y="3439"/>
                    <a:pt x="110" y="3439"/>
                    <a:pt x="118" y="3439"/>
                  </a:cubicBezTo>
                  <a:cubicBezTo>
                    <a:pt x="165" y="3439"/>
                    <a:pt x="209" y="3407"/>
                    <a:pt x="220" y="3359"/>
                  </a:cubicBezTo>
                  <a:cubicBezTo>
                    <a:pt x="566" y="2010"/>
                    <a:pt x="1412" y="896"/>
                    <a:pt x="2534" y="189"/>
                  </a:cubicBezTo>
                  <a:cubicBezTo>
                    <a:pt x="2504" y="125"/>
                    <a:pt x="2471" y="63"/>
                    <a:pt x="2440"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66" name="Google Shape;766;p28"/>
            <p:cNvSpPr/>
            <p:nvPr/>
          </p:nvSpPr>
          <p:spPr>
            <a:xfrm rot="-1586400">
              <a:off x="7400880" y="724680"/>
              <a:ext cx="902520" cy="1349280"/>
            </a:xfrm>
            <a:custGeom>
              <a:avLst/>
              <a:gdLst/>
              <a:ahLst/>
              <a:cxnLst/>
              <a:rect l="l" t="t" r="r" b="b"/>
              <a:pathLst>
                <a:path w="4394" h="6567" extrusionOk="0">
                  <a:moveTo>
                    <a:pt x="119" y="1"/>
                  </a:moveTo>
                  <a:cubicBezTo>
                    <a:pt x="101" y="1"/>
                    <a:pt x="83" y="5"/>
                    <a:pt x="67" y="15"/>
                  </a:cubicBezTo>
                  <a:cubicBezTo>
                    <a:pt x="17" y="45"/>
                    <a:pt x="1" y="109"/>
                    <a:pt x="29" y="158"/>
                  </a:cubicBezTo>
                  <a:cubicBezTo>
                    <a:pt x="384" y="751"/>
                    <a:pt x="616" y="1403"/>
                    <a:pt x="724" y="2094"/>
                  </a:cubicBezTo>
                  <a:cubicBezTo>
                    <a:pt x="1287" y="5772"/>
                    <a:pt x="2514" y="6545"/>
                    <a:pt x="2526" y="6552"/>
                  </a:cubicBezTo>
                  <a:cubicBezTo>
                    <a:pt x="2542" y="6561"/>
                    <a:pt x="2562" y="6567"/>
                    <a:pt x="2580" y="6567"/>
                  </a:cubicBezTo>
                  <a:cubicBezTo>
                    <a:pt x="2600" y="6567"/>
                    <a:pt x="2618" y="6561"/>
                    <a:pt x="2635" y="6552"/>
                  </a:cubicBezTo>
                  <a:cubicBezTo>
                    <a:pt x="2647" y="6545"/>
                    <a:pt x="3795" y="5822"/>
                    <a:pt x="4384" y="2447"/>
                  </a:cubicBezTo>
                  <a:cubicBezTo>
                    <a:pt x="4393" y="2389"/>
                    <a:pt x="4355" y="2334"/>
                    <a:pt x="4299" y="2324"/>
                  </a:cubicBezTo>
                  <a:cubicBezTo>
                    <a:pt x="4293" y="2323"/>
                    <a:pt x="4286" y="2323"/>
                    <a:pt x="4280" y="2323"/>
                  </a:cubicBezTo>
                  <a:cubicBezTo>
                    <a:pt x="4229" y="2323"/>
                    <a:pt x="4185" y="2360"/>
                    <a:pt x="4177" y="2411"/>
                  </a:cubicBezTo>
                  <a:cubicBezTo>
                    <a:pt x="3729" y="4978"/>
                    <a:pt x="2927" y="6065"/>
                    <a:pt x="2587" y="6332"/>
                  </a:cubicBezTo>
                  <a:cubicBezTo>
                    <a:pt x="2357" y="6136"/>
                    <a:pt x="1409" y="5159"/>
                    <a:pt x="932" y="2063"/>
                  </a:cubicBezTo>
                  <a:cubicBezTo>
                    <a:pt x="821" y="1345"/>
                    <a:pt x="578" y="667"/>
                    <a:pt x="210" y="52"/>
                  </a:cubicBezTo>
                  <a:cubicBezTo>
                    <a:pt x="190" y="19"/>
                    <a:pt x="155" y="1"/>
                    <a:pt x="119"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67" name="Google Shape;767;p28"/>
            <p:cNvSpPr/>
            <p:nvPr/>
          </p:nvSpPr>
          <p:spPr>
            <a:xfrm rot="-1586400">
              <a:off x="6973920" y="253800"/>
              <a:ext cx="1638000" cy="1655640"/>
            </a:xfrm>
            <a:custGeom>
              <a:avLst/>
              <a:gdLst/>
              <a:ahLst/>
              <a:cxnLst/>
              <a:rect l="l" t="t" r="r" b="b"/>
              <a:pathLst>
                <a:path w="7973" h="8058" extrusionOk="0">
                  <a:moveTo>
                    <a:pt x="7864" y="0"/>
                  </a:moveTo>
                  <a:cubicBezTo>
                    <a:pt x="6401" y="906"/>
                    <a:pt x="5350" y="2420"/>
                    <a:pt x="5069" y="4239"/>
                  </a:cubicBezTo>
                  <a:cubicBezTo>
                    <a:pt x="4765" y="6216"/>
                    <a:pt x="4262" y="7266"/>
                    <a:pt x="3939" y="7764"/>
                  </a:cubicBezTo>
                  <a:cubicBezTo>
                    <a:pt x="3618" y="7266"/>
                    <a:pt x="3115" y="6216"/>
                    <a:pt x="2811" y="4239"/>
                  </a:cubicBezTo>
                  <a:cubicBezTo>
                    <a:pt x="2537" y="2457"/>
                    <a:pt x="1523" y="967"/>
                    <a:pt x="107" y="56"/>
                  </a:cubicBezTo>
                  <a:cubicBezTo>
                    <a:pt x="71" y="116"/>
                    <a:pt x="37" y="178"/>
                    <a:pt x="1" y="240"/>
                  </a:cubicBezTo>
                  <a:cubicBezTo>
                    <a:pt x="1362" y="1119"/>
                    <a:pt x="2336" y="2555"/>
                    <a:pt x="2600" y="4271"/>
                  </a:cubicBezTo>
                  <a:cubicBezTo>
                    <a:pt x="2940" y="6478"/>
                    <a:pt x="3531" y="7563"/>
                    <a:pt x="3854" y="8013"/>
                  </a:cubicBezTo>
                  <a:cubicBezTo>
                    <a:pt x="3873" y="8041"/>
                    <a:pt x="3905" y="8057"/>
                    <a:pt x="3939" y="8057"/>
                  </a:cubicBezTo>
                  <a:cubicBezTo>
                    <a:pt x="3975" y="8057"/>
                    <a:pt x="4006" y="8041"/>
                    <a:pt x="4026" y="8013"/>
                  </a:cubicBezTo>
                  <a:cubicBezTo>
                    <a:pt x="4349" y="7563"/>
                    <a:pt x="4940" y="6478"/>
                    <a:pt x="5280" y="4271"/>
                  </a:cubicBezTo>
                  <a:cubicBezTo>
                    <a:pt x="5550" y="2517"/>
                    <a:pt x="6563" y="1055"/>
                    <a:pt x="7972" y="181"/>
                  </a:cubicBezTo>
                  <a:cubicBezTo>
                    <a:pt x="7936" y="120"/>
                    <a:pt x="7901" y="59"/>
                    <a:pt x="7864"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68" name="Google Shape;768;p28"/>
            <p:cNvSpPr/>
            <p:nvPr/>
          </p:nvSpPr>
          <p:spPr>
            <a:xfrm rot="-1586400">
              <a:off x="7752240" y="-4680"/>
              <a:ext cx="428400" cy="411120"/>
            </a:xfrm>
            <a:custGeom>
              <a:avLst/>
              <a:gdLst/>
              <a:ahLst/>
              <a:cxnLst/>
              <a:rect l="l" t="t" r="r" b="b"/>
              <a:pathLst>
                <a:path w="2086" h="2003" extrusionOk="0">
                  <a:moveTo>
                    <a:pt x="1965" y="1"/>
                  </a:moveTo>
                  <a:cubicBezTo>
                    <a:pt x="1209" y="469"/>
                    <a:pt x="549" y="1089"/>
                    <a:pt x="32" y="1837"/>
                  </a:cubicBezTo>
                  <a:cubicBezTo>
                    <a:pt x="1" y="1885"/>
                    <a:pt x="13" y="1951"/>
                    <a:pt x="60" y="1984"/>
                  </a:cubicBezTo>
                  <a:cubicBezTo>
                    <a:pt x="79" y="1996"/>
                    <a:pt x="100" y="2002"/>
                    <a:pt x="120" y="2002"/>
                  </a:cubicBezTo>
                  <a:cubicBezTo>
                    <a:pt x="153" y="2002"/>
                    <a:pt x="186" y="1986"/>
                    <a:pt x="207" y="1957"/>
                  </a:cubicBezTo>
                  <a:cubicBezTo>
                    <a:pt x="709" y="1231"/>
                    <a:pt x="1352" y="629"/>
                    <a:pt x="2086" y="174"/>
                  </a:cubicBezTo>
                  <a:cubicBezTo>
                    <a:pt x="2046" y="115"/>
                    <a:pt x="2006" y="56"/>
                    <a:pt x="1965"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69" name="Google Shape;769;p28"/>
            <p:cNvSpPr/>
            <p:nvPr/>
          </p:nvSpPr>
          <p:spPr>
            <a:xfrm rot="-1586400">
              <a:off x="6750360" y="527040"/>
              <a:ext cx="307800" cy="270360"/>
            </a:xfrm>
            <a:custGeom>
              <a:avLst/>
              <a:gdLst/>
              <a:ahLst/>
              <a:cxnLst/>
              <a:rect l="l" t="t" r="r" b="b"/>
              <a:pathLst>
                <a:path w="1499" h="1318" extrusionOk="0">
                  <a:moveTo>
                    <a:pt x="122" y="0"/>
                  </a:moveTo>
                  <a:cubicBezTo>
                    <a:pt x="80" y="56"/>
                    <a:pt x="40" y="114"/>
                    <a:pt x="1" y="172"/>
                  </a:cubicBezTo>
                  <a:cubicBezTo>
                    <a:pt x="479" y="479"/>
                    <a:pt x="918" y="851"/>
                    <a:pt x="1302" y="1282"/>
                  </a:cubicBezTo>
                  <a:cubicBezTo>
                    <a:pt x="1322" y="1306"/>
                    <a:pt x="1351" y="1318"/>
                    <a:pt x="1380" y="1318"/>
                  </a:cubicBezTo>
                  <a:cubicBezTo>
                    <a:pt x="1405" y="1318"/>
                    <a:pt x="1430" y="1308"/>
                    <a:pt x="1451" y="1290"/>
                  </a:cubicBezTo>
                  <a:cubicBezTo>
                    <a:pt x="1495" y="1252"/>
                    <a:pt x="1498" y="1185"/>
                    <a:pt x="1460" y="1141"/>
                  </a:cubicBezTo>
                  <a:cubicBezTo>
                    <a:pt x="1065" y="698"/>
                    <a:pt x="614" y="317"/>
                    <a:pt x="122"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70" name="Google Shape;770;p28"/>
            <p:cNvSpPr/>
            <p:nvPr/>
          </p:nvSpPr>
          <p:spPr>
            <a:xfrm rot="-1586400">
              <a:off x="7405920" y="545400"/>
              <a:ext cx="726840" cy="1155240"/>
            </a:xfrm>
            <a:custGeom>
              <a:avLst/>
              <a:gdLst/>
              <a:ahLst/>
              <a:cxnLst/>
              <a:rect l="l" t="t" r="r" b="b"/>
              <a:pathLst>
                <a:path w="3538" h="5623" extrusionOk="0">
                  <a:moveTo>
                    <a:pt x="121" y="1"/>
                  </a:moveTo>
                  <a:cubicBezTo>
                    <a:pt x="100" y="1"/>
                    <a:pt x="79" y="7"/>
                    <a:pt x="61" y="20"/>
                  </a:cubicBezTo>
                  <a:cubicBezTo>
                    <a:pt x="13" y="52"/>
                    <a:pt x="1" y="118"/>
                    <a:pt x="35" y="165"/>
                  </a:cubicBezTo>
                  <a:cubicBezTo>
                    <a:pt x="590" y="966"/>
                    <a:pt x="947" y="1869"/>
                    <a:pt x="1097" y="2846"/>
                  </a:cubicBezTo>
                  <a:cubicBezTo>
                    <a:pt x="1264" y="3930"/>
                    <a:pt x="1507" y="4841"/>
                    <a:pt x="1818" y="5560"/>
                  </a:cubicBezTo>
                  <a:cubicBezTo>
                    <a:pt x="1834" y="5598"/>
                    <a:pt x="1873" y="5622"/>
                    <a:pt x="1916" y="5622"/>
                  </a:cubicBezTo>
                  <a:cubicBezTo>
                    <a:pt x="1958" y="5622"/>
                    <a:pt x="1995" y="5598"/>
                    <a:pt x="2011" y="5560"/>
                  </a:cubicBezTo>
                  <a:cubicBezTo>
                    <a:pt x="2323" y="4842"/>
                    <a:pt x="2565" y="3930"/>
                    <a:pt x="2733" y="2846"/>
                  </a:cubicBezTo>
                  <a:cubicBezTo>
                    <a:pt x="2854" y="2055"/>
                    <a:pt x="3116" y="1306"/>
                    <a:pt x="3508" y="621"/>
                  </a:cubicBezTo>
                  <a:cubicBezTo>
                    <a:pt x="3538" y="570"/>
                    <a:pt x="3519" y="505"/>
                    <a:pt x="3469" y="477"/>
                  </a:cubicBezTo>
                  <a:cubicBezTo>
                    <a:pt x="3451" y="467"/>
                    <a:pt x="3433" y="462"/>
                    <a:pt x="3414" y="462"/>
                  </a:cubicBezTo>
                  <a:cubicBezTo>
                    <a:pt x="3378" y="462"/>
                    <a:pt x="3343" y="481"/>
                    <a:pt x="3324" y="514"/>
                  </a:cubicBezTo>
                  <a:cubicBezTo>
                    <a:pt x="2917" y="1222"/>
                    <a:pt x="2647" y="1996"/>
                    <a:pt x="2523" y="2813"/>
                  </a:cubicBezTo>
                  <a:cubicBezTo>
                    <a:pt x="2376" y="3762"/>
                    <a:pt x="2172" y="4577"/>
                    <a:pt x="1915" y="5239"/>
                  </a:cubicBezTo>
                  <a:cubicBezTo>
                    <a:pt x="1657" y="4577"/>
                    <a:pt x="1451" y="3762"/>
                    <a:pt x="1306" y="2813"/>
                  </a:cubicBezTo>
                  <a:cubicBezTo>
                    <a:pt x="1150" y="1804"/>
                    <a:pt x="780" y="874"/>
                    <a:pt x="207" y="45"/>
                  </a:cubicBezTo>
                  <a:cubicBezTo>
                    <a:pt x="187" y="16"/>
                    <a:pt x="154" y="1"/>
                    <a:pt x="121"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71" name="Google Shape;771;p28"/>
            <p:cNvSpPr/>
            <p:nvPr/>
          </p:nvSpPr>
          <p:spPr>
            <a:xfrm rot="-1586400">
              <a:off x="6847200" y="339840"/>
              <a:ext cx="577080" cy="682560"/>
            </a:xfrm>
            <a:custGeom>
              <a:avLst/>
              <a:gdLst/>
              <a:ahLst/>
              <a:cxnLst/>
              <a:rect l="l" t="t" r="r" b="b"/>
              <a:pathLst>
                <a:path w="2810" h="3324" extrusionOk="0">
                  <a:moveTo>
                    <a:pt x="137" y="0"/>
                  </a:moveTo>
                  <a:cubicBezTo>
                    <a:pt x="90" y="54"/>
                    <a:pt x="45" y="107"/>
                    <a:pt x="0" y="164"/>
                  </a:cubicBezTo>
                  <a:cubicBezTo>
                    <a:pt x="1133" y="900"/>
                    <a:pt x="2047" y="1963"/>
                    <a:pt x="2591" y="3259"/>
                  </a:cubicBezTo>
                  <a:cubicBezTo>
                    <a:pt x="2608" y="3299"/>
                    <a:pt x="2648" y="3323"/>
                    <a:pt x="2689" y="3323"/>
                  </a:cubicBezTo>
                  <a:cubicBezTo>
                    <a:pt x="2703" y="3323"/>
                    <a:pt x="2717" y="3320"/>
                    <a:pt x="2730" y="3315"/>
                  </a:cubicBezTo>
                  <a:cubicBezTo>
                    <a:pt x="2783" y="3292"/>
                    <a:pt x="2809" y="3230"/>
                    <a:pt x="2786" y="3177"/>
                  </a:cubicBezTo>
                  <a:cubicBezTo>
                    <a:pt x="2228" y="1849"/>
                    <a:pt x="1295" y="757"/>
                    <a:pt x="137"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72" name="Google Shape;772;p28"/>
            <p:cNvSpPr/>
            <p:nvPr/>
          </p:nvSpPr>
          <p:spPr>
            <a:xfrm rot="-1586400">
              <a:off x="7476480" y="-10440"/>
              <a:ext cx="813240" cy="1248120"/>
            </a:xfrm>
            <a:custGeom>
              <a:avLst/>
              <a:gdLst/>
              <a:ahLst/>
              <a:cxnLst/>
              <a:rect l="l" t="t" r="r" b="b"/>
              <a:pathLst>
                <a:path w="3960" h="6076" extrusionOk="0">
                  <a:moveTo>
                    <a:pt x="3820" y="1"/>
                  </a:moveTo>
                  <a:cubicBezTo>
                    <a:pt x="2141" y="1068"/>
                    <a:pt x="937" y="2827"/>
                    <a:pt x="614" y="4933"/>
                  </a:cubicBezTo>
                  <a:cubicBezTo>
                    <a:pt x="587" y="5109"/>
                    <a:pt x="557" y="5281"/>
                    <a:pt x="527" y="5450"/>
                  </a:cubicBezTo>
                  <a:cubicBezTo>
                    <a:pt x="495" y="5282"/>
                    <a:pt x="466" y="5110"/>
                    <a:pt x="439" y="4933"/>
                  </a:cubicBezTo>
                  <a:cubicBezTo>
                    <a:pt x="387" y="4601"/>
                    <a:pt x="314" y="4273"/>
                    <a:pt x="219" y="3957"/>
                  </a:cubicBezTo>
                  <a:cubicBezTo>
                    <a:pt x="206" y="3910"/>
                    <a:pt x="164" y="3881"/>
                    <a:pt x="118" y="3881"/>
                  </a:cubicBezTo>
                  <a:cubicBezTo>
                    <a:pt x="108" y="3881"/>
                    <a:pt x="98" y="3883"/>
                    <a:pt x="88" y="3886"/>
                  </a:cubicBezTo>
                  <a:cubicBezTo>
                    <a:pt x="31" y="3902"/>
                    <a:pt x="0" y="3960"/>
                    <a:pt x="17" y="4017"/>
                  </a:cubicBezTo>
                  <a:cubicBezTo>
                    <a:pt x="108" y="4324"/>
                    <a:pt x="179" y="4644"/>
                    <a:pt x="230" y="4966"/>
                  </a:cubicBezTo>
                  <a:cubicBezTo>
                    <a:pt x="286" y="5329"/>
                    <a:pt x="351" y="5675"/>
                    <a:pt x="423" y="5994"/>
                  </a:cubicBezTo>
                  <a:cubicBezTo>
                    <a:pt x="434" y="6042"/>
                    <a:pt x="477" y="6076"/>
                    <a:pt x="527" y="6076"/>
                  </a:cubicBezTo>
                  <a:cubicBezTo>
                    <a:pt x="576" y="6076"/>
                    <a:pt x="618" y="6042"/>
                    <a:pt x="629" y="5994"/>
                  </a:cubicBezTo>
                  <a:cubicBezTo>
                    <a:pt x="702" y="5671"/>
                    <a:pt x="768" y="5326"/>
                    <a:pt x="823" y="4966"/>
                  </a:cubicBezTo>
                  <a:cubicBezTo>
                    <a:pt x="1137" y="2912"/>
                    <a:pt x="2317" y="1200"/>
                    <a:pt x="3960" y="164"/>
                  </a:cubicBezTo>
                  <a:cubicBezTo>
                    <a:pt x="3913" y="109"/>
                    <a:pt x="3867" y="54"/>
                    <a:pt x="3820"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73" name="Google Shape;773;p28"/>
            <p:cNvSpPr/>
            <p:nvPr/>
          </p:nvSpPr>
          <p:spPr>
            <a:xfrm rot="-1586400">
              <a:off x="6868800" y="70560"/>
              <a:ext cx="1250640" cy="825840"/>
            </a:xfrm>
            <a:custGeom>
              <a:avLst/>
              <a:gdLst/>
              <a:ahLst/>
              <a:cxnLst/>
              <a:rect l="l" t="t" r="r" b="b"/>
              <a:pathLst>
                <a:path w="6087" h="4021" extrusionOk="0">
                  <a:moveTo>
                    <a:pt x="5931" y="0"/>
                  </a:moveTo>
                  <a:cubicBezTo>
                    <a:pt x="4628" y="853"/>
                    <a:pt x="3588" y="2100"/>
                    <a:pt x="3005" y="3609"/>
                  </a:cubicBezTo>
                  <a:cubicBezTo>
                    <a:pt x="2431" y="2129"/>
                    <a:pt x="1421" y="902"/>
                    <a:pt x="153" y="49"/>
                  </a:cubicBezTo>
                  <a:cubicBezTo>
                    <a:pt x="101" y="99"/>
                    <a:pt x="50" y="149"/>
                    <a:pt x="0" y="201"/>
                  </a:cubicBezTo>
                  <a:cubicBezTo>
                    <a:pt x="1324" y="1081"/>
                    <a:pt x="2363" y="2380"/>
                    <a:pt x="2904" y="3950"/>
                  </a:cubicBezTo>
                  <a:cubicBezTo>
                    <a:pt x="2919" y="3992"/>
                    <a:pt x="2958" y="4021"/>
                    <a:pt x="3005" y="4021"/>
                  </a:cubicBezTo>
                  <a:cubicBezTo>
                    <a:pt x="3049" y="4021"/>
                    <a:pt x="3089" y="3992"/>
                    <a:pt x="3104" y="3950"/>
                  </a:cubicBezTo>
                  <a:cubicBezTo>
                    <a:pt x="3655" y="2349"/>
                    <a:pt x="4723" y="1031"/>
                    <a:pt x="6087" y="150"/>
                  </a:cubicBezTo>
                  <a:cubicBezTo>
                    <a:pt x="6035" y="99"/>
                    <a:pt x="5983" y="49"/>
                    <a:pt x="5931"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74" name="Google Shape;774;p28"/>
            <p:cNvSpPr/>
            <p:nvPr/>
          </p:nvSpPr>
          <p:spPr>
            <a:xfrm rot="-1586400">
              <a:off x="6882840" y="160920"/>
              <a:ext cx="508320" cy="522360"/>
            </a:xfrm>
            <a:custGeom>
              <a:avLst/>
              <a:gdLst/>
              <a:ahLst/>
              <a:cxnLst/>
              <a:rect l="l" t="t" r="r" b="b"/>
              <a:pathLst>
                <a:path w="2475" h="2544" extrusionOk="0">
                  <a:moveTo>
                    <a:pt x="170" y="0"/>
                  </a:moveTo>
                  <a:cubicBezTo>
                    <a:pt x="112" y="46"/>
                    <a:pt x="56" y="91"/>
                    <a:pt x="0" y="140"/>
                  </a:cubicBezTo>
                  <a:cubicBezTo>
                    <a:pt x="902" y="756"/>
                    <a:pt x="1680" y="1550"/>
                    <a:pt x="2264" y="2493"/>
                  </a:cubicBezTo>
                  <a:cubicBezTo>
                    <a:pt x="2284" y="2525"/>
                    <a:pt x="2319" y="2543"/>
                    <a:pt x="2354" y="2543"/>
                  </a:cubicBezTo>
                  <a:cubicBezTo>
                    <a:pt x="2373" y="2543"/>
                    <a:pt x="2393" y="2538"/>
                    <a:pt x="2410" y="2527"/>
                  </a:cubicBezTo>
                  <a:cubicBezTo>
                    <a:pt x="2459" y="2498"/>
                    <a:pt x="2475" y="2432"/>
                    <a:pt x="2444" y="2383"/>
                  </a:cubicBezTo>
                  <a:cubicBezTo>
                    <a:pt x="1855" y="1432"/>
                    <a:pt x="1073" y="628"/>
                    <a:pt x="170"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75" name="Google Shape;775;p28"/>
            <p:cNvSpPr/>
            <p:nvPr/>
          </p:nvSpPr>
          <p:spPr>
            <a:xfrm rot="-1586400">
              <a:off x="7367760" y="-99360"/>
              <a:ext cx="557280" cy="593640"/>
            </a:xfrm>
            <a:custGeom>
              <a:avLst/>
              <a:gdLst/>
              <a:ahLst/>
              <a:cxnLst/>
              <a:rect l="l" t="t" r="r" b="b"/>
              <a:pathLst>
                <a:path w="2713" h="2891" extrusionOk="0">
                  <a:moveTo>
                    <a:pt x="2540" y="1"/>
                  </a:moveTo>
                  <a:cubicBezTo>
                    <a:pt x="1520" y="697"/>
                    <a:pt x="653" y="1624"/>
                    <a:pt x="29" y="2733"/>
                  </a:cubicBezTo>
                  <a:cubicBezTo>
                    <a:pt x="1" y="2784"/>
                    <a:pt x="18" y="2848"/>
                    <a:pt x="69" y="2878"/>
                  </a:cubicBezTo>
                  <a:cubicBezTo>
                    <a:pt x="85" y="2886"/>
                    <a:pt x="103" y="2891"/>
                    <a:pt x="121" y="2891"/>
                  </a:cubicBezTo>
                  <a:cubicBezTo>
                    <a:pt x="158" y="2891"/>
                    <a:pt x="194" y="2872"/>
                    <a:pt x="212" y="2837"/>
                  </a:cubicBezTo>
                  <a:cubicBezTo>
                    <a:pt x="831" y="1737"/>
                    <a:pt x="1693" y="821"/>
                    <a:pt x="2712" y="138"/>
                  </a:cubicBezTo>
                  <a:cubicBezTo>
                    <a:pt x="2656" y="92"/>
                    <a:pt x="2598" y="45"/>
                    <a:pt x="2540"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76" name="Google Shape;776;p28"/>
            <p:cNvSpPr/>
            <p:nvPr/>
          </p:nvSpPr>
          <p:spPr>
            <a:xfrm rot="-1586400">
              <a:off x="6882480" y="128160"/>
              <a:ext cx="268200" cy="227880"/>
            </a:xfrm>
            <a:custGeom>
              <a:avLst/>
              <a:gdLst/>
              <a:ahLst/>
              <a:cxnLst/>
              <a:rect l="l" t="t" r="r" b="b"/>
              <a:pathLst>
                <a:path w="1306" h="1111" extrusionOk="0">
                  <a:moveTo>
                    <a:pt x="191" y="0"/>
                  </a:moveTo>
                  <a:cubicBezTo>
                    <a:pt x="126" y="41"/>
                    <a:pt x="64" y="80"/>
                    <a:pt x="0" y="124"/>
                  </a:cubicBezTo>
                  <a:cubicBezTo>
                    <a:pt x="394" y="407"/>
                    <a:pt x="768" y="724"/>
                    <a:pt x="1114" y="1079"/>
                  </a:cubicBezTo>
                  <a:cubicBezTo>
                    <a:pt x="1134" y="1100"/>
                    <a:pt x="1161" y="1111"/>
                    <a:pt x="1188" y="1111"/>
                  </a:cubicBezTo>
                  <a:cubicBezTo>
                    <a:pt x="1214" y="1111"/>
                    <a:pt x="1242" y="1100"/>
                    <a:pt x="1262" y="1079"/>
                  </a:cubicBezTo>
                  <a:cubicBezTo>
                    <a:pt x="1304" y="1039"/>
                    <a:pt x="1305" y="973"/>
                    <a:pt x="1265" y="930"/>
                  </a:cubicBezTo>
                  <a:cubicBezTo>
                    <a:pt x="928" y="587"/>
                    <a:pt x="569" y="279"/>
                    <a:pt x="191"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77" name="Google Shape;777;p28"/>
            <p:cNvSpPr/>
            <p:nvPr/>
          </p:nvSpPr>
          <p:spPr>
            <a:xfrm rot="-1586400">
              <a:off x="7202160" y="-104400"/>
              <a:ext cx="587880" cy="483120"/>
            </a:xfrm>
            <a:custGeom>
              <a:avLst/>
              <a:gdLst/>
              <a:ahLst/>
              <a:cxnLst/>
              <a:rect l="l" t="t" r="r" b="b"/>
              <a:pathLst>
                <a:path w="2862" h="2352" extrusionOk="0">
                  <a:moveTo>
                    <a:pt x="2672" y="1"/>
                  </a:moveTo>
                  <a:cubicBezTo>
                    <a:pt x="1888" y="563"/>
                    <a:pt x="1196" y="1252"/>
                    <a:pt x="629" y="2061"/>
                  </a:cubicBezTo>
                  <a:cubicBezTo>
                    <a:pt x="494" y="1866"/>
                    <a:pt x="350" y="1678"/>
                    <a:pt x="199" y="1496"/>
                  </a:cubicBezTo>
                  <a:cubicBezTo>
                    <a:pt x="178" y="1471"/>
                    <a:pt x="148" y="1458"/>
                    <a:pt x="117" y="1458"/>
                  </a:cubicBezTo>
                  <a:cubicBezTo>
                    <a:pt x="94" y="1458"/>
                    <a:pt x="71" y="1465"/>
                    <a:pt x="51" y="1481"/>
                  </a:cubicBezTo>
                  <a:cubicBezTo>
                    <a:pt x="6" y="1519"/>
                    <a:pt x="1" y="1586"/>
                    <a:pt x="37" y="1629"/>
                  </a:cubicBezTo>
                  <a:cubicBezTo>
                    <a:pt x="217" y="1847"/>
                    <a:pt x="387" y="2073"/>
                    <a:pt x="544" y="2304"/>
                  </a:cubicBezTo>
                  <a:cubicBezTo>
                    <a:pt x="562" y="2333"/>
                    <a:pt x="595" y="2351"/>
                    <a:pt x="630" y="2351"/>
                  </a:cubicBezTo>
                  <a:cubicBezTo>
                    <a:pt x="667" y="2351"/>
                    <a:pt x="698" y="2333"/>
                    <a:pt x="718" y="2304"/>
                  </a:cubicBezTo>
                  <a:cubicBezTo>
                    <a:pt x="1302" y="1439"/>
                    <a:pt x="2031" y="704"/>
                    <a:pt x="2861" y="120"/>
                  </a:cubicBezTo>
                  <a:cubicBezTo>
                    <a:pt x="2799" y="79"/>
                    <a:pt x="2734" y="38"/>
                    <a:pt x="2672"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78" name="Google Shape;778;p28"/>
            <p:cNvSpPr/>
            <p:nvPr/>
          </p:nvSpPr>
          <p:spPr>
            <a:xfrm rot="-1586400">
              <a:off x="6962760" y="-25200"/>
              <a:ext cx="500760" cy="348120"/>
            </a:xfrm>
            <a:custGeom>
              <a:avLst/>
              <a:gdLst/>
              <a:ahLst/>
              <a:cxnLst/>
              <a:rect l="l" t="t" r="r" b="b"/>
              <a:pathLst>
                <a:path w="2439" h="1696" extrusionOk="0">
                  <a:moveTo>
                    <a:pt x="216" y="0"/>
                  </a:moveTo>
                  <a:cubicBezTo>
                    <a:pt x="144" y="32"/>
                    <a:pt x="72" y="68"/>
                    <a:pt x="0" y="103"/>
                  </a:cubicBezTo>
                  <a:cubicBezTo>
                    <a:pt x="587" y="550"/>
                    <a:pt x="1125" y="1066"/>
                    <a:pt x="1594" y="1655"/>
                  </a:cubicBezTo>
                  <a:cubicBezTo>
                    <a:pt x="1615" y="1680"/>
                    <a:pt x="1646" y="1696"/>
                    <a:pt x="1676" y="1696"/>
                  </a:cubicBezTo>
                  <a:cubicBezTo>
                    <a:pt x="1708" y="1696"/>
                    <a:pt x="1739" y="1680"/>
                    <a:pt x="1759" y="1655"/>
                  </a:cubicBezTo>
                  <a:cubicBezTo>
                    <a:pt x="1958" y="1407"/>
                    <a:pt x="2173" y="1166"/>
                    <a:pt x="2398" y="938"/>
                  </a:cubicBezTo>
                  <a:cubicBezTo>
                    <a:pt x="2439" y="897"/>
                    <a:pt x="2439" y="830"/>
                    <a:pt x="2398" y="789"/>
                  </a:cubicBezTo>
                  <a:cubicBezTo>
                    <a:pt x="2377" y="768"/>
                    <a:pt x="2350" y="758"/>
                    <a:pt x="2323" y="758"/>
                  </a:cubicBezTo>
                  <a:cubicBezTo>
                    <a:pt x="2296" y="758"/>
                    <a:pt x="2269" y="768"/>
                    <a:pt x="2249" y="789"/>
                  </a:cubicBezTo>
                  <a:cubicBezTo>
                    <a:pt x="2048" y="990"/>
                    <a:pt x="1856" y="1203"/>
                    <a:pt x="1676" y="1420"/>
                  </a:cubicBezTo>
                  <a:cubicBezTo>
                    <a:pt x="1240" y="888"/>
                    <a:pt x="748" y="414"/>
                    <a:pt x="216"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79" name="Google Shape;779;p28"/>
            <p:cNvSpPr/>
            <p:nvPr/>
          </p:nvSpPr>
          <p:spPr>
            <a:xfrm rot="-1586400">
              <a:off x="7413480" y="-183600"/>
              <a:ext cx="155880" cy="120600"/>
            </a:xfrm>
            <a:custGeom>
              <a:avLst/>
              <a:gdLst/>
              <a:ahLst/>
              <a:cxnLst/>
              <a:rect l="l" t="t" r="r" b="b"/>
              <a:pathLst>
                <a:path w="761" h="589" extrusionOk="0">
                  <a:moveTo>
                    <a:pt x="544" y="0"/>
                  </a:moveTo>
                  <a:cubicBezTo>
                    <a:pt x="375" y="129"/>
                    <a:pt x="209" y="262"/>
                    <a:pt x="48" y="405"/>
                  </a:cubicBezTo>
                  <a:cubicBezTo>
                    <a:pt x="4" y="443"/>
                    <a:pt x="1" y="509"/>
                    <a:pt x="39" y="553"/>
                  </a:cubicBezTo>
                  <a:cubicBezTo>
                    <a:pt x="60" y="577"/>
                    <a:pt x="89" y="589"/>
                    <a:pt x="118" y="589"/>
                  </a:cubicBezTo>
                  <a:cubicBezTo>
                    <a:pt x="143" y="589"/>
                    <a:pt x="168" y="580"/>
                    <a:pt x="188" y="562"/>
                  </a:cubicBezTo>
                  <a:cubicBezTo>
                    <a:pt x="374" y="400"/>
                    <a:pt x="566" y="246"/>
                    <a:pt x="761" y="99"/>
                  </a:cubicBezTo>
                  <a:cubicBezTo>
                    <a:pt x="688" y="63"/>
                    <a:pt x="616" y="30"/>
                    <a:pt x="544"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60475" rIns="91425" bIns="6047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80" name="Google Shape;780;p28"/>
            <p:cNvSpPr/>
            <p:nvPr/>
          </p:nvSpPr>
          <p:spPr>
            <a:xfrm rot="-1586400">
              <a:off x="7018920" y="-104400"/>
              <a:ext cx="468360" cy="228240"/>
            </a:xfrm>
            <a:custGeom>
              <a:avLst/>
              <a:gdLst/>
              <a:ahLst/>
              <a:cxnLst/>
              <a:rect l="l" t="t" r="r" b="b"/>
              <a:pathLst>
                <a:path w="2281" h="1113" extrusionOk="0">
                  <a:moveTo>
                    <a:pt x="2034" y="1"/>
                  </a:moveTo>
                  <a:cubicBezTo>
                    <a:pt x="1714" y="263"/>
                    <a:pt x="1409" y="546"/>
                    <a:pt x="1121" y="852"/>
                  </a:cubicBezTo>
                  <a:cubicBezTo>
                    <a:pt x="845" y="556"/>
                    <a:pt x="549" y="282"/>
                    <a:pt x="241" y="25"/>
                  </a:cubicBezTo>
                  <a:cubicBezTo>
                    <a:pt x="159" y="47"/>
                    <a:pt x="79" y="71"/>
                    <a:pt x="0" y="98"/>
                  </a:cubicBezTo>
                  <a:cubicBezTo>
                    <a:pt x="370" y="398"/>
                    <a:pt x="720" y="725"/>
                    <a:pt x="1043" y="1079"/>
                  </a:cubicBezTo>
                  <a:cubicBezTo>
                    <a:pt x="1064" y="1101"/>
                    <a:pt x="1092" y="1113"/>
                    <a:pt x="1121" y="1113"/>
                  </a:cubicBezTo>
                  <a:cubicBezTo>
                    <a:pt x="1152" y="1113"/>
                    <a:pt x="1179" y="1101"/>
                    <a:pt x="1200" y="1079"/>
                  </a:cubicBezTo>
                  <a:cubicBezTo>
                    <a:pt x="1534" y="714"/>
                    <a:pt x="1897" y="376"/>
                    <a:pt x="2281" y="69"/>
                  </a:cubicBezTo>
                  <a:cubicBezTo>
                    <a:pt x="2198" y="43"/>
                    <a:pt x="2116" y="21"/>
                    <a:pt x="2034"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81" name="Google Shape;781;p28"/>
            <p:cNvSpPr/>
            <p:nvPr/>
          </p:nvSpPr>
          <p:spPr>
            <a:xfrm rot="-1586400">
              <a:off x="7110000" y="-114480"/>
              <a:ext cx="204840" cy="92160"/>
            </a:xfrm>
            <a:custGeom>
              <a:avLst/>
              <a:gdLst/>
              <a:ahLst/>
              <a:cxnLst/>
              <a:rect l="l" t="t" r="r" b="b"/>
              <a:pathLst>
                <a:path w="999" h="451" extrusionOk="0">
                  <a:moveTo>
                    <a:pt x="707" y="0"/>
                  </a:moveTo>
                  <a:cubicBezTo>
                    <a:pt x="633" y="66"/>
                    <a:pt x="561" y="131"/>
                    <a:pt x="489" y="198"/>
                  </a:cubicBezTo>
                  <a:cubicBezTo>
                    <a:pt x="421" y="132"/>
                    <a:pt x="350" y="71"/>
                    <a:pt x="280" y="6"/>
                  </a:cubicBezTo>
                  <a:cubicBezTo>
                    <a:pt x="187" y="14"/>
                    <a:pt x="93" y="25"/>
                    <a:pt x="0" y="39"/>
                  </a:cubicBezTo>
                  <a:cubicBezTo>
                    <a:pt x="142" y="163"/>
                    <a:pt x="281" y="289"/>
                    <a:pt x="416" y="420"/>
                  </a:cubicBezTo>
                  <a:cubicBezTo>
                    <a:pt x="436" y="439"/>
                    <a:pt x="463" y="450"/>
                    <a:pt x="489" y="450"/>
                  </a:cubicBezTo>
                  <a:cubicBezTo>
                    <a:pt x="516" y="450"/>
                    <a:pt x="543" y="441"/>
                    <a:pt x="564" y="420"/>
                  </a:cubicBezTo>
                  <a:cubicBezTo>
                    <a:pt x="703" y="283"/>
                    <a:pt x="850" y="152"/>
                    <a:pt x="998" y="22"/>
                  </a:cubicBezTo>
                  <a:cubicBezTo>
                    <a:pt x="901" y="10"/>
                    <a:pt x="804" y="5"/>
                    <a:pt x="707"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46075" rIns="91425" bIns="4607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82" name="Google Shape;782;p28"/>
            <p:cNvSpPr/>
            <p:nvPr/>
          </p:nvSpPr>
          <p:spPr>
            <a:xfrm rot="-1586400">
              <a:off x="7035480" y="941040"/>
              <a:ext cx="640080" cy="1488600"/>
            </a:xfrm>
            <a:custGeom>
              <a:avLst/>
              <a:gdLst/>
              <a:ahLst/>
              <a:cxnLst/>
              <a:rect l="l" t="t" r="r" b="b"/>
              <a:pathLst>
                <a:path w="3117" h="7245" extrusionOk="0">
                  <a:moveTo>
                    <a:pt x="55" y="0"/>
                  </a:moveTo>
                  <a:cubicBezTo>
                    <a:pt x="35" y="74"/>
                    <a:pt x="18" y="150"/>
                    <a:pt x="0" y="225"/>
                  </a:cubicBezTo>
                  <a:cubicBezTo>
                    <a:pt x="667" y="787"/>
                    <a:pt x="1133" y="1582"/>
                    <a:pt x="1277" y="2507"/>
                  </a:cubicBezTo>
                  <a:cubicBezTo>
                    <a:pt x="1582" y="4496"/>
                    <a:pt x="2163" y="6163"/>
                    <a:pt x="2912" y="7201"/>
                  </a:cubicBezTo>
                  <a:cubicBezTo>
                    <a:pt x="2933" y="7230"/>
                    <a:pt x="2966" y="7245"/>
                    <a:pt x="2997" y="7245"/>
                  </a:cubicBezTo>
                  <a:cubicBezTo>
                    <a:pt x="3019" y="7245"/>
                    <a:pt x="3040" y="7238"/>
                    <a:pt x="3059" y="7224"/>
                  </a:cubicBezTo>
                  <a:cubicBezTo>
                    <a:pt x="3105" y="7190"/>
                    <a:pt x="3116" y="7124"/>
                    <a:pt x="3082" y="7077"/>
                  </a:cubicBezTo>
                  <a:cubicBezTo>
                    <a:pt x="2353" y="6067"/>
                    <a:pt x="1785" y="4432"/>
                    <a:pt x="1483" y="2475"/>
                  </a:cubicBezTo>
                  <a:cubicBezTo>
                    <a:pt x="1328" y="1461"/>
                    <a:pt x="801" y="598"/>
                    <a:pt x="55"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83" name="Google Shape;783;p28"/>
            <p:cNvSpPr/>
            <p:nvPr/>
          </p:nvSpPr>
          <p:spPr>
            <a:xfrm rot="-1586400">
              <a:off x="7877880" y="1298520"/>
              <a:ext cx="918720" cy="931320"/>
            </a:xfrm>
            <a:custGeom>
              <a:avLst/>
              <a:gdLst/>
              <a:ahLst/>
              <a:cxnLst/>
              <a:rect l="l" t="t" r="r" b="b"/>
              <a:pathLst>
                <a:path w="4473" h="4533" extrusionOk="0">
                  <a:moveTo>
                    <a:pt x="4356" y="1"/>
                  </a:moveTo>
                  <a:cubicBezTo>
                    <a:pt x="4309" y="1"/>
                    <a:pt x="4265" y="33"/>
                    <a:pt x="4254" y="81"/>
                  </a:cubicBezTo>
                  <a:cubicBezTo>
                    <a:pt x="3617" y="2696"/>
                    <a:pt x="2483" y="4321"/>
                    <a:pt x="1294" y="4321"/>
                  </a:cubicBezTo>
                  <a:cubicBezTo>
                    <a:pt x="917" y="4321"/>
                    <a:pt x="544" y="4162"/>
                    <a:pt x="188" y="3851"/>
                  </a:cubicBezTo>
                  <a:cubicBezTo>
                    <a:pt x="167" y="3833"/>
                    <a:pt x="142" y="3825"/>
                    <a:pt x="117" y="3825"/>
                  </a:cubicBezTo>
                  <a:cubicBezTo>
                    <a:pt x="88" y="3825"/>
                    <a:pt x="60" y="3836"/>
                    <a:pt x="38" y="3860"/>
                  </a:cubicBezTo>
                  <a:cubicBezTo>
                    <a:pt x="0" y="3904"/>
                    <a:pt x="4" y="3972"/>
                    <a:pt x="48" y="4010"/>
                  </a:cubicBezTo>
                  <a:cubicBezTo>
                    <a:pt x="445" y="4357"/>
                    <a:pt x="864" y="4532"/>
                    <a:pt x="1294" y="4532"/>
                  </a:cubicBezTo>
                  <a:cubicBezTo>
                    <a:pt x="2605" y="4532"/>
                    <a:pt x="3788" y="2887"/>
                    <a:pt x="4458" y="131"/>
                  </a:cubicBezTo>
                  <a:cubicBezTo>
                    <a:pt x="4473" y="74"/>
                    <a:pt x="4437" y="18"/>
                    <a:pt x="4381" y="4"/>
                  </a:cubicBezTo>
                  <a:cubicBezTo>
                    <a:pt x="4373" y="2"/>
                    <a:pt x="4365" y="1"/>
                    <a:pt x="4356"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84" name="Google Shape;784;p28"/>
            <p:cNvSpPr/>
            <p:nvPr/>
          </p:nvSpPr>
          <p:spPr>
            <a:xfrm rot="-1586400">
              <a:off x="8307360" y="314640"/>
              <a:ext cx="356040" cy="704160"/>
            </a:xfrm>
            <a:custGeom>
              <a:avLst/>
              <a:gdLst/>
              <a:ahLst/>
              <a:cxnLst/>
              <a:rect l="l" t="t" r="r" b="b"/>
              <a:pathLst>
                <a:path w="1734" h="3428" extrusionOk="0">
                  <a:moveTo>
                    <a:pt x="1677" y="0"/>
                  </a:moveTo>
                  <a:cubicBezTo>
                    <a:pt x="875" y="599"/>
                    <a:pt x="307" y="1497"/>
                    <a:pt x="143" y="2556"/>
                  </a:cubicBezTo>
                  <a:cubicBezTo>
                    <a:pt x="105" y="2808"/>
                    <a:pt x="61" y="3058"/>
                    <a:pt x="12" y="3303"/>
                  </a:cubicBezTo>
                  <a:cubicBezTo>
                    <a:pt x="1" y="3360"/>
                    <a:pt x="38" y="3415"/>
                    <a:pt x="96" y="3427"/>
                  </a:cubicBezTo>
                  <a:cubicBezTo>
                    <a:pt x="103" y="3428"/>
                    <a:pt x="109" y="3428"/>
                    <a:pt x="116" y="3428"/>
                  </a:cubicBezTo>
                  <a:cubicBezTo>
                    <a:pt x="165" y="3428"/>
                    <a:pt x="209" y="3394"/>
                    <a:pt x="219" y="3342"/>
                  </a:cubicBezTo>
                  <a:cubicBezTo>
                    <a:pt x="268" y="3095"/>
                    <a:pt x="312" y="2841"/>
                    <a:pt x="352" y="2588"/>
                  </a:cubicBezTo>
                  <a:cubicBezTo>
                    <a:pt x="501" y="1617"/>
                    <a:pt x="1012" y="789"/>
                    <a:pt x="1734" y="224"/>
                  </a:cubicBezTo>
                  <a:cubicBezTo>
                    <a:pt x="1716" y="148"/>
                    <a:pt x="1698" y="74"/>
                    <a:pt x="1677"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grpSp>
      <p:sp>
        <p:nvSpPr>
          <p:cNvPr id="785" name="Google Shape;785;p28"/>
          <p:cNvSpPr txBox="1">
            <a:spLocks noGrp="1"/>
          </p:cNvSpPr>
          <p:nvPr>
            <p:ph type="title"/>
          </p:nvPr>
        </p:nvSpPr>
        <p:spPr>
          <a:xfrm>
            <a:off x="1291680" y="2338560"/>
            <a:ext cx="5067360" cy="151092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86" name="Google Shape;786;p28"/>
          <p:cNvSpPr txBox="1">
            <a:spLocks noGrp="1"/>
          </p:cNvSpPr>
          <p:nvPr>
            <p:ph type="title" idx="2"/>
          </p:nvPr>
        </p:nvSpPr>
        <p:spPr>
          <a:xfrm>
            <a:off x="1291680" y="1092600"/>
            <a:ext cx="1651680" cy="91548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grpSp>
        <p:nvGrpSpPr>
          <p:cNvPr id="787" name="Google Shape;787;p28"/>
          <p:cNvGrpSpPr/>
          <p:nvPr/>
        </p:nvGrpSpPr>
        <p:grpSpPr>
          <a:xfrm>
            <a:off x="1083240" y="282960"/>
            <a:ext cx="7786080" cy="4597920"/>
            <a:chOff x="1083240" y="282960"/>
            <a:chExt cx="7786080" cy="4597920"/>
          </a:xfrm>
        </p:grpSpPr>
        <p:grpSp>
          <p:nvGrpSpPr>
            <p:cNvPr id="788" name="Google Shape;788;p28"/>
            <p:cNvGrpSpPr/>
            <p:nvPr/>
          </p:nvGrpSpPr>
          <p:grpSpPr>
            <a:xfrm>
              <a:off x="1083240" y="282960"/>
              <a:ext cx="7786080" cy="4583520"/>
              <a:chOff x="1083240" y="282960"/>
              <a:chExt cx="7786080" cy="4583520"/>
            </a:xfrm>
          </p:grpSpPr>
          <p:sp>
            <p:nvSpPr>
              <p:cNvPr id="789" name="Google Shape;789;p28"/>
              <p:cNvSpPr/>
              <p:nvPr/>
            </p:nvSpPr>
            <p:spPr>
              <a:xfrm rot="10800000">
                <a:off x="1083240" y="283320"/>
                <a:ext cx="7786080" cy="3629160"/>
              </a:xfrm>
              <a:custGeom>
                <a:avLst/>
                <a:gdLst/>
                <a:ahLst/>
                <a:cxnLst/>
                <a:rect l="l" t="t" r="r" b="b"/>
                <a:pathLst>
                  <a:path w="311457" h="145184" extrusionOk="0">
                    <a:moveTo>
                      <a:pt x="311457" y="145184"/>
                    </a:moveTo>
                    <a:lnTo>
                      <a:pt x="20" y="145184"/>
                    </a:lnTo>
                    <a:lnTo>
                      <a:pt x="0" y="684"/>
                    </a:lnTo>
                    <a:lnTo>
                      <a:pt x="20728" y="0"/>
                    </a:lnTo>
                  </a:path>
                </a:pathLst>
              </a:custGeom>
              <a:noFill/>
              <a:ln w="19050" cap="flat" cmpd="sng">
                <a:solidFill>
                  <a:srgbClr val="1C1F24"/>
                </a:solidFill>
                <a:prstDash val="solid"/>
                <a:round/>
                <a:headEnd type="none" w="sm" len="sm"/>
                <a:tailEnd type="none" w="sm" len="sm"/>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cxnSp>
            <p:nvCxnSpPr>
              <p:cNvPr id="790" name="Google Shape;790;p28"/>
              <p:cNvCxnSpPr/>
              <p:nvPr/>
            </p:nvCxnSpPr>
            <p:spPr>
              <a:xfrm rot="10800000">
                <a:off x="1213560" y="282960"/>
                <a:ext cx="6710400" cy="4583520"/>
              </a:xfrm>
              <a:prstGeom prst="bentConnector2">
                <a:avLst/>
              </a:prstGeom>
              <a:noFill/>
              <a:ln w="19050" cap="flat" cmpd="sng">
                <a:solidFill>
                  <a:srgbClr val="1C1F24"/>
                </a:solidFill>
                <a:prstDash val="solid"/>
                <a:round/>
                <a:headEnd type="none" w="sm" len="sm"/>
                <a:tailEnd type="none" w="sm" len="sm"/>
              </a:ln>
            </p:spPr>
          </p:cxnSp>
        </p:grpSp>
        <p:grpSp>
          <p:nvGrpSpPr>
            <p:cNvPr id="791" name="Google Shape;791;p28"/>
            <p:cNvGrpSpPr/>
            <p:nvPr/>
          </p:nvGrpSpPr>
          <p:grpSpPr>
            <a:xfrm>
              <a:off x="7337520" y="3592800"/>
              <a:ext cx="1080000" cy="1288080"/>
              <a:chOff x="7337520" y="3592800"/>
              <a:chExt cx="1080000" cy="1288080"/>
            </a:xfrm>
          </p:grpSpPr>
          <p:sp>
            <p:nvSpPr>
              <p:cNvPr id="792" name="Google Shape;792;p28"/>
              <p:cNvSpPr/>
              <p:nvPr/>
            </p:nvSpPr>
            <p:spPr>
              <a:xfrm flipH="1">
                <a:off x="7366320" y="3606480"/>
                <a:ext cx="1051200" cy="1274400"/>
              </a:xfrm>
              <a:custGeom>
                <a:avLst/>
                <a:gdLst/>
                <a:ahLst/>
                <a:cxnLst/>
                <a:rect l="l" t="t" r="r" b="b"/>
                <a:pathLst>
                  <a:path w="23218" h="28138" extrusionOk="0">
                    <a:moveTo>
                      <a:pt x="13996" y="4120"/>
                    </a:moveTo>
                    <a:cubicBezTo>
                      <a:pt x="14482" y="4120"/>
                      <a:pt x="14987" y="4314"/>
                      <a:pt x="15486" y="4804"/>
                    </a:cubicBezTo>
                    <a:cubicBezTo>
                      <a:pt x="19709" y="8952"/>
                      <a:pt x="10531" y="14617"/>
                      <a:pt x="10531" y="14617"/>
                    </a:cubicBezTo>
                    <a:cubicBezTo>
                      <a:pt x="10531" y="14617"/>
                      <a:pt x="1354" y="8952"/>
                      <a:pt x="5576" y="4804"/>
                    </a:cubicBezTo>
                    <a:cubicBezTo>
                      <a:pt x="6075" y="4314"/>
                      <a:pt x="6580" y="4120"/>
                      <a:pt x="7066" y="4120"/>
                    </a:cubicBezTo>
                    <a:cubicBezTo>
                      <a:pt x="8932" y="4120"/>
                      <a:pt x="10531" y="6982"/>
                      <a:pt x="10531" y="6982"/>
                    </a:cubicBezTo>
                    <a:cubicBezTo>
                      <a:pt x="10531" y="6982"/>
                      <a:pt x="12129" y="4120"/>
                      <a:pt x="13996" y="4120"/>
                    </a:cubicBezTo>
                    <a:close/>
                    <a:moveTo>
                      <a:pt x="11563" y="1"/>
                    </a:moveTo>
                    <a:cubicBezTo>
                      <a:pt x="11037" y="1"/>
                      <a:pt x="10507" y="30"/>
                      <a:pt x="9974" y="83"/>
                    </a:cubicBezTo>
                    <a:cubicBezTo>
                      <a:pt x="6208" y="450"/>
                      <a:pt x="2735" y="2631"/>
                      <a:pt x="1139" y="6126"/>
                    </a:cubicBezTo>
                    <a:cubicBezTo>
                      <a:pt x="201" y="8180"/>
                      <a:pt x="0" y="10546"/>
                      <a:pt x="506" y="12741"/>
                    </a:cubicBezTo>
                    <a:cubicBezTo>
                      <a:pt x="1047" y="15082"/>
                      <a:pt x="2379" y="16847"/>
                      <a:pt x="3795" y="18722"/>
                    </a:cubicBezTo>
                    <a:cubicBezTo>
                      <a:pt x="4570" y="19746"/>
                      <a:pt x="4958" y="20900"/>
                      <a:pt x="4701" y="22157"/>
                    </a:cubicBezTo>
                    <a:cubicBezTo>
                      <a:pt x="4348" y="23895"/>
                      <a:pt x="3881" y="25610"/>
                      <a:pt x="3461" y="27333"/>
                    </a:cubicBezTo>
                    <a:cubicBezTo>
                      <a:pt x="3399" y="27584"/>
                      <a:pt x="3339" y="27837"/>
                      <a:pt x="3279" y="28089"/>
                    </a:cubicBezTo>
                    <a:lnTo>
                      <a:pt x="15392" y="28137"/>
                    </a:lnTo>
                    <a:cubicBezTo>
                      <a:pt x="14976" y="26895"/>
                      <a:pt x="14821" y="25574"/>
                      <a:pt x="14939" y="24272"/>
                    </a:cubicBezTo>
                    <a:cubicBezTo>
                      <a:pt x="15050" y="23054"/>
                      <a:pt x="16042" y="22713"/>
                      <a:pt x="17057" y="22713"/>
                    </a:cubicBezTo>
                    <a:cubicBezTo>
                      <a:pt x="17349" y="22713"/>
                      <a:pt x="17643" y="22741"/>
                      <a:pt x="17918" y="22785"/>
                    </a:cubicBezTo>
                    <a:cubicBezTo>
                      <a:pt x="18347" y="22852"/>
                      <a:pt x="18871" y="22966"/>
                      <a:pt x="19369" y="22966"/>
                    </a:cubicBezTo>
                    <a:cubicBezTo>
                      <a:pt x="19776" y="22966"/>
                      <a:pt x="20167" y="22890"/>
                      <a:pt x="20477" y="22651"/>
                    </a:cubicBezTo>
                    <a:cubicBezTo>
                      <a:pt x="20811" y="22392"/>
                      <a:pt x="20981" y="21964"/>
                      <a:pt x="21018" y="21542"/>
                    </a:cubicBezTo>
                    <a:cubicBezTo>
                      <a:pt x="21071" y="20942"/>
                      <a:pt x="20692" y="19925"/>
                      <a:pt x="21244" y="19439"/>
                    </a:cubicBezTo>
                    <a:cubicBezTo>
                      <a:pt x="21399" y="19303"/>
                      <a:pt x="21559" y="19130"/>
                      <a:pt x="21607" y="18924"/>
                    </a:cubicBezTo>
                    <a:cubicBezTo>
                      <a:pt x="21661" y="18689"/>
                      <a:pt x="21449" y="18658"/>
                      <a:pt x="21439" y="18463"/>
                    </a:cubicBezTo>
                    <a:cubicBezTo>
                      <a:pt x="21436" y="18417"/>
                      <a:pt x="21464" y="18375"/>
                      <a:pt x="21497" y="18345"/>
                    </a:cubicBezTo>
                    <a:cubicBezTo>
                      <a:pt x="21530" y="18315"/>
                      <a:pt x="21570" y="18291"/>
                      <a:pt x="21605" y="18262"/>
                    </a:cubicBezTo>
                    <a:cubicBezTo>
                      <a:pt x="21705" y="18179"/>
                      <a:pt x="21754" y="18047"/>
                      <a:pt x="21765" y="17916"/>
                    </a:cubicBezTo>
                    <a:cubicBezTo>
                      <a:pt x="21788" y="17627"/>
                      <a:pt x="21679" y="17355"/>
                      <a:pt x="21572" y="17095"/>
                    </a:cubicBezTo>
                    <a:cubicBezTo>
                      <a:pt x="21497" y="16914"/>
                      <a:pt x="21344" y="16640"/>
                      <a:pt x="21443" y="16443"/>
                    </a:cubicBezTo>
                    <a:cubicBezTo>
                      <a:pt x="21605" y="16119"/>
                      <a:pt x="22160" y="15991"/>
                      <a:pt x="22550" y="15784"/>
                    </a:cubicBezTo>
                    <a:cubicBezTo>
                      <a:pt x="23117" y="15480"/>
                      <a:pt x="23218" y="15217"/>
                      <a:pt x="22925" y="14659"/>
                    </a:cubicBezTo>
                    <a:cubicBezTo>
                      <a:pt x="22755" y="14335"/>
                      <a:pt x="22540" y="14034"/>
                      <a:pt x="22341" y="13725"/>
                    </a:cubicBezTo>
                    <a:cubicBezTo>
                      <a:pt x="21871" y="12991"/>
                      <a:pt x="21384" y="12266"/>
                      <a:pt x="20932" y="11521"/>
                    </a:cubicBezTo>
                    <a:cubicBezTo>
                      <a:pt x="20884" y="11443"/>
                      <a:pt x="20840" y="11361"/>
                      <a:pt x="20805" y="11276"/>
                    </a:cubicBezTo>
                    <a:cubicBezTo>
                      <a:pt x="20575" y="10750"/>
                      <a:pt x="20740" y="10369"/>
                      <a:pt x="20879" y="9867"/>
                    </a:cubicBezTo>
                    <a:cubicBezTo>
                      <a:pt x="21015" y="9387"/>
                      <a:pt x="20983" y="8806"/>
                      <a:pt x="20960" y="8310"/>
                    </a:cubicBezTo>
                    <a:cubicBezTo>
                      <a:pt x="20911" y="7270"/>
                      <a:pt x="20670" y="6237"/>
                      <a:pt x="20248" y="5285"/>
                    </a:cubicBezTo>
                    <a:cubicBezTo>
                      <a:pt x="19322" y="3191"/>
                      <a:pt x="17380" y="1288"/>
                      <a:pt x="15194" y="559"/>
                    </a:cubicBezTo>
                    <a:cubicBezTo>
                      <a:pt x="13999" y="160"/>
                      <a:pt x="12790" y="1"/>
                      <a:pt x="1156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93" name="Google Shape;793;p28"/>
              <p:cNvSpPr/>
              <p:nvPr/>
            </p:nvSpPr>
            <p:spPr>
              <a:xfrm flipH="1">
                <a:off x="7819560" y="3930120"/>
                <a:ext cx="233640" cy="233640"/>
              </a:xfrm>
              <a:custGeom>
                <a:avLst/>
                <a:gdLst/>
                <a:ahLst/>
                <a:cxnLst/>
                <a:rect l="l" t="t" r="r" b="b"/>
                <a:pathLst>
                  <a:path w="5164" h="5166" extrusionOk="0">
                    <a:moveTo>
                      <a:pt x="1872" y="1"/>
                    </a:moveTo>
                    <a:lnTo>
                      <a:pt x="1872" y="1874"/>
                    </a:lnTo>
                    <a:lnTo>
                      <a:pt x="0" y="1874"/>
                    </a:lnTo>
                    <a:lnTo>
                      <a:pt x="0" y="3293"/>
                    </a:lnTo>
                    <a:lnTo>
                      <a:pt x="1872" y="3293"/>
                    </a:lnTo>
                    <a:lnTo>
                      <a:pt x="1872" y="5166"/>
                    </a:lnTo>
                    <a:lnTo>
                      <a:pt x="3292" y="5166"/>
                    </a:lnTo>
                    <a:lnTo>
                      <a:pt x="3292" y="3293"/>
                    </a:lnTo>
                    <a:lnTo>
                      <a:pt x="5164" y="3293"/>
                    </a:lnTo>
                    <a:lnTo>
                      <a:pt x="5164" y="1874"/>
                    </a:lnTo>
                    <a:lnTo>
                      <a:pt x="3292" y="1874"/>
                    </a:lnTo>
                    <a:lnTo>
                      <a:pt x="3292"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94" name="Google Shape;794;p28"/>
              <p:cNvSpPr/>
              <p:nvPr/>
            </p:nvSpPr>
            <p:spPr>
              <a:xfrm flipH="1">
                <a:off x="7337520" y="3592800"/>
                <a:ext cx="1060920" cy="1283040"/>
              </a:xfrm>
              <a:custGeom>
                <a:avLst/>
                <a:gdLst/>
                <a:ahLst/>
                <a:cxnLst/>
                <a:rect l="l" t="t" r="r" b="b"/>
                <a:pathLst>
                  <a:path w="23434" h="28331" extrusionOk="0">
                    <a:moveTo>
                      <a:pt x="11687" y="0"/>
                    </a:moveTo>
                    <a:cubicBezTo>
                      <a:pt x="11173" y="0"/>
                      <a:pt x="10637" y="28"/>
                      <a:pt x="10074" y="83"/>
                    </a:cubicBezTo>
                    <a:cubicBezTo>
                      <a:pt x="6118" y="469"/>
                      <a:pt x="2703" y="2805"/>
                      <a:pt x="1161" y="6182"/>
                    </a:cubicBezTo>
                    <a:cubicBezTo>
                      <a:pt x="227" y="8225"/>
                      <a:pt x="0" y="10597"/>
                      <a:pt x="521" y="12859"/>
                    </a:cubicBezTo>
                    <a:cubicBezTo>
                      <a:pt x="1067" y="15227"/>
                      <a:pt x="2410" y="16999"/>
                      <a:pt x="3828" y="18877"/>
                    </a:cubicBezTo>
                    <a:cubicBezTo>
                      <a:pt x="4651" y="19964"/>
                      <a:pt x="4950" y="21092"/>
                      <a:pt x="4716" y="22234"/>
                    </a:cubicBezTo>
                    <a:cubicBezTo>
                      <a:pt x="4470" y="23447"/>
                      <a:pt x="4161" y="24672"/>
                      <a:pt x="3863" y="25855"/>
                    </a:cubicBezTo>
                    <a:cubicBezTo>
                      <a:pt x="3733" y="26370"/>
                      <a:pt x="3602" y="26888"/>
                      <a:pt x="3476" y="27406"/>
                    </a:cubicBezTo>
                    <a:lnTo>
                      <a:pt x="3294" y="28161"/>
                    </a:lnTo>
                    <a:cubicBezTo>
                      <a:pt x="3280" y="28213"/>
                      <a:pt x="3313" y="28267"/>
                      <a:pt x="3365" y="28279"/>
                    </a:cubicBezTo>
                    <a:cubicBezTo>
                      <a:pt x="3373" y="28281"/>
                      <a:pt x="3382" y="28282"/>
                      <a:pt x="3390" y="28282"/>
                    </a:cubicBezTo>
                    <a:cubicBezTo>
                      <a:pt x="3433" y="28282"/>
                      <a:pt x="3472" y="28252"/>
                      <a:pt x="3483" y="28208"/>
                    </a:cubicBezTo>
                    <a:lnTo>
                      <a:pt x="3666" y="27453"/>
                    </a:lnTo>
                    <a:cubicBezTo>
                      <a:pt x="3790" y="26935"/>
                      <a:pt x="3920" y="26419"/>
                      <a:pt x="4051" y="25903"/>
                    </a:cubicBezTo>
                    <a:cubicBezTo>
                      <a:pt x="4349" y="24717"/>
                      <a:pt x="4658" y="23491"/>
                      <a:pt x="4906" y="22273"/>
                    </a:cubicBezTo>
                    <a:cubicBezTo>
                      <a:pt x="5150" y="21075"/>
                      <a:pt x="4839" y="19893"/>
                      <a:pt x="3982" y="18758"/>
                    </a:cubicBezTo>
                    <a:cubicBezTo>
                      <a:pt x="2575" y="16898"/>
                      <a:pt x="1245" y="15142"/>
                      <a:pt x="710" y="12816"/>
                    </a:cubicBezTo>
                    <a:cubicBezTo>
                      <a:pt x="196" y="10595"/>
                      <a:pt x="419" y="8267"/>
                      <a:pt x="1335" y="6262"/>
                    </a:cubicBezTo>
                    <a:cubicBezTo>
                      <a:pt x="2849" y="2948"/>
                      <a:pt x="6203" y="654"/>
                      <a:pt x="10091" y="275"/>
                    </a:cubicBezTo>
                    <a:cubicBezTo>
                      <a:pt x="10646" y="221"/>
                      <a:pt x="11175" y="194"/>
                      <a:pt x="11682" y="194"/>
                    </a:cubicBezTo>
                    <a:cubicBezTo>
                      <a:pt x="12991" y="194"/>
                      <a:pt x="14156" y="375"/>
                      <a:pt x="15271" y="747"/>
                    </a:cubicBezTo>
                    <a:cubicBezTo>
                      <a:pt x="17356" y="1442"/>
                      <a:pt x="19318" y="3276"/>
                      <a:pt x="20267" y="5419"/>
                    </a:cubicBezTo>
                    <a:cubicBezTo>
                      <a:pt x="20684" y="6362"/>
                      <a:pt x="20921" y="7368"/>
                      <a:pt x="20970" y="8410"/>
                    </a:cubicBezTo>
                    <a:lnTo>
                      <a:pt x="20971" y="8437"/>
                    </a:lnTo>
                    <a:cubicBezTo>
                      <a:pt x="20995" y="8925"/>
                      <a:pt x="21021" y="9479"/>
                      <a:pt x="20892" y="9937"/>
                    </a:cubicBezTo>
                    <a:cubicBezTo>
                      <a:pt x="20876" y="9994"/>
                      <a:pt x="20859" y="10050"/>
                      <a:pt x="20843" y="10105"/>
                    </a:cubicBezTo>
                    <a:cubicBezTo>
                      <a:pt x="20716" y="10538"/>
                      <a:pt x="20606" y="10913"/>
                      <a:pt x="20821" y="11409"/>
                    </a:cubicBezTo>
                    <a:cubicBezTo>
                      <a:pt x="20858" y="11494"/>
                      <a:pt x="20903" y="11580"/>
                      <a:pt x="20955" y="11665"/>
                    </a:cubicBezTo>
                    <a:cubicBezTo>
                      <a:pt x="21264" y="12171"/>
                      <a:pt x="21591" y="12674"/>
                      <a:pt x="21908" y="13162"/>
                    </a:cubicBezTo>
                    <a:cubicBezTo>
                      <a:pt x="22061" y="13398"/>
                      <a:pt x="22214" y="13633"/>
                      <a:pt x="22366" y="13870"/>
                    </a:cubicBezTo>
                    <a:cubicBezTo>
                      <a:pt x="22419" y="13952"/>
                      <a:pt x="22474" y="14036"/>
                      <a:pt x="22529" y="14118"/>
                    </a:cubicBezTo>
                    <a:cubicBezTo>
                      <a:pt x="22675" y="14337"/>
                      <a:pt x="22824" y="14563"/>
                      <a:pt x="22945" y="14797"/>
                    </a:cubicBezTo>
                    <a:cubicBezTo>
                      <a:pt x="23211" y="15301"/>
                      <a:pt x="23142" y="15504"/>
                      <a:pt x="22611" y="15788"/>
                    </a:cubicBezTo>
                    <a:cubicBezTo>
                      <a:pt x="22500" y="15846"/>
                      <a:pt x="22373" y="15901"/>
                      <a:pt x="22248" y="15954"/>
                    </a:cubicBezTo>
                    <a:cubicBezTo>
                      <a:pt x="21925" y="16090"/>
                      <a:pt x="21594" y="16229"/>
                      <a:pt x="21464" y="16490"/>
                    </a:cubicBezTo>
                    <a:cubicBezTo>
                      <a:pt x="21358" y="16701"/>
                      <a:pt x="21472" y="16957"/>
                      <a:pt x="21555" y="17144"/>
                    </a:cubicBezTo>
                    <a:cubicBezTo>
                      <a:pt x="21567" y="17171"/>
                      <a:pt x="21578" y="17199"/>
                      <a:pt x="21589" y="17223"/>
                    </a:cubicBezTo>
                    <a:cubicBezTo>
                      <a:pt x="21686" y="17459"/>
                      <a:pt x="21797" y="17725"/>
                      <a:pt x="21775" y="17998"/>
                    </a:cubicBezTo>
                    <a:cubicBezTo>
                      <a:pt x="21765" y="18117"/>
                      <a:pt x="21719" y="18219"/>
                      <a:pt x="21649" y="18278"/>
                    </a:cubicBezTo>
                    <a:cubicBezTo>
                      <a:pt x="21635" y="18289"/>
                      <a:pt x="21620" y="18300"/>
                      <a:pt x="21606" y="18309"/>
                    </a:cubicBezTo>
                    <a:cubicBezTo>
                      <a:pt x="21583" y="18327"/>
                      <a:pt x="21558" y="18344"/>
                      <a:pt x="21536" y="18364"/>
                    </a:cubicBezTo>
                    <a:cubicBezTo>
                      <a:pt x="21475" y="18422"/>
                      <a:pt x="21443" y="18490"/>
                      <a:pt x="21447" y="18560"/>
                    </a:cubicBezTo>
                    <a:cubicBezTo>
                      <a:pt x="21453" y="18678"/>
                      <a:pt x="21512" y="18751"/>
                      <a:pt x="21558" y="18810"/>
                    </a:cubicBezTo>
                    <a:cubicBezTo>
                      <a:pt x="21610" y="18874"/>
                      <a:pt x="21637" y="18909"/>
                      <a:pt x="21617" y="18994"/>
                    </a:cubicBezTo>
                    <a:cubicBezTo>
                      <a:pt x="21573" y="19188"/>
                      <a:pt x="21407" y="19353"/>
                      <a:pt x="21284" y="19459"/>
                    </a:cubicBezTo>
                    <a:cubicBezTo>
                      <a:pt x="20864" y="19830"/>
                      <a:pt x="20931" y="20453"/>
                      <a:pt x="20991" y="21004"/>
                    </a:cubicBezTo>
                    <a:cubicBezTo>
                      <a:pt x="21017" y="21234"/>
                      <a:pt x="21040" y="21453"/>
                      <a:pt x="21025" y="21627"/>
                    </a:cubicBezTo>
                    <a:cubicBezTo>
                      <a:pt x="20987" y="22071"/>
                      <a:pt x="20803" y="22449"/>
                      <a:pt x="20521" y="22667"/>
                    </a:cubicBezTo>
                    <a:cubicBezTo>
                      <a:pt x="20233" y="22891"/>
                      <a:pt x="19862" y="22962"/>
                      <a:pt x="19472" y="22962"/>
                    </a:cubicBezTo>
                    <a:cubicBezTo>
                      <a:pt x="19088" y="22962"/>
                      <a:pt x="18686" y="22893"/>
                      <a:pt x="18328" y="22831"/>
                    </a:cubicBezTo>
                    <a:cubicBezTo>
                      <a:pt x="18228" y="22814"/>
                      <a:pt x="18130" y="22798"/>
                      <a:pt x="18039" y="22783"/>
                    </a:cubicBezTo>
                    <a:cubicBezTo>
                      <a:pt x="17771" y="22741"/>
                      <a:pt x="17468" y="22709"/>
                      <a:pt x="17157" y="22709"/>
                    </a:cubicBezTo>
                    <a:cubicBezTo>
                      <a:pt x="16587" y="22709"/>
                      <a:pt x="15994" y="22815"/>
                      <a:pt x="15557" y="23156"/>
                    </a:cubicBezTo>
                    <a:cubicBezTo>
                      <a:pt x="15200" y="23434"/>
                      <a:pt x="14994" y="23839"/>
                      <a:pt x="14947" y="24358"/>
                    </a:cubicBezTo>
                    <a:cubicBezTo>
                      <a:pt x="14829" y="25665"/>
                      <a:pt x="14987" y="27015"/>
                      <a:pt x="15404" y="28262"/>
                    </a:cubicBezTo>
                    <a:cubicBezTo>
                      <a:pt x="15418" y="28304"/>
                      <a:pt x="15454" y="28330"/>
                      <a:pt x="15496" y="28330"/>
                    </a:cubicBezTo>
                    <a:cubicBezTo>
                      <a:pt x="15507" y="28330"/>
                      <a:pt x="15517" y="28328"/>
                      <a:pt x="15534" y="28323"/>
                    </a:cubicBezTo>
                    <a:cubicBezTo>
                      <a:pt x="15585" y="28306"/>
                      <a:pt x="15612" y="28250"/>
                      <a:pt x="15596" y="28200"/>
                    </a:cubicBezTo>
                    <a:cubicBezTo>
                      <a:pt x="15188" y="26978"/>
                      <a:pt x="15032" y="25655"/>
                      <a:pt x="15149" y="24374"/>
                    </a:cubicBezTo>
                    <a:cubicBezTo>
                      <a:pt x="15191" y="23911"/>
                      <a:pt x="15371" y="23552"/>
                      <a:pt x="15685" y="23308"/>
                    </a:cubicBezTo>
                    <a:cubicBezTo>
                      <a:pt x="16087" y="22994"/>
                      <a:pt x="16658" y="22905"/>
                      <a:pt x="17174" y="22905"/>
                    </a:cubicBezTo>
                    <a:cubicBezTo>
                      <a:pt x="17492" y="22905"/>
                      <a:pt x="17790" y="22939"/>
                      <a:pt x="18015" y="22975"/>
                    </a:cubicBezTo>
                    <a:cubicBezTo>
                      <a:pt x="18107" y="22988"/>
                      <a:pt x="18204" y="23006"/>
                      <a:pt x="18303" y="23023"/>
                    </a:cubicBezTo>
                    <a:cubicBezTo>
                      <a:pt x="18670" y="23087"/>
                      <a:pt x="19082" y="23158"/>
                      <a:pt x="19481" y="23158"/>
                    </a:cubicBezTo>
                    <a:cubicBezTo>
                      <a:pt x="19907" y="23158"/>
                      <a:pt x="20318" y="23077"/>
                      <a:pt x="20648" y="22822"/>
                    </a:cubicBezTo>
                    <a:cubicBezTo>
                      <a:pt x="20971" y="22571"/>
                      <a:pt x="21183" y="22142"/>
                      <a:pt x="21227" y="21644"/>
                    </a:cubicBezTo>
                    <a:cubicBezTo>
                      <a:pt x="21243" y="21450"/>
                      <a:pt x="21218" y="21224"/>
                      <a:pt x="21193" y="20983"/>
                    </a:cubicBezTo>
                    <a:cubicBezTo>
                      <a:pt x="21135" y="20454"/>
                      <a:pt x="21075" y="19909"/>
                      <a:pt x="21420" y="19606"/>
                    </a:cubicBezTo>
                    <a:cubicBezTo>
                      <a:pt x="21561" y="19481"/>
                      <a:pt x="21758" y="19286"/>
                      <a:pt x="21814" y="19038"/>
                    </a:cubicBezTo>
                    <a:cubicBezTo>
                      <a:pt x="21853" y="18862"/>
                      <a:pt x="21774" y="18762"/>
                      <a:pt x="21716" y="18688"/>
                    </a:cubicBezTo>
                    <a:cubicBezTo>
                      <a:pt x="21673" y="18636"/>
                      <a:pt x="21649" y="18603"/>
                      <a:pt x="21646" y="18550"/>
                    </a:cubicBezTo>
                    <a:cubicBezTo>
                      <a:pt x="21646" y="18545"/>
                      <a:pt x="21653" y="18528"/>
                      <a:pt x="21673" y="18509"/>
                    </a:cubicBezTo>
                    <a:cubicBezTo>
                      <a:pt x="21689" y="18495"/>
                      <a:pt x="21706" y="18483"/>
                      <a:pt x="21725" y="18471"/>
                    </a:cubicBezTo>
                    <a:cubicBezTo>
                      <a:pt x="21743" y="18457"/>
                      <a:pt x="21761" y="18445"/>
                      <a:pt x="21780" y="18429"/>
                    </a:cubicBezTo>
                    <a:cubicBezTo>
                      <a:pt x="21891" y="18336"/>
                      <a:pt x="21962" y="18189"/>
                      <a:pt x="21975" y="18017"/>
                    </a:cubicBezTo>
                    <a:cubicBezTo>
                      <a:pt x="22001" y="17698"/>
                      <a:pt x="21875" y="17394"/>
                      <a:pt x="21774" y="17152"/>
                    </a:cubicBezTo>
                    <a:cubicBezTo>
                      <a:pt x="21763" y="17124"/>
                      <a:pt x="21750" y="17097"/>
                      <a:pt x="21737" y="17067"/>
                    </a:cubicBezTo>
                    <a:cubicBezTo>
                      <a:pt x="21665" y="16906"/>
                      <a:pt x="21578" y="16707"/>
                      <a:pt x="21642" y="16579"/>
                    </a:cubicBezTo>
                    <a:cubicBezTo>
                      <a:pt x="21741" y="16383"/>
                      <a:pt x="22038" y="16257"/>
                      <a:pt x="22328" y="16135"/>
                    </a:cubicBezTo>
                    <a:cubicBezTo>
                      <a:pt x="22455" y="16081"/>
                      <a:pt x="22588" y="16025"/>
                      <a:pt x="22706" y="15962"/>
                    </a:cubicBezTo>
                    <a:cubicBezTo>
                      <a:pt x="23324" y="15631"/>
                      <a:pt x="23434" y="15303"/>
                      <a:pt x="23121" y="14709"/>
                    </a:cubicBezTo>
                    <a:cubicBezTo>
                      <a:pt x="22995" y="14468"/>
                      <a:pt x="22841" y="14237"/>
                      <a:pt x="22695" y="14014"/>
                    </a:cubicBezTo>
                    <a:cubicBezTo>
                      <a:pt x="22641" y="13931"/>
                      <a:pt x="22587" y="13849"/>
                      <a:pt x="22533" y="13767"/>
                    </a:cubicBezTo>
                    <a:cubicBezTo>
                      <a:pt x="22381" y="13530"/>
                      <a:pt x="22227" y="13294"/>
                      <a:pt x="22073" y="13058"/>
                    </a:cubicBezTo>
                    <a:cubicBezTo>
                      <a:pt x="21759" y="12572"/>
                      <a:pt x="21431" y="12069"/>
                      <a:pt x="21125" y="11567"/>
                    </a:cubicBezTo>
                    <a:cubicBezTo>
                      <a:pt x="21078" y="11488"/>
                      <a:pt x="21036" y="11410"/>
                      <a:pt x="21003" y="11333"/>
                    </a:cubicBezTo>
                    <a:cubicBezTo>
                      <a:pt x="20815" y="10903"/>
                      <a:pt x="20911" y="10576"/>
                      <a:pt x="21034" y="10163"/>
                    </a:cubicBezTo>
                    <a:cubicBezTo>
                      <a:pt x="21050" y="10106"/>
                      <a:pt x="21067" y="10050"/>
                      <a:pt x="21083" y="9990"/>
                    </a:cubicBezTo>
                    <a:cubicBezTo>
                      <a:pt x="21220" y="9502"/>
                      <a:pt x="21194" y="8932"/>
                      <a:pt x="21169" y="8430"/>
                    </a:cubicBezTo>
                    <a:lnTo>
                      <a:pt x="21168" y="8402"/>
                    </a:lnTo>
                    <a:cubicBezTo>
                      <a:pt x="21117" y="7336"/>
                      <a:pt x="20876" y="6307"/>
                      <a:pt x="20448" y="5342"/>
                    </a:cubicBezTo>
                    <a:cubicBezTo>
                      <a:pt x="19478" y="3151"/>
                      <a:pt x="17471" y="1275"/>
                      <a:pt x="15336" y="563"/>
                    </a:cubicBezTo>
                    <a:cubicBezTo>
                      <a:pt x="14202" y="185"/>
                      <a:pt x="13016" y="0"/>
                      <a:pt x="11687"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95" name="Google Shape;795;p28"/>
              <p:cNvSpPr/>
              <p:nvPr/>
            </p:nvSpPr>
            <p:spPr>
              <a:xfrm flipH="1">
                <a:off x="7633440" y="3749400"/>
                <a:ext cx="567000" cy="484200"/>
              </a:xfrm>
              <a:custGeom>
                <a:avLst/>
                <a:gdLst/>
                <a:ahLst/>
                <a:cxnLst/>
                <a:rect l="l" t="t" r="r" b="b"/>
                <a:pathLst>
                  <a:path w="12523" h="10694" extrusionOk="0">
                    <a:moveTo>
                      <a:pt x="9723" y="196"/>
                    </a:moveTo>
                    <a:cubicBezTo>
                      <a:pt x="10225" y="196"/>
                      <a:pt x="10703" y="417"/>
                      <a:pt x="11148" y="853"/>
                    </a:cubicBezTo>
                    <a:cubicBezTo>
                      <a:pt x="11966" y="1657"/>
                      <a:pt x="12323" y="2578"/>
                      <a:pt x="12209" y="3592"/>
                    </a:cubicBezTo>
                    <a:cubicBezTo>
                      <a:pt x="11846" y="6834"/>
                      <a:pt x="6827" y="10120"/>
                      <a:pt x="6262" y="10481"/>
                    </a:cubicBezTo>
                    <a:cubicBezTo>
                      <a:pt x="5697" y="10120"/>
                      <a:pt x="677" y="6834"/>
                      <a:pt x="314" y="3592"/>
                    </a:cubicBezTo>
                    <a:cubicBezTo>
                      <a:pt x="200" y="2578"/>
                      <a:pt x="559" y="1657"/>
                      <a:pt x="1376" y="853"/>
                    </a:cubicBezTo>
                    <a:cubicBezTo>
                      <a:pt x="1820" y="417"/>
                      <a:pt x="2298" y="197"/>
                      <a:pt x="2799" y="197"/>
                    </a:cubicBezTo>
                    <a:cubicBezTo>
                      <a:pt x="2882" y="197"/>
                      <a:pt x="2967" y="204"/>
                      <a:pt x="3052" y="215"/>
                    </a:cubicBezTo>
                    <a:cubicBezTo>
                      <a:pt x="4732" y="456"/>
                      <a:pt x="6163" y="2983"/>
                      <a:pt x="6176" y="3008"/>
                    </a:cubicBezTo>
                    <a:cubicBezTo>
                      <a:pt x="6193" y="3039"/>
                      <a:pt x="6227" y="3055"/>
                      <a:pt x="6261" y="3055"/>
                    </a:cubicBezTo>
                    <a:cubicBezTo>
                      <a:pt x="6295" y="3055"/>
                      <a:pt x="6329" y="3039"/>
                      <a:pt x="6346" y="3008"/>
                    </a:cubicBezTo>
                    <a:cubicBezTo>
                      <a:pt x="6361" y="2983"/>
                      <a:pt x="7790" y="456"/>
                      <a:pt x="9471" y="215"/>
                    </a:cubicBezTo>
                    <a:cubicBezTo>
                      <a:pt x="9556" y="202"/>
                      <a:pt x="9640" y="196"/>
                      <a:pt x="9723" y="196"/>
                    </a:cubicBezTo>
                    <a:close/>
                    <a:moveTo>
                      <a:pt x="2795" y="1"/>
                    </a:moveTo>
                    <a:cubicBezTo>
                      <a:pt x="2242" y="1"/>
                      <a:pt x="1719" y="240"/>
                      <a:pt x="1239" y="714"/>
                    </a:cubicBezTo>
                    <a:cubicBezTo>
                      <a:pt x="375" y="1560"/>
                      <a:pt x="0" y="2536"/>
                      <a:pt x="121" y="3614"/>
                    </a:cubicBezTo>
                    <a:cubicBezTo>
                      <a:pt x="516" y="7126"/>
                      <a:pt x="5978" y="10534"/>
                      <a:pt x="6210" y="10678"/>
                    </a:cubicBezTo>
                    <a:cubicBezTo>
                      <a:pt x="6226" y="10688"/>
                      <a:pt x="6243" y="10694"/>
                      <a:pt x="6262" y="10694"/>
                    </a:cubicBezTo>
                    <a:cubicBezTo>
                      <a:pt x="6279" y="10694"/>
                      <a:pt x="6297" y="10689"/>
                      <a:pt x="6312" y="10677"/>
                    </a:cubicBezTo>
                    <a:cubicBezTo>
                      <a:pt x="6545" y="10534"/>
                      <a:pt x="12008" y="7124"/>
                      <a:pt x="12402" y="3611"/>
                    </a:cubicBezTo>
                    <a:cubicBezTo>
                      <a:pt x="12523" y="2535"/>
                      <a:pt x="12147" y="1560"/>
                      <a:pt x="11284" y="714"/>
                    </a:cubicBezTo>
                    <a:cubicBezTo>
                      <a:pt x="10803" y="240"/>
                      <a:pt x="10281" y="1"/>
                      <a:pt x="9728" y="1"/>
                    </a:cubicBezTo>
                    <a:cubicBezTo>
                      <a:pt x="9634" y="1"/>
                      <a:pt x="9539" y="8"/>
                      <a:pt x="9444" y="21"/>
                    </a:cubicBezTo>
                    <a:cubicBezTo>
                      <a:pt x="7890" y="243"/>
                      <a:pt x="6600" y="2206"/>
                      <a:pt x="6261" y="2767"/>
                    </a:cubicBezTo>
                    <a:cubicBezTo>
                      <a:pt x="5923" y="2207"/>
                      <a:pt x="4632" y="243"/>
                      <a:pt x="3079" y="21"/>
                    </a:cubicBezTo>
                    <a:cubicBezTo>
                      <a:pt x="2983" y="8"/>
                      <a:pt x="2889" y="1"/>
                      <a:pt x="2795"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96" name="Google Shape;796;p28"/>
              <p:cNvSpPr/>
              <p:nvPr/>
            </p:nvSpPr>
            <p:spPr>
              <a:xfrm flipH="1">
                <a:off x="7795800" y="3906720"/>
                <a:ext cx="242280" cy="242280"/>
              </a:xfrm>
              <a:custGeom>
                <a:avLst/>
                <a:gdLst/>
                <a:ahLst/>
                <a:cxnLst/>
                <a:rect l="l" t="t" r="r" b="b"/>
                <a:pathLst>
                  <a:path w="5360" h="5360" extrusionOk="0">
                    <a:moveTo>
                      <a:pt x="3293" y="195"/>
                    </a:moveTo>
                    <a:lnTo>
                      <a:pt x="3293" y="1970"/>
                    </a:lnTo>
                    <a:cubicBezTo>
                      <a:pt x="3293" y="2024"/>
                      <a:pt x="3337" y="2068"/>
                      <a:pt x="3391" y="2068"/>
                    </a:cubicBezTo>
                    <a:lnTo>
                      <a:pt x="5166" y="2068"/>
                    </a:lnTo>
                    <a:lnTo>
                      <a:pt x="5166" y="3292"/>
                    </a:lnTo>
                    <a:lnTo>
                      <a:pt x="3391" y="3292"/>
                    </a:lnTo>
                    <a:cubicBezTo>
                      <a:pt x="3337" y="3292"/>
                      <a:pt x="3293" y="3336"/>
                      <a:pt x="3293" y="3390"/>
                    </a:cubicBezTo>
                    <a:lnTo>
                      <a:pt x="3293" y="5165"/>
                    </a:lnTo>
                    <a:lnTo>
                      <a:pt x="2069" y="5165"/>
                    </a:lnTo>
                    <a:lnTo>
                      <a:pt x="2069" y="3390"/>
                    </a:lnTo>
                    <a:cubicBezTo>
                      <a:pt x="2069" y="3336"/>
                      <a:pt x="2025" y="3292"/>
                      <a:pt x="1971" y="3292"/>
                    </a:cubicBezTo>
                    <a:lnTo>
                      <a:pt x="197" y="3292"/>
                    </a:lnTo>
                    <a:lnTo>
                      <a:pt x="197" y="2068"/>
                    </a:lnTo>
                    <a:lnTo>
                      <a:pt x="1971" y="2068"/>
                    </a:lnTo>
                    <a:cubicBezTo>
                      <a:pt x="2025" y="2068"/>
                      <a:pt x="2069" y="2024"/>
                      <a:pt x="2069" y="1970"/>
                    </a:cubicBezTo>
                    <a:lnTo>
                      <a:pt x="2069" y="195"/>
                    </a:lnTo>
                    <a:close/>
                    <a:moveTo>
                      <a:pt x="1970" y="1"/>
                    </a:moveTo>
                    <a:cubicBezTo>
                      <a:pt x="1916" y="1"/>
                      <a:pt x="1873" y="44"/>
                      <a:pt x="1873" y="98"/>
                    </a:cubicBezTo>
                    <a:lnTo>
                      <a:pt x="1873" y="1873"/>
                    </a:lnTo>
                    <a:lnTo>
                      <a:pt x="98" y="1873"/>
                    </a:lnTo>
                    <a:cubicBezTo>
                      <a:pt x="44" y="1873"/>
                      <a:pt x="0" y="1917"/>
                      <a:pt x="0" y="1970"/>
                    </a:cubicBezTo>
                    <a:lnTo>
                      <a:pt x="0" y="3390"/>
                    </a:lnTo>
                    <a:cubicBezTo>
                      <a:pt x="0" y="3443"/>
                      <a:pt x="44" y="3487"/>
                      <a:pt x="98" y="3487"/>
                    </a:cubicBezTo>
                    <a:lnTo>
                      <a:pt x="1873" y="3487"/>
                    </a:lnTo>
                    <a:lnTo>
                      <a:pt x="1873" y="5262"/>
                    </a:lnTo>
                    <a:cubicBezTo>
                      <a:pt x="1873" y="5316"/>
                      <a:pt x="1916" y="5360"/>
                      <a:pt x="1970" y="5360"/>
                    </a:cubicBezTo>
                    <a:lnTo>
                      <a:pt x="3389" y="5360"/>
                    </a:lnTo>
                    <a:cubicBezTo>
                      <a:pt x="3444" y="5360"/>
                      <a:pt x="3487" y="5316"/>
                      <a:pt x="3487" y="5262"/>
                    </a:cubicBezTo>
                    <a:lnTo>
                      <a:pt x="3487" y="3487"/>
                    </a:lnTo>
                    <a:lnTo>
                      <a:pt x="5262" y="3487"/>
                    </a:lnTo>
                    <a:cubicBezTo>
                      <a:pt x="5315" y="3487"/>
                      <a:pt x="5359" y="3443"/>
                      <a:pt x="5359" y="3390"/>
                    </a:cubicBezTo>
                    <a:lnTo>
                      <a:pt x="5359" y="1970"/>
                    </a:lnTo>
                    <a:cubicBezTo>
                      <a:pt x="5359" y="1917"/>
                      <a:pt x="5315" y="1873"/>
                      <a:pt x="5262" y="1873"/>
                    </a:cubicBezTo>
                    <a:lnTo>
                      <a:pt x="3487" y="1873"/>
                    </a:lnTo>
                    <a:lnTo>
                      <a:pt x="3487" y="98"/>
                    </a:lnTo>
                    <a:cubicBezTo>
                      <a:pt x="3487" y="44"/>
                      <a:pt x="3443" y="1"/>
                      <a:pt x="3389"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USTOM_5">
  <p:cSld name="CUSTOM_5">
    <p:bg>
      <p:bgPr>
        <a:solidFill>
          <a:schemeClr val="lt1"/>
        </a:solidFill>
        <a:effectLst/>
      </p:bgPr>
    </p:bg>
    <p:spTree>
      <p:nvGrpSpPr>
        <p:cNvPr id="1" name="Shape 797"/>
        <p:cNvGrpSpPr/>
        <p:nvPr/>
      </p:nvGrpSpPr>
      <p:grpSpPr>
        <a:xfrm>
          <a:off x="0" y="0"/>
          <a:ext cx="0" cy="0"/>
          <a:chOff x="0" y="0"/>
          <a:chExt cx="0" cy="0"/>
        </a:xfrm>
      </p:grpSpPr>
      <p:sp>
        <p:nvSpPr>
          <p:cNvPr id="798" name="Google Shape;798;p29"/>
          <p:cNvSpPr/>
          <p:nvPr/>
        </p:nvSpPr>
        <p:spPr>
          <a:xfrm>
            <a:off x="128520" y="140760"/>
            <a:ext cx="8862120" cy="4861440"/>
          </a:xfrm>
          <a:prstGeom prst="roundRect">
            <a:avLst>
              <a:gd name="adj" fmla="val 0"/>
            </a:avLst>
          </a:prstGeom>
          <a:noFill/>
          <a:ln w="19050" cap="flat" cmpd="sng">
            <a:solidFill>
              <a:srgbClr val="1C1F2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99" name="Google Shape;799;p29"/>
          <p:cNvSpPr txBox="1">
            <a:spLocks noGrp="1"/>
          </p:cNvSpPr>
          <p:nvPr>
            <p:ph type="title"/>
          </p:nvPr>
        </p:nvSpPr>
        <p:spPr>
          <a:xfrm>
            <a:off x="720000" y="444960"/>
            <a:ext cx="7703640" cy="5724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USTOM_7">
  <p:cSld name="CUSTOM_7">
    <p:bg>
      <p:bgPr>
        <a:solidFill>
          <a:schemeClr val="lt1"/>
        </a:solidFill>
        <a:effectLst/>
      </p:bgPr>
    </p:bg>
    <p:spTree>
      <p:nvGrpSpPr>
        <p:cNvPr id="1" name="Shape 800"/>
        <p:cNvGrpSpPr/>
        <p:nvPr/>
      </p:nvGrpSpPr>
      <p:grpSpPr>
        <a:xfrm>
          <a:off x="0" y="0"/>
          <a:ext cx="0" cy="0"/>
          <a:chOff x="0" y="0"/>
          <a:chExt cx="0" cy="0"/>
        </a:xfrm>
      </p:grpSpPr>
      <p:grpSp>
        <p:nvGrpSpPr>
          <p:cNvPr id="801" name="Google Shape;801;p30"/>
          <p:cNvGrpSpPr/>
          <p:nvPr/>
        </p:nvGrpSpPr>
        <p:grpSpPr>
          <a:xfrm>
            <a:off x="-306246" y="2589908"/>
            <a:ext cx="2038799" cy="3040270"/>
            <a:chOff x="-306246" y="2589908"/>
            <a:chExt cx="2038799" cy="3040270"/>
          </a:xfrm>
        </p:grpSpPr>
        <p:sp>
          <p:nvSpPr>
            <p:cNvPr id="802" name="Google Shape;802;p30"/>
            <p:cNvSpPr/>
            <p:nvPr/>
          </p:nvSpPr>
          <p:spPr>
            <a:xfrm rot="1161000">
              <a:off x="283680" y="2856960"/>
              <a:ext cx="243720" cy="332640"/>
            </a:xfrm>
            <a:custGeom>
              <a:avLst/>
              <a:gdLst/>
              <a:ahLst/>
              <a:cxnLst/>
              <a:rect l="l" t="t" r="r" b="b"/>
              <a:pathLst>
                <a:path w="1322" h="1803" extrusionOk="0">
                  <a:moveTo>
                    <a:pt x="1321" y="1"/>
                  </a:moveTo>
                  <a:cubicBezTo>
                    <a:pt x="1250" y="68"/>
                    <a:pt x="1180" y="137"/>
                    <a:pt x="1110" y="209"/>
                  </a:cubicBezTo>
                  <a:lnTo>
                    <a:pt x="1110" y="865"/>
                  </a:lnTo>
                  <a:cubicBezTo>
                    <a:pt x="803" y="1017"/>
                    <a:pt x="510" y="1190"/>
                    <a:pt x="231" y="1377"/>
                  </a:cubicBezTo>
                  <a:cubicBezTo>
                    <a:pt x="150" y="1514"/>
                    <a:pt x="74" y="1656"/>
                    <a:pt x="1" y="1803"/>
                  </a:cubicBezTo>
                  <a:cubicBezTo>
                    <a:pt x="389" y="1507"/>
                    <a:pt x="808" y="1244"/>
                    <a:pt x="1261" y="1025"/>
                  </a:cubicBezTo>
                  <a:cubicBezTo>
                    <a:pt x="1299" y="1008"/>
                    <a:pt x="1321" y="970"/>
                    <a:pt x="1321" y="931"/>
                  </a:cubicBezTo>
                  <a:lnTo>
                    <a:pt x="1321" y="1"/>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03" name="Google Shape;803;p30"/>
            <p:cNvSpPr/>
            <p:nvPr/>
          </p:nvSpPr>
          <p:spPr>
            <a:xfrm rot="1161000">
              <a:off x="1028880" y="4948560"/>
              <a:ext cx="187920" cy="325800"/>
            </a:xfrm>
            <a:custGeom>
              <a:avLst/>
              <a:gdLst/>
              <a:ahLst/>
              <a:cxnLst/>
              <a:rect l="l" t="t" r="r" b="b"/>
              <a:pathLst>
                <a:path w="1019" h="1765" extrusionOk="0">
                  <a:moveTo>
                    <a:pt x="1019" y="0"/>
                  </a:moveTo>
                  <a:cubicBezTo>
                    <a:pt x="717" y="208"/>
                    <a:pt x="398" y="395"/>
                    <a:pt x="60" y="560"/>
                  </a:cubicBezTo>
                  <a:cubicBezTo>
                    <a:pt x="24" y="578"/>
                    <a:pt x="0" y="615"/>
                    <a:pt x="0" y="655"/>
                  </a:cubicBezTo>
                  <a:lnTo>
                    <a:pt x="0" y="1764"/>
                  </a:lnTo>
                  <a:cubicBezTo>
                    <a:pt x="74" y="1675"/>
                    <a:pt x="143" y="1581"/>
                    <a:pt x="212" y="1487"/>
                  </a:cubicBezTo>
                  <a:lnTo>
                    <a:pt x="212" y="721"/>
                  </a:lnTo>
                  <a:cubicBezTo>
                    <a:pt x="441" y="607"/>
                    <a:pt x="657" y="481"/>
                    <a:pt x="870" y="348"/>
                  </a:cubicBezTo>
                  <a:cubicBezTo>
                    <a:pt x="921" y="235"/>
                    <a:pt x="971" y="119"/>
                    <a:pt x="1019"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04" name="Google Shape;804;p30"/>
            <p:cNvSpPr/>
            <p:nvPr/>
          </p:nvSpPr>
          <p:spPr>
            <a:xfrm rot="1161000">
              <a:off x="601560" y="2847960"/>
              <a:ext cx="38880" cy="331560"/>
            </a:xfrm>
            <a:custGeom>
              <a:avLst/>
              <a:gdLst/>
              <a:ahLst/>
              <a:cxnLst/>
              <a:rect l="l" t="t" r="r" b="b"/>
              <a:pathLst>
                <a:path w="212" h="1797" extrusionOk="0">
                  <a:moveTo>
                    <a:pt x="212" y="1"/>
                  </a:moveTo>
                  <a:cubicBezTo>
                    <a:pt x="141" y="51"/>
                    <a:pt x="70" y="104"/>
                    <a:pt x="0" y="160"/>
                  </a:cubicBezTo>
                  <a:lnTo>
                    <a:pt x="0" y="1691"/>
                  </a:lnTo>
                  <a:cubicBezTo>
                    <a:pt x="0" y="1750"/>
                    <a:pt x="49" y="1796"/>
                    <a:pt x="107" y="1796"/>
                  </a:cubicBezTo>
                  <a:cubicBezTo>
                    <a:pt x="164" y="1796"/>
                    <a:pt x="212" y="1750"/>
                    <a:pt x="212" y="1691"/>
                  </a:cubicBezTo>
                  <a:lnTo>
                    <a:pt x="212" y="1"/>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05" name="Google Shape;805;p30"/>
            <p:cNvSpPr/>
            <p:nvPr/>
          </p:nvSpPr>
          <p:spPr>
            <a:xfrm rot="1161000">
              <a:off x="124200" y="3104280"/>
              <a:ext cx="295200" cy="259560"/>
            </a:xfrm>
            <a:custGeom>
              <a:avLst/>
              <a:gdLst/>
              <a:ahLst/>
              <a:cxnLst/>
              <a:rect l="l" t="t" r="r" b="b"/>
              <a:pathLst>
                <a:path w="1600" h="1408" extrusionOk="0">
                  <a:moveTo>
                    <a:pt x="1480" y="0"/>
                  </a:moveTo>
                  <a:cubicBezTo>
                    <a:pt x="1462" y="0"/>
                    <a:pt x="1444" y="5"/>
                    <a:pt x="1427" y="15"/>
                  </a:cubicBezTo>
                  <a:cubicBezTo>
                    <a:pt x="961" y="282"/>
                    <a:pt x="538" y="602"/>
                    <a:pt x="152" y="960"/>
                  </a:cubicBezTo>
                  <a:cubicBezTo>
                    <a:pt x="97" y="1105"/>
                    <a:pt x="47" y="1254"/>
                    <a:pt x="0" y="1408"/>
                  </a:cubicBezTo>
                  <a:cubicBezTo>
                    <a:pt x="445" y="939"/>
                    <a:pt x="957" y="528"/>
                    <a:pt x="1533" y="197"/>
                  </a:cubicBezTo>
                  <a:cubicBezTo>
                    <a:pt x="1582" y="168"/>
                    <a:pt x="1600" y="105"/>
                    <a:pt x="1571" y="53"/>
                  </a:cubicBezTo>
                  <a:cubicBezTo>
                    <a:pt x="1552" y="19"/>
                    <a:pt x="1517" y="0"/>
                    <a:pt x="1480"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06" name="Google Shape;806;p30"/>
            <p:cNvSpPr/>
            <p:nvPr/>
          </p:nvSpPr>
          <p:spPr>
            <a:xfrm rot="1161000">
              <a:off x="942840" y="4776480"/>
              <a:ext cx="340560" cy="597240"/>
            </a:xfrm>
            <a:custGeom>
              <a:avLst/>
              <a:gdLst/>
              <a:ahLst/>
              <a:cxnLst/>
              <a:rect l="l" t="t" r="r" b="b"/>
              <a:pathLst>
                <a:path w="1845" h="3235" extrusionOk="0">
                  <a:moveTo>
                    <a:pt x="1844" y="1"/>
                  </a:moveTo>
                  <a:cubicBezTo>
                    <a:pt x="1322" y="455"/>
                    <a:pt x="725" y="838"/>
                    <a:pt x="65" y="1122"/>
                  </a:cubicBezTo>
                  <a:cubicBezTo>
                    <a:pt x="27" y="1139"/>
                    <a:pt x="0" y="1176"/>
                    <a:pt x="0" y="1219"/>
                  </a:cubicBezTo>
                  <a:lnTo>
                    <a:pt x="0" y="3234"/>
                  </a:lnTo>
                  <a:cubicBezTo>
                    <a:pt x="72" y="3167"/>
                    <a:pt x="142" y="3097"/>
                    <a:pt x="212" y="3025"/>
                  </a:cubicBezTo>
                  <a:lnTo>
                    <a:pt x="212" y="1287"/>
                  </a:lnTo>
                  <a:cubicBezTo>
                    <a:pt x="768" y="1043"/>
                    <a:pt x="1278" y="727"/>
                    <a:pt x="1740" y="360"/>
                  </a:cubicBezTo>
                  <a:cubicBezTo>
                    <a:pt x="1777" y="243"/>
                    <a:pt x="1812" y="122"/>
                    <a:pt x="1844"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07" name="Google Shape;807;p30"/>
            <p:cNvSpPr/>
            <p:nvPr/>
          </p:nvSpPr>
          <p:spPr>
            <a:xfrm rot="1161000">
              <a:off x="100440" y="2718720"/>
              <a:ext cx="572760" cy="900720"/>
            </a:xfrm>
            <a:custGeom>
              <a:avLst/>
              <a:gdLst/>
              <a:ahLst/>
              <a:cxnLst/>
              <a:rect l="l" t="t" r="r" b="b"/>
              <a:pathLst>
                <a:path w="3102" h="4877" extrusionOk="0">
                  <a:moveTo>
                    <a:pt x="3101" y="1"/>
                  </a:moveTo>
                  <a:cubicBezTo>
                    <a:pt x="3030" y="38"/>
                    <a:pt x="2960" y="78"/>
                    <a:pt x="2891" y="120"/>
                  </a:cubicBezTo>
                  <a:lnTo>
                    <a:pt x="2891" y="2312"/>
                  </a:lnTo>
                  <a:cubicBezTo>
                    <a:pt x="1762" y="2737"/>
                    <a:pt x="805" y="3469"/>
                    <a:pt x="95" y="4385"/>
                  </a:cubicBezTo>
                  <a:cubicBezTo>
                    <a:pt x="59" y="4545"/>
                    <a:pt x="28" y="4708"/>
                    <a:pt x="1" y="4876"/>
                  </a:cubicBezTo>
                  <a:cubicBezTo>
                    <a:pt x="717" y="3799"/>
                    <a:pt x="1764" y="2945"/>
                    <a:pt x="3031" y="2483"/>
                  </a:cubicBezTo>
                  <a:cubicBezTo>
                    <a:pt x="3073" y="2468"/>
                    <a:pt x="3101" y="2428"/>
                    <a:pt x="3101" y="2384"/>
                  </a:cubicBezTo>
                  <a:lnTo>
                    <a:pt x="3101" y="1"/>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08" name="Google Shape;808;p30"/>
            <p:cNvSpPr/>
            <p:nvPr/>
          </p:nvSpPr>
          <p:spPr>
            <a:xfrm rot="1161000">
              <a:off x="833760" y="4763160"/>
              <a:ext cx="253440" cy="640800"/>
            </a:xfrm>
            <a:custGeom>
              <a:avLst/>
              <a:gdLst/>
              <a:ahLst/>
              <a:cxnLst/>
              <a:rect l="l" t="t" r="r" b="b"/>
              <a:pathLst>
                <a:path w="1374" h="3470" extrusionOk="0">
                  <a:moveTo>
                    <a:pt x="1253" y="1"/>
                  </a:moveTo>
                  <a:cubicBezTo>
                    <a:pt x="1234" y="1"/>
                    <a:pt x="1215" y="6"/>
                    <a:pt x="1198" y="17"/>
                  </a:cubicBezTo>
                  <a:cubicBezTo>
                    <a:pt x="842" y="237"/>
                    <a:pt x="463" y="420"/>
                    <a:pt x="70" y="563"/>
                  </a:cubicBezTo>
                  <a:cubicBezTo>
                    <a:pt x="29" y="578"/>
                    <a:pt x="1" y="618"/>
                    <a:pt x="1" y="662"/>
                  </a:cubicBezTo>
                  <a:lnTo>
                    <a:pt x="1" y="3469"/>
                  </a:lnTo>
                  <a:cubicBezTo>
                    <a:pt x="72" y="3419"/>
                    <a:pt x="141" y="3365"/>
                    <a:pt x="211" y="3309"/>
                  </a:cubicBezTo>
                  <a:lnTo>
                    <a:pt x="211" y="735"/>
                  </a:lnTo>
                  <a:cubicBezTo>
                    <a:pt x="593" y="590"/>
                    <a:pt x="962" y="408"/>
                    <a:pt x="1307" y="194"/>
                  </a:cubicBezTo>
                  <a:cubicBezTo>
                    <a:pt x="1358" y="166"/>
                    <a:pt x="1373" y="100"/>
                    <a:pt x="1343" y="51"/>
                  </a:cubicBezTo>
                  <a:cubicBezTo>
                    <a:pt x="1323" y="18"/>
                    <a:pt x="1289" y="1"/>
                    <a:pt x="1253"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09" name="Google Shape;809;p30"/>
            <p:cNvSpPr/>
            <p:nvPr/>
          </p:nvSpPr>
          <p:spPr>
            <a:xfrm rot="1161000">
              <a:off x="1294560" y="4668480"/>
              <a:ext cx="146520" cy="165600"/>
            </a:xfrm>
            <a:custGeom>
              <a:avLst/>
              <a:gdLst/>
              <a:ahLst/>
              <a:cxnLst/>
              <a:rect l="l" t="t" r="r" b="b"/>
              <a:pathLst>
                <a:path w="796" h="899" extrusionOk="0">
                  <a:moveTo>
                    <a:pt x="796" y="0"/>
                  </a:moveTo>
                  <a:lnTo>
                    <a:pt x="796" y="0"/>
                  </a:lnTo>
                  <a:cubicBezTo>
                    <a:pt x="570" y="256"/>
                    <a:pt x="322" y="495"/>
                    <a:pt x="53" y="711"/>
                  </a:cubicBezTo>
                  <a:cubicBezTo>
                    <a:pt x="8" y="748"/>
                    <a:pt x="0" y="814"/>
                    <a:pt x="37" y="859"/>
                  </a:cubicBezTo>
                  <a:cubicBezTo>
                    <a:pt x="58" y="885"/>
                    <a:pt x="88" y="899"/>
                    <a:pt x="119" y="899"/>
                  </a:cubicBezTo>
                  <a:cubicBezTo>
                    <a:pt x="142" y="899"/>
                    <a:pt x="165" y="891"/>
                    <a:pt x="185" y="876"/>
                  </a:cubicBezTo>
                  <a:cubicBezTo>
                    <a:pt x="377" y="721"/>
                    <a:pt x="558" y="557"/>
                    <a:pt x="729" y="384"/>
                  </a:cubicBezTo>
                  <a:cubicBezTo>
                    <a:pt x="753" y="258"/>
                    <a:pt x="776" y="130"/>
                    <a:pt x="796"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82800" rIns="91425" bIns="8280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10" name="Google Shape;810;p30"/>
            <p:cNvSpPr/>
            <p:nvPr/>
          </p:nvSpPr>
          <p:spPr>
            <a:xfrm rot="1161000">
              <a:off x="796320" y="2810520"/>
              <a:ext cx="38880" cy="471600"/>
            </a:xfrm>
            <a:custGeom>
              <a:avLst/>
              <a:gdLst/>
              <a:ahLst/>
              <a:cxnLst/>
              <a:rect l="l" t="t" r="r" b="b"/>
              <a:pathLst>
                <a:path w="212" h="2555" extrusionOk="0">
                  <a:moveTo>
                    <a:pt x="212" y="0"/>
                  </a:moveTo>
                  <a:cubicBezTo>
                    <a:pt x="142" y="26"/>
                    <a:pt x="70" y="54"/>
                    <a:pt x="1" y="85"/>
                  </a:cubicBezTo>
                  <a:lnTo>
                    <a:pt x="1" y="2449"/>
                  </a:lnTo>
                  <a:cubicBezTo>
                    <a:pt x="0" y="2509"/>
                    <a:pt x="49" y="2555"/>
                    <a:pt x="107" y="2555"/>
                  </a:cubicBezTo>
                  <a:cubicBezTo>
                    <a:pt x="164" y="2555"/>
                    <a:pt x="212" y="2509"/>
                    <a:pt x="212" y="2449"/>
                  </a:cubicBezTo>
                  <a:lnTo>
                    <a:pt x="212" y="0"/>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11" name="Google Shape;811;p30"/>
            <p:cNvSpPr/>
            <p:nvPr/>
          </p:nvSpPr>
          <p:spPr>
            <a:xfrm rot="1161000">
              <a:off x="860040" y="4414680"/>
              <a:ext cx="589680" cy="661320"/>
            </a:xfrm>
            <a:custGeom>
              <a:avLst/>
              <a:gdLst/>
              <a:ahLst/>
              <a:cxnLst/>
              <a:rect l="l" t="t" r="r" b="b"/>
              <a:pathLst>
                <a:path w="3195" h="3582" extrusionOk="0">
                  <a:moveTo>
                    <a:pt x="3194" y="0"/>
                  </a:moveTo>
                  <a:cubicBezTo>
                    <a:pt x="2472" y="1087"/>
                    <a:pt x="1383" y="1928"/>
                    <a:pt x="76" y="2312"/>
                  </a:cubicBezTo>
                  <a:cubicBezTo>
                    <a:pt x="31" y="2325"/>
                    <a:pt x="1" y="2367"/>
                    <a:pt x="1" y="2413"/>
                  </a:cubicBezTo>
                  <a:lnTo>
                    <a:pt x="1" y="3476"/>
                  </a:lnTo>
                  <a:cubicBezTo>
                    <a:pt x="1" y="3533"/>
                    <a:pt x="48" y="3581"/>
                    <a:pt x="106" y="3581"/>
                  </a:cubicBezTo>
                  <a:cubicBezTo>
                    <a:pt x="164" y="3581"/>
                    <a:pt x="212" y="3535"/>
                    <a:pt x="212" y="3476"/>
                  </a:cubicBezTo>
                  <a:lnTo>
                    <a:pt x="212" y="2491"/>
                  </a:lnTo>
                  <a:cubicBezTo>
                    <a:pt x="1415" y="2119"/>
                    <a:pt x="2437" y="1373"/>
                    <a:pt x="3166" y="407"/>
                  </a:cubicBezTo>
                  <a:cubicBezTo>
                    <a:pt x="3179" y="273"/>
                    <a:pt x="3188" y="137"/>
                    <a:pt x="3194"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12" name="Google Shape;812;p30"/>
            <p:cNvSpPr/>
            <p:nvPr/>
          </p:nvSpPr>
          <p:spPr>
            <a:xfrm rot="1161000">
              <a:off x="677520" y="5048280"/>
              <a:ext cx="38880" cy="336960"/>
            </a:xfrm>
            <a:custGeom>
              <a:avLst/>
              <a:gdLst/>
              <a:ahLst/>
              <a:cxnLst/>
              <a:rect l="l" t="t" r="r" b="b"/>
              <a:pathLst>
                <a:path w="212" h="1826" extrusionOk="0">
                  <a:moveTo>
                    <a:pt x="106" y="1"/>
                  </a:moveTo>
                  <a:cubicBezTo>
                    <a:pt x="49" y="1"/>
                    <a:pt x="0" y="48"/>
                    <a:pt x="0" y="106"/>
                  </a:cubicBezTo>
                  <a:lnTo>
                    <a:pt x="0" y="1826"/>
                  </a:lnTo>
                  <a:cubicBezTo>
                    <a:pt x="72" y="1788"/>
                    <a:pt x="142" y="1748"/>
                    <a:pt x="211" y="1706"/>
                  </a:cubicBezTo>
                  <a:lnTo>
                    <a:pt x="211" y="106"/>
                  </a:lnTo>
                  <a:cubicBezTo>
                    <a:pt x="211" y="49"/>
                    <a:pt x="165" y="1"/>
                    <a:pt x="106"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13" name="Google Shape;813;p30"/>
            <p:cNvSpPr/>
            <p:nvPr/>
          </p:nvSpPr>
          <p:spPr>
            <a:xfrm rot="1161000">
              <a:off x="-48240" y="3204360"/>
              <a:ext cx="674280" cy="657000"/>
            </a:xfrm>
            <a:custGeom>
              <a:avLst/>
              <a:gdLst/>
              <a:ahLst/>
              <a:cxnLst/>
              <a:rect l="l" t="t" r="r" b="b"/>
              <a:pathLst>
                <a:path w="3653" h="3558" extrusionOk="0">
                  <a:moveTo>
                    <a:pt x="3534" y="1"/>
                  </a:moveTo>
                  <a:cubicBezTo>
                    <a:pt x="3524" y="1"/>
                    <a:pt x="3513" y="2"/>
                    <a:pt x="3503" y="5"/>
                  </a:cubicBezTo>
                  <a:cubicBezTo>
                    <a:pt x="1969" y="491"/>
                    <a:pt x="730" y="1594"/>
                    <a:pt x="27" y="2983"/>
                  </a:cubicBezTo>
                  <a:cubicBezTo>
                    <a:pt x="14" y="3172"/>
                    <a:pt x="5" y="3363"/>
                    <a:pt x="1" y="3558"/>
                  </a:cubicBezTo>
                  <a:cubicBezTo>
                    <a:pt x="620" y="1995"/>
                    <a:pt x="1915" y="728"/>
                    <a:pt x="3566" y="206"/>
                  </a:cubicBezTo>
                  <a:cubicBezTo>
                    <a:pt x="3623" y="188"/>
                    <a:pt x="3652" y="129"/>
                    <a:pt x="3635" y="74"/>
                  </a:cubicBezTo>
                  <a:cubicBezTo>
                    <a:pt x="3620" y="29"/>
                    <a:pt x="3579" y="1"/>
                    <a:pt x="3534"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14" name="Google Shape;814;p30"/>
            <p:cNvSpPr/>
            <p:nvPr/>
          </p:nvSpPr>
          <p:spPr>
            <a:xfrm rot="1161000">
              <a:off x="334800" y="2720880"/>
              <a:ext cx="536040" cy="952560"/>
            </a:xfrm>
            <a:custGeom>
              <a:avLst/>
              <a:gdLst/>
              <a:ahLst/>
              <a:cxnLst/>
              <a:rect l="l" t="t" r="r" b="b"/>
              <a:pathLst>
                <a:path w="2904" h="5158" extrusionOk="0">
                  <a:moveTo>
                    <a:pt x="2904" y="1"/>
                  </a:moveTo>
                  <a:cubicBezTo>
                    <a:pt x="2835" y="16"/>
                    <a:pt x="2763" y="33"/>
                    <a:pt x="2693" y="51"/>
                  </a:cubicBezTo>
                  <a:lnTo>
                    <a:pt x="2693" y="3475"/>
                  </a:lnTo>
                  <a:cubicBezTo>
                    <a:pt x="1682" y="3707"/>
                    <a:pt x="765" y="4226"/>
                    <a:pt x="43" y="4978"/>
                  </a:cubicBezTo>
                  <a:cubicBezTo>
                    <a:pt x="0" y="5021"/>
                    <a:pt x="1" y="5087"/>
                    <a:pt x="44" y="5127"/>
                  </a:cubicBezTo>
                  <a:cubicBezTo>
                    <a:pt x="64" y="5148"/>
                    <a:pt x="91" y="5157"/>
                    <a:pt x="117" y="5157"/>
                  </a:cubicBezTo>
                  <a:cubicBezTo>
                    <a:pt x="145" y="5157"/>
                    <a:pt x="173" y="5146"/>
                    <a:pt x="193" y="5125"/>
                  </a:cubicBezTo>
                  <a:cubicBezTo>
                    <a:pt x="909" y="4383"/>
                    <a:pt x="1816" y="3877"/>
                    <a:pt x="2820" y="3663"/>
                  </a:cubicBezTo>
                  <a:cubicBezTo>
                    <a:pt x="2869" y="3652"/>
                    <a:pt x="2904" y="3610"/>
                    <a:pt x="2904" y="3560"/>
                  </a:cubicBezTo>
                  <a:lnTo>
                    <a:pt x="2904" y="1"/>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15" name="Google Shape;815;p30"/>
            <p:cNvSpPr/>
            <p:nvPr/>
          </p:nvSpPr>
          <p:spPr>
            <a:xfrm rot="1161000">
              <a:off x="921960" y="4219920"/>
              <a:ext cx="613440" cy="574920"/>
            </a:xfrm>
            <a:custGeom>
              <a:avLst/>
              <a:gdLst/>
              <a:ahLst/>
              <a:cxnLst/>
              <a:rect l="l" t="t" r="r" b="b"/>
              <a:pathLst>
                <a:path w="3323" h="3115" extrusionOk="0">
                  <a:moveTo>
                    <a:pt x="3317" y="1"/>
                  </a:moveTo>
                  <a:cubicBezTo>
                    <a:pt x="2729" y="1367"/>
                    <a:pt x="1561" y="2460"/>
                    <a:pt x="88" y="2907"/>
                  </a:cubicBezTo>
                  <a:cubicBezTo>
                    <a:pt x="32" y="2924"/>
                    <a:pt x="0" y="2983"/>
                    <a:pt x="18" y="3039"/>
                  </a:cubicBezTo>
                  <a:cubicBezTo>
                    <a:pt x="32" y="3084"/>
                    <a:pt x="75" y="3115"/>
                    <a:pt x="120" y="3115"/>
                  </a:cubicBezTo>
                  <a:cubicBezTo>
                    <a:pt x="130" y="3115"/>
                    <a:pt x="141" y="3112"/>
                    <a:pt x="150" y="3110"/>
                  </a:cubicBezTo>
                  <a:cubicBezTo>
                    <a:pt x="1539" y="2689"/>
                    <a:pt x="2667" y="1716"/>
                    <a:pt x="3323" y="478"/>
                  </a:cubicBezTo>
                  <a:lnTo>
                    <a:pt x="3323" y="427"/>
                  </a:lnTo>
                  <a:lnTo>
                    <a:pt x="3323" y="270"/>
                  </a:lnTo>
                  <a:cubicBezTo>
                    <a:pt x="3323" y="178"/>
                    <a:pt x="3319" y="89"/>
                    <a:pt x="3317"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16" name="Google Shape;816;p30"/>
            <p:cNvSpPr/>
            <p:nvPr/>
          </p:nvSpPr>
          <p:spPr>
            <a:xfrm rot="1161000">
              <a:off x="-173520" y="3552480"/>
              <a:ext cx="208080" cy="611640"/>
            </a:xfrm>
            <a:custGeom>
              <a:avLst/>
              <a:gdLst/>
              <a:ahLst/>
              <a:cxnLst/>
              <a:rect l="l" t="t" r="r" b="b"/>
              <a:pathLst>
                <a:path w="1128" h="3313" extrusionOk="0">
                  <a:moveTo>
                    <a:pt x="1009" y="1"/>
                  </a:moveTo>
                  <a:cubicBezTo>
                    <a:pt x="976" y="1"/>
                    <a:pt x="944" y="16"/>
                    <a:pt x="924" y="44"/>
                  </a:cubicBezTo>
                  <a:cubicBezTo>
                    <a:pt x="452" y="694"/>
                    <a:pt x="143" y="1429"/>
                    <a:pt x="0" y="2205"/>
                  </a:cubicBezTo>
                  <a:cubicBezTo>
                    <a:pt x="19" y="2591"/>
                    <a:pt x="58" y="2959"/>
                    <a:pt x="119" y="3312"/>
                  </a:cubicBezTo>
                  <a:lnTo>
                    <a:pt x="119" y="3180"/>
                  </a:lnTo>
                  <a:cubicBezTo>
                    <a:pt x="119" y="2092"/>
                    <a:pt x="456" y="1051"/>
                    <a:pt x="1097" y="168"/>
                  </a:cubicBezTo>
                  <a:cubicBezTo>
                    <a:pt x="1128" y="121"/>
                    <a:pt x="1117" y="55"/>
                    <a:pt x="1071" y="21"/>
                  </a:cubicBezTo>
                  <a:cubicBezTo>
                    <a:pt x="1052" y="7"/>
                    <a:pt x="1030" y="1"/>
                    <a:pt x="1009"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17" name="Google Shape;817;p30"/>
            <p:cNvSpPr/>
            <p:nvPr/>
          </p:nvSpPr>
          <p:spPr>
            <a:xfrm rot="1161000">
              <a:off x="640800" y="4650480"/>
              <a:ext cx="38880" cy="755640"/>
            </a:xfrm>
            <a:custGeom>
              <a:avLst/>
              <a:gdLst/>
              <a:ahLst/>
              <a:cxnLst/>
              <a:rect l="l" t="t" r="r" b="b"/>
              <a:pathLst>
                <a:path w="212" h="4092" extrusionOk="0">
                  <a:moveTo>
                    <a:pt x="106" y="0"/>
                  </a:moveTo>
                  <a:cubicBezTo>
                    <a:pt x="48" y="0"/>
                    <a:pt x="1" y="48"/>
                    <a:pt x="1" y="106"/>
                  </a:cubicBezTo>
                  <a:lnTo>
                    <a:pt x="1" y="4092"/>
                  </a:lnTo>
                  <a:cubicBezTo>
                    <a:pt x="71" y="4065"/>
                    <a:pt x="141" y="4037"/>
                    <a:pt x="212" y="4007"/>
                  </a:cubicBezTo>
                  <a:lnTo>
                    <a:pt x="212" y="106"/>
                  </a:lnTo>
                  <a:cubicBezTo>
                    <a:pt x="212" y="48"/>
                    <a:pt x="164" y="0"/>
                    <a:pt x="106"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18" name="Google Shape;818;p30"/>
            <p:cNvSpPr/>
            <p:nvPr/>
          </p:nvSpPr>
          <p:spPr>
            <a:xfrm rot="1161000">
              <a:off x="-360" y="2667240"/>
              <a:ext cx="804960" cy="1983600"/>
            </a:xfrm>
            <a:custGeom>
              <a:avLst/>
              <a:gdLst/>
              <a:ahLst/>
              <a:cxnLst/>
              <a:rect l="l" t="t" r="r" b="b"/>
              <a:pathLst>
                <a:path w="4360" h="10739" extrusionOk="0">
                  <a:moveTo>
                    <a:pt x="4359" y="1"/>
                  </a:moveTo>
                  <a:cubicBezTo>
                    <a:pt x="4289" y="5"/>
                    <a:pt x="4219" y="11"/>
                    <a:pt x="4148" y="19"/>
                  </a:cubicBezTo>
                  <a:lnTo>
                    <a:pt x="4148" y="3983"/>
                  </a:lnTo>
                  <a:cubicBezTo>
                    <a:pt x="1777" y="4318"/>
                    <a:pt x="0" y="6354"/>
                    <a:pt x="0" y="8757"/>
                  </a:cubicBezTo>
                  <a:lnTo>
                    <a:pt x="0" y="10181"/>
                  </a:lnTo>
                  <a:cubicBezTo>
                    <a:pt x="64" y="10374"/>
                    <a:pt x="135" y="10560"/>
                    <a:pt x="211" y="10739"/>
                  </a:cubicBezTo>
                  <a:lnTo>
                    <a:pt x="211" y="8757"/>
                  </a:lnTo>
                  <a:cubicBezTo>
                    <a:pt x="210" y="6429"/>
                    <a:pt x="1954" y="4460"/>
                    <a:pt x="4266" y="4181"/>
                  </a:cubicBezTo>
                  <a:cubicBezTo>
                    <a:pt x="4319" y="4173"/>
                    <a:pt x="4359" y="4129"/>
                    <a:pt x="4359" y="4075"/>
                  </a:cubicBezTo>
                  <a:lnTo>
                    <a:pt x="4359" y="1"/>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19" name="Google Shape;819;p30"/>
            <p:cNvSpPr/>
            <p:nvPr/>
          </p:nvSpPr>
          <p:spPr>
            <a:xfrm rot="1161000">
              <a:off x="666000" y="3902040"/>
              <a:ext cx="776880" cy="1645920"/>
            </a:xfrm>
            <a:custGeom>
              <a:avLst/>
              <a:gdLst/>
              <a:ahLst/>
              <a:cxnLst/>
              <a:rect l="l" t="t" r="r" b="b"/>
              <a:pathLst>
                <a:path w="4207" h="8911" extrusionOk="0">
                  <a:moveTo>
                    <a:pt x="4113" y="0"/>
                  </a:moveTo>
                  <a:cubicBezTo>
                    <a:pt x="3869" y="2089"/>
                    <a:pt x="2224" y="3781"/>
                    <a:pt x="94" y="4041"/>
                  </a:cubicBezTo>
                  <a:cubicBezTo>
                    <a:pt x="40" y="4048"/>
                    <a:pt x="0" y="4092"/>
                    <a:pt x="0" y="4145"/>
                  </a:cubicBezTo>
                  <a:lnTo>
                    <a:pt x="0" y="8911"/>
                  </a:lnTo>
                  <a:cubicBezTo>
                    <a:pt x="69" y="8896"/>
                    <a:pt x="141" y="8879"/>
                    <a:pt x="211" y="8858"/>
                  </a:cubicBezTo>
                  <a:lnTo>
                    <a:pt x="211" y="4236"/>
                  </a:lnTo>
                  <a:cubicBezTo>
                    <a:pt x="2179" y="3962"/>
                    <a:pt x="3732" y="2513"/>
                    <a:pt x="4207" y="654"/>
                  </a:cubicBezTo>
                  <a:cubicBezTo>
                    <a:pt x="4183" y="430"/>
                    <a:pt x="4152" y="213"/>
                    <a:pt x="4113"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20" name="Google Shape;820;p30"/>
            <p:cNvSpPr/>
            <p:nvPr/>
          </p:nvSpPr>
          <p:spPr>
            <a:xfrm rot="1161000">
              <a:off x="599040" y="4254840"/>
              <a:ext cx="595800" cy="703440"/>
            </a:xfrm>
            <a:custGeom>
              <a:avLst/>
              <a:gdLst/>
              <a:ahLst/>
              <a:cxnLst/>
              <a:rect l="l" t="t" r="r" b="b"/>
              <a:pathLst>
                <a:path w="3228" h="3809" extrusionOk="0">
                  <a:moveTo>
                    <a:pt x="3111" y="0"/>
                  </a:moveTo>
                  <a:cubicBezTo>
                    <a:pt x="3083" y="0"/>
                    <a:pt x="3055" y="11"/>
                    <a:pt x="3035" y="33"/>
                  </a:cubicBezTo>
                  <a:cubicBezTo>
                    <a:pt x="2264" y="850"/>
                    <a:pt x="1224" y="1307"/>
                    <a:pt x="105" y="1318"/>
                  </a:cubicBezTo>
                  <a:cubicBezTo>
                    <a:pt x="47" y="1318"/>
                    <a:pt x="1" y="1366"/>
                    <a:pt x="1" y="1423"/>
                  </a:cubicBezTo>
                  <a:lnTo>
                    <a:pt x="1" y="3703"/>
                  </a:lnTo>
                  <a:cubicBezTo>
                    <a:pt x="1" y="3760"/>
                    <a:pt x="47" y="3809"/>
                    <a:pt x="106" y="3809"/>
                  </a:cubicBezTo>
                  <a:cubicBezTo>
                    <a:pt x="163" y="3809"/>
                    <a:pt x="212" y="3762"/>
                    <a:pt x="212" y="3703"/>
                  </a:cubicBezTo>
                  <a:lnTo>
                    <a:pt x="212" y="1526"/>
                  </a:lnTo>
                  <a:cubicBezTo>
                    <a:pt x="1350" y="1488"/>
                    <a:pt x="2403" y="1012"/>
                    <a:pt x="3189" y="178"/>
                  </a:cubicBezTo>
                  <a:cubicBezTo>
                    <a:pt x="3228" y="135"/>
                    <a:pt x="3227" y="68"/>
                    <a:pt x="3184" y="29"/>
                  </a:cubicBezTo>
                  <a:cubicBezTo>
                    <a:pt x="3163" y="10"/>
                    <a:pt x="3137" y="0"/>
                    <a:pt x="3111"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21" name="Google Shape;821;p30"/>
            <p:cNvSpPr/>
            <p:nvPr/>
          </p:nvSpPr>
          <p:spPr>
            <a:xfrm rot="1161000">
              <a:off x="1447560" y="3708000"/>
              <a:ext cx="178200" cy="675000"/>
            </a:xfrm>
            <a:custGeom>
              <a:avLst/>
              <a:gdLst/>
              <a:ahLst/>
              <a:cxnLst/>
              <a:rect l="l" t="t" r="r" b="b"/>
              <a:pathLst>
                <a:path w="967" h="3656" extrusionOk="0">
                  <a:moveTo>
                    <a:pt x="756" y="1"/>
                  </a:moveTo>
                  <a:lnTo>
                    <a:pt x="756" y="1175"/>
                  </a:lnTo>
                  <a:cubicBezTo>
                    <a:pt x="756" y="2008"/>
                    <a:pt x="506" y="2809"/>
                    <a:pt x="33" y="3492"/>
                  </a:cubicBezTo>
                  <a:cubicBezTo>
                    <a:pt x="0" y="3538"/>
                    <a:pt x="12" y="3604"/>
                    <a:pt x="60" y="3637"/>
                  </a:cubicBezTo>
                  <a:cubicBezTo>
                    <a:pt x="78" y="3649"/>
                    <a:pt x="100" y="3655"/>
                    <a:pt x="121" y="3655"/>
                  </a:cubicBezTo>
                  <a:cubicBezTo>
                    <a:pt x="154" y="3655"/>
                    <a:pt x="187" y="3639"/>
                    <a:pt x="206" y="3610"/>
                  </a:cubicBezTo>
                  <a:cubicBezTo>
                    <a:pt x="704" y="2892"/>
                    <a:pt x="966" y="2049"/>
                    <a:pt x="966" y="1173"/>
                  </a:cubicBezTo>
                  <a:lnTo>
                    <a:pt x="966" y="572"/>
                  </a:lnTo>
                  <a:cubicBezTo>
                    <a:pt x="902" y="375"/>
                    <a:pt x="833" y="184"/>
                    <a:pt x="756"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22" name="Google Shape;822;p30"/>
            <p:cNvSpPr/>
            <p:nvPr/>
          </p:nvSpPr>
          <p:spPr>
            <a:xfrm rot="1161000">
              <a:off x="1022400" y="2858040"/>
              <a:ext cx="38880" cy="851760"/>
            </a:xfrm>
            <a:custGeom>
              <a:avLst/>
              <a:gdLst/>
              <a:ahLst/>
              <a:cxnLst/>
              <a:rect l="l" t="t" r="r" b="b"/>
              <a:pathLst>
                <a:path w="213" h="4612" extrusionOk="0">
                  <a:moveTo>
                    <a:pt x="1" y="0"/>
                  </a:moveTo>
                  <a:lnTo>
                    <a:pt x="1" y="4505"/>
                  </a:lnTo>
                  <a:cubicBezTo>
                    <a:pt x="1" y="4563"/>
                    <a:pt x="49" y="4612"/>
                    <a:pt x="106" y="4612"/>
                  </a:cubicBezTo>
                  <a:cubicBezTo>
                    <a:pt x="164" y="4612"/>
                    <a:pt x="213" y="4564"/>
                    <a:pt x="213" y="4505"/>
                  </a:cubicBezTo>
                  <a:lnTo>
                    <a:pt x="213" y="11"/>
                  </a:lnTo>
                  <a:cubicBezTo>
                    <a:pt x="142" y="6"/>
                    <a:pt x="71" y="2"/>
                    <a:pt x="1"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23" name="Google Shape;823;p30"/>
            <p:cNvSpPr/>
            <p:nvPr/>
          </p:nvSpPr>
          <p:spPr>
            <a:xfrm rot="1161000">
              <a:off x="389160" y="4939920"/>
              <a:ext cx="38880" cy="432360"/>
            </a:xfrm>
            <a:custGeom>
              <a:avLst/>
              <a:gdLst/>
              <a:ahLst/>
              <a:cxnLst/>
              <a:rect l="l" t="t" r="r" b="b"/>
              <a:pathLst>
                <a:path w="212" h="2342" extrusionOk="0">
                  <a:moveTo>
                    <a:pt x="106" y="0"/>
                  </a:moveTo>
                  <a:cubicBezTo>
                    <a:pt x="48" y="0"/>
                    <a:pt x="1" y="46"/>
                    <a:pt x="1" y="105"/>
                  </a:cubicBezTo>
                  <a:lnTo>
                    <a:pt x="1" y="2342"/>
                  </a:lnTo>
                  <a:cubicBezTo>
                    <a:pt x="70" y="2337"/>
                    <a:pt x="140" y="2331"/>
                    <a:pt x="212" y="2322"/>
                  </a:cubicBezTo>
                  <a:lnTo>
                    <a:pt x="212" y="105"/>
                  </a:lnTo>
                  <a:cubicBezTo>
                    <a:pt x="212" y="46"/>
                    <a:pt x="163" y="0"/>
                    <a:pt x="106"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24" name="Google Shape;824;p30"/>
            <p:cNvSpPr/>
            <p:nvPr/>
          </p:nvSpPr>
          <p:spPr>
            <a:xfrm rot="1161000">
              <a:off x="-75240" y="3485880"/>
              <a:ext cx="694440" cy="1338120"/>
            </a:xfrm>
            <a:custGeom>
              <a:avLst/>
              <a:gdLst/>
              <a:ahLst/>
              <a:cxnLst/>
              <a:rect l="l" t="t" r="r" b="b"/>
              <a:pathLst>
                <a:path w="3762" h="7245" extrusionOk="0">
                  <a:moveTo>
                    <a:pt x="3646" y="0"/>
                  </a:moveTo>
                  <a:cubicBezTo>
                    <a:pt x="3641" y="0"/>
                    <a:pt x="3636" y="0"/>
                    <a:pt x="3631" y="1"/>
                  </a:cubicBezTo>
                  <a:cubicBezTo>
                    <a:pt x="1561" y="324"/>
                    <a:pt x="1" y="2148"/>
                    <a:pt x="1" y="4245"/>
                  </a:cubicBezTo>
                  <a:lnTo>
                    <a:pt x="1" y="6887"/>
                  </a:lnTo>
                  <a:cubicBezTo>
                    <a:pt x="68" y="7010"/>
                    <a:pt x="139" y="7129"/>
                    <a:pt x="212" y="7244"/>
                  </a:cubicBezTo>
                  <a:lnTo>
                    <a:pt x="212" y="4245"/>
                  </a:lnTo>
                  <a:cubicBezTo>
                    <a:pt x="212" y="2252"/>
                    <a:pt x="1696" y="517"/>
                    <a:pt x="3664" y="209"/>
                  </a:cubicBezTo>
                  <a:cubicBezTo>
                    <a:pt x="3721" y="201"/>
                    <a:pt x="3762" y="147"/>
                    <a:pt x="3752" y="89"/>
                  </a:cubicBezTo>
                  <a:cubicBezTo>
                    <a:pt x="3743" y="37"/>
                    <a:pt x="3696" y="0"/>
                    <a:pt x="3646"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25" name="Google Shape;825;p30"/>
            <p:cNvSpPr/>
            <p:nvPr/>
          </p:nvSpPr>
          <p:spPr>
            <a:xfrm rot="1161000">
              <a:off x="-62640" y="3852000"/>
              <a:ext cx="122040" cy="1026360"/>
            </a:xfrm>
            <a:custGeom>
              <a:avLst/>
              <a:gdLst/>
              <a:ahLst/>
              <a:cxnLst/>
              <a:rect l="l" t="t" r="r" b="b"/>
              <a:pathLst>
                <a:path w="662" h="5559" extrusionOk="0">
                  <a:moveTo>
                    <a:pt x="541" y="0"/>
                  </a:moveTo>
                  <a:cubicBezTo>
                    <a:pt x="503" y="0"/>
                    <a:pt x="468" y="20"/>
                    <a:pt x="449" y="54"/>
                  </a:cubicBezTo>
                  <a:cubicBezTo>
                    <a:pt x="155" y="600"/>
                    <a:pt x="1" y="1215"/>
                    <a:pt x="1" y="1836"/>
                  </a:cubicBezTo>
                  <a:lnTo>
                    <a:pt x="1" y="5295"/>
                  </a:lnTo>
                  <a:cubicBezTo>
                    <a:pt x="70" y="5385"/>
                    <a:pt x="139" y="5473"/>
                    <a:pt x="212" y="5558"/>
                  </a:cubicBezTo>
                  <a:lnTo>
                    <a:pt x="212" y="1836"/>
                  </a:lnTo>
                  <a:cubicBezTo>
                    <a:pt x="212" y="1249"/>
                    <a:pt x="358" y="669"/>
                    <a:pt x="634" y="155"/>
                  </a:cubicBezTo>
                  <a:cubicBezTo>
                    <a:pt x="662" y="103"/>
                    <a:pt x="642" y="40"/>
                    <a:pt x="592" y="13"/>
                  </a:cubicBezTo>
                  <a:cubicBezTo>
                    <a:pt x="575" y="4"/>
                    <a:pt x="558" y="0"/>
                    <a:pt x="541"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26" name="Google Shape;826;p30"/>
            <p:cNvSpPr/>
            <p:nvPr/>
          </p:nvSpPr>
          <p:spPr>
            <a:xfrm rot="1161000">
              <a:off x="563400" y="3349440"/>
              <a:ext cx="804600" cy="2166840"/>
            </a:xfrm>
            <a:custGeom>
              <a:avLst/>
              <a:gdLst/>
              <a:ahLst/>
              <a:cxnLst/>
              <a:rect l="l" t="t" r="r" b="b"/>
              <a:pathLst>
                <a:path w="4358" h="11731" extrusionOk="0">
                  <a:moveTo>
                    <a:pt x="4147" y="0"/>
                  </a:moveTo>
                  <a:lnTo>
                    <a:pt x="4147" y="2207"/>
                  </a:lnTo>
                  <a:cubicBezTo>
                    <a:pt x="4147" y="4168"/>
                    <a:pt x="2553" y="5762"/>
                    <a:pt x="592" y="5762"/>
                  </a:cubicBezTo>
                  <a:lnTo>
                    <a:pt x="551" y="5762"/>
                  </a:lnTo>
                  <a:cubicBezTo>
                    <a:pt x="247" y="5762"/>
                    <a:pt x="0" y="6009"/>
                    <a:pt x="0" y="6312"/>
                  </a:cubicBezTo>
                  <a:lnTo>
                    <a:pt x="0" y="11721"/>
                  </a:lnTo>
                  <a:cubicBezTo>
                    <a:pt x="71" y="11726"/>
                    <a:pt x="142" y="11731"/>
                    <a:pt x="212" y="11731"/>
                  </a:cubicBezTo>
                  <a:lnTo>
                    <a:pt x="212" y="6312"/>
                  </a:lnTo>
                  <a:cubicBezTo>
                    <a:pt x="212" y="6124"/>
                    <a:pt x="364" y="5972"/>
                    <a:pt x="552" y="5972"/>
                  </a:cubicBezTo>
                  <a:lnTo>
                    <a:pt x="592" y="5972"/>
                  </a:lnTo>
                  <a:lnTo>
                    <a:pt x="592" y="5975"/>
                  </a:lnTo>
                  <a:cubicBezTo>
                    <a:pt x="2669" y="5975"/>
                    <a:pt x="4358" y="4286"/>
                    <a:pt x="4358" y="2208"/>
                  </a:cubicBezTo>
                  <a:lnTo>
                    <a:pt x="4358" y="362"/>
                  </a:lnTo>
                  <a:cubicBezTo>
                    <a:pt x="4291" y="237"/>
                    <a:pt x="4220" y="118"/>
                    <a:pt x="4147"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27" name="Google Shape;827;p30"/>
            <p:cNvSpPr/>
            <p:nvPr/>
          </p:nvSpPr>
          <p:spPr>
            <a:xfrm rot="1161000">
              <a:off x="472320" y="2790720"/>
              <a:ext cx="640080" cy="1182960"/>
            </a:xfrm>
            <a:custGeom>
              <a:avLst/>
              <a:gdLst/>
              <a:ahLst/>
              <a:cxnLst/>
              <a:rect l="l" t="t" r="r" b="b"/>
              <a:pathLst>
                <a:path w="3467" h="6406" extrusionOk="0">
                  <a:moveTo>
                    <a:pt x="3254" y="0"/>
                  </a:moveTo>
                  <a:lnTo>
                    <a:pt x="3254" y="4601"/>
                  </a:lnTo>
                  <a:cubicBezTo>
                    <a:pt x="3254" y="4789"/>
                    <a:pt x="3102" y="4941"/>
                    <a:pt x="2914" y="4941"/>
                  </a:cubicBezTo>
                  <a:lnTo>
                    <a:pt x="2875" y="4941"/>
                  </a:lnTo>
                  <a:lnTo>
                    <a:pt x="2875" y="4939"/>
                  </a:lnTo>
                  <a:cubicBezTo>
                    <a:pt x="1789" y="4939"/>
                    <a:pt x="755" y="5410"/>
                    <a:pt x="39" y="6230"/>
                  </a:cubicBezTo>
                  <a:cubicBezTo>
                    <a:pt x="0" y="6274"/>
                    <a:pt x="3" y="6341"/>
                    <a:pt x="47" y="6379"/>
                  </a:cubicBezTo>
                  <a:cubicBezTo>
                    <a:pt x="67" y="6397"/>
                    <a:pt x="92" y="6405"/>
                    <a:pt x="117" y="6405"/>
                  </a:cubicBezTo>
                  <a:cubicBezTo>
                    <a:pt x="146" y="6405"/>
                    <a:pt x="176" y="6393"/>
                    <a:pt x="198" y="6369"/>
                  </a:cubicBezTo>
                  <a:cubicBezTo>
                    <a:pt x="874" y="5595"/>
                    <a:pt x="1849" y="5151"/>
                    <a:pt x="2875" y="5151"/>
                  </a:cubicBezTo>
                  <a:lnTo>
                    <a:pt x="2916" y="5151"/>
                  </a:lnTo>
                  <a:cubicBezTo>
                    <a:pt x="3219" y="5151"/>
                    <a:pt x="3466" y="4904"/>
                    <a:pt x="3466" y="4601"/>
                  </a:cubicBezTo>
                  <a:lnTo>
                    <a:pt x="3466" y="44"/>
                  </a:lnTo>
                  <a:cubicBezTo>
                    <a:pt x="3396" y="28"/>
                    <a:pt x="3326" y="12"/>
                    <a:pt x="3254"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28" name="Google Shape;828;p30"/>
            <p:cNvSpPr/>
            <p:nvPr/>
          </p:nvSpPr>
          <p:spPr>
            <a:xfrm rot="1161000">
              <a:off x="342720" y="2809440"/>
              <a:ext cx="801000" cy="1527120"/>
            </a:xfrm>
            <a:custGeom>
              <a:avLst/>
              <a:gdLst/>
              <a:ahLst/>
              <a:cxnLst/>
              <a:rect l="l" t="t" r="r" b="b"/>
              <a:pathLst>
                <a:path w="4338" h="8268" extrusionOk="0">
                  <a:moveTo>
                    <a:pt x="4126" y="1"/>
                  </a:moveTo>
                  <a:lnTo>
                    <a:pt x="4126" y="4467"/>
                  </a:lnTo>
                  <a:cubicBezTo>
                    <a:pt x="4126" y="4946"/>
                    <a:pt x="3737" y="5334"/>
                    <a:pt x="3260" y="5334"/>
                  </a:cubicBezTo>
                  <a:lnTo>
                    <a:pt x="3219" y="5334"/>
                  </a:lnTo>
                  <a:cubicBezTo>
                    <a:pt x="1598" y="5334"/>
                    <a:pt x="218" y="6545"/>
                    <a:pt x="7" y="8149"/>
                  </a:cubicBezTo>
                  <a:cubicBezTo>
                    <a:pt x="1" y="8206"/>
                    <a:pt x="40" y="8260"/>
                    <a:pt x="99" y="8267"/>
                  </a:cubicBezTo>
                  <a:cubicBezTo>
                    <a:pt x="103" y="8267"/>
                    <a:pt x="108" y="8268"/>
                    <a:pt x="112" y="8268"/>
                  </a:cubicBezTo>
                  <a:cubicBezTo>
                    <a:pt x="164" y="8268"/>
                    <a:pt x="209" y="8229"/>
                    <a:pt x="216" y="8177"/>
                  </a:cubicBezTo>
                  <a:cubicBezTo>
                    <a:pt x="413" y="6676"/>
                    <a:pt x="1704" y="5545"/>
                    <a:pt x="3219" y="5545"/>
                  </a:cubicBezTo>
                  <a:lnTo>
                    <a:pt x="3260" y="5545"/>
                  </a:lnTo>
                  <a:cubicBezTo>
                    <a:pt x="3854" y="5545"/>
                    <a:pt x="4338" y="5062"/>
                    <a:pt x="4338" y="4467"/>
                  </a:cubicBezTo>
                  <a:lnTo>
                    <a:pt x="4338" y="78"/>
                  </a:lnTo>
                  <a:cubicBezTo>
                    <a:pt x="4268" y="50"/>
                    <a:pt x="4197" y="24"/>
                    <a:pt x="4126"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29" name="Google Shape;829;p30"/>
            <p:cNvSpPr/>
            <p:nvPr/>
          </p:nvSpPr>
          <p:spPr>
            <a:xfrm rot="1161000">
              <a:off x="982800" y="3270240"/>
              <a:ext cx="501480" cy="1128240"/>
            </a:xfrm>
            <a:custGeom>
              <a:avLst/>
              <a:gdLst/>
              <a:ahLst/>
              <a:cxnLst/>
              <a:rect l="l" t="t" r="r" b="b"/>
              <a:pathLst>
                <a:path w="2716" h="6110" extrusionOk="0">
                  <a:moveTo>
                    <a:pt x="2504" y="0"/>
                  </a:moveTo>
                  <a:lnTo>
                    <a:pt x="2504" y="2937"/>
                  </a:lnTo>
                  <a:cubicBezTo>
                    <a:pt x="2506" y="4362"/>
                    <a:pt x="1491" y="5609"/>
                    <a:pt x="94" y="5900"/>
                  </a:cubicBezTo>
                  <a:cubicBezTo>
                    <a:pt x="36" y="5912"/>
                    <a:pt x="1" y="5967"/>
                    <a:pt x="12" y="6025"/>
                  </a:cubicBezTo>
                  <a:cubicBezTo>
                    <a:pt x="22" y="6074"/>
                    <a:pt x="67" y="6109"/>
                    <a:pt x="117" y="6109"/>
                  </a:cubicBezTo>
                  <a:cubicBezTo>
                    <a:pt x="123" y="6109"/>
                    <a:pt x="130" y="6109"/>
                    <a:pt x="137" y="6107"/>
                  </a:cubicBezTo>
                  <a:cubicBezTo>
                    <a:pt x="1631" y="5796"/>
                    <a:pt x="2715" y="4462"/>
                    <a:pt x="2715" y="2936"/>
                  </a:cubicBezTo>
                  <a:lnTo>
                    <a:pt x="2715" y="266"/>
                  </a:lnTo>
                  <a:cubicBezTo>
                    <a:pt x="2646" y="174"/>
                    <a:pt x="2577" y="86"/>
                    <a:pt x="2504"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30" name="Google Shape;830;p30"/>
            <p:cNvSpPr/>
            <p:nvPr/>
          </p:nvSpPr>
          <p:spPr>
            <a:xfrm rot="1161000">
              <a:off x="-50400" y="4247640"/>
              <a:ext cx="38880" cy="736560"/>
            </a:xfrm>
            <a:custGeom>
              <a:avLst/>
              <a:gdLst/>
              <a:ahLst/>
              <a:cxnLst/>
              <a:rect l="l" t="t" r="r" b="b"/>
              <a:pathLst>
                <a:path w="213" h="3989" extrusionOk="0">
                  <a:moveTo>
                    <a:pt x="106" y="0"/>
                  </a:moveTo>
                  <a:cubicBezTo>
                    <a:pt x="49" y="0"/>
                    <a:pt x="1" y="48"/>
                    <a:pt x="1" y="106"/>
                  </a:cubicBezTo>
                  <a:lnTo>
                    <a:pt x="1" y="3789"/>
                  </a:lnTo>
                  <a:cubicBezTo>
                    <a:pt x="70" y="3859"/>
                    <a:pt x="141" y="3925"/>
                    <a:pt x="213" y="3988"/>
                  </a:cubicBezTo>
                  <a:lnTo>
                    <a:pt x="213" y="108"/>
                  </a:lnTo>
                  <a:cubicBezTo>
                    <a:pt x="213" y="48"/>
                    <a:pt x="164" y="0"/>
                    <a:pt x="106"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31" name="Google Shape;831;p30"/>
            <p:cNvSpPr/>
            <p:nvPr/>
          </p:nvSpPr>
          <p:spPr>
            <a:xfrm rot="1161000">
              <a:off x="328680" y="4160160"/>
              <a:ext cx="213120" cy="1189800"/>
            </a:xfrm>
            <a:custGeom>
              <a:avLst/>
              <a:gdLst/>
              <a:ahLst/>
              <a:cxnLst/>
              <a:rect l="l" t="t" r="r" b="b"/>
              <a:pathLst>
                <a:path w="1155" h="6442" extrusionOk="0">
                  <a:moveTo>
                    <a:pt x="1048" y="1"/>
                  </a:moveTo>
                  <a:cubicBezTo>
                    <a:pt x="1046" y="1"/>
                    <a:pt x="1044" y="1"/>
                    <a:pt x="1042" y="1"/>
                  </a:cubicBezTo>
                  <a:cubicBezTo>
                    <a:pt x="853" y="10"/>
                    <a:pt x="718" y="57"/>
                    <a:pt x="654" y="83"/>
                  </a:cubicBezTo>
                  <a:cubicBezTo>
                    <a:pt x="257" y="253"/>
                    <a:pt x="1" y="643"/>
                    <a:pt x="1" y="1074"/>
                  </a:cubicBezTo>
                  <a:lnTo>
                    <a:pt x="1" y="6399"/>
                  </a:lnTo>
                  <a:cubicBezTo>
                    <a:pt x="71" y="6415"/>
                    <a:pt x="141" y="6431"/>
                    <a:pt x="212" y="6442"/>
                  </a:cubicBezTo>
                  <a:lnTo>
                    <a:pt x="212" y="1073"/>
                  </a:lnTo>
                  <a:cubicBezTo>
                    <a:pt x="212" y="726"/>
                    <a:pt x="419" y="413"/>
                    <a:pt x="739" y="276"/>
                  </a:cubicBezTo>
                  <a:cubicBezTo>
                    <a:pt x="788" y="254"/>
                    <a:pt x="895" y="217"/>
                    <a:pt x="1052" y="211"/>
                  </a:cubicBezTo>
                  <a:cubicBezTo>
                    <a:pt x="1109" y="207"/>
                    <a:pt x="1155" y="158"/>
                    <a:pt x="1151" y="101"/>
                  </a:cubicBezTo>
                  <a:cubicBezTo>
                    <a:pt x="1148" y="45"/>
                    <a:pt x="1109" y="1"/>
                    <a:pt x="1048"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32" name="Google Shape;832;p30"/>
            <p:cNvSpPr/>
            <p:nvPr/>
          </p:nvSpPr>
          <p:spPr>
            <a:xfrm rot="1161000">
              <a:off x="107280" y="3818160"/>
              <a:ext cx="523080" cy="1368720"/>
            </a:xfrm>
            <a:custGeom>
              <a:avLst/>
              <a:gdLst/>
              <a:ahLst/>
              <a:cxnLst/>
              <a:rect l="l" t="t" r="r" b="b"/>
              <a:pathLst>
                <a:path w="2833" h="7412" extrusionOk="0">
                  <a:moveTo>
                    <a:pt x="2726" y="1"/>
                  </a:moveTo>
                  <a:cubicBezTo>
                    <a:pt x="2724" y="1"/>
                    <a:pt x="2721" y="1"/>
                    <a:pt x="2718" y="1"/>
                  </a:cubicBezTo>
                  <a:cubicBezTo>
                    <a:pt x="2669" y="3"/>
                    <a:pt x="2462" y="25"/>
                    <a:pt x="2412" y="31"/>
                  </a:cubicBezTo>
                  <a:cubicBezTo>
                    <a:pt x="1037" y="183"/>
                    <a:pt x="1" y="1341"/>
                    <a:pt x="1" y="2727"/>
                  </a:cubicBezTo>
                  <a:lnTo>
                    <a:pt x="1" y="7258"/>
                  </a:lnTo>
                  <a:cubicBezTo>
                    <a:pt x="71" y="7311"/>
                    <a:pt x="141" y="7362"/>
                    <a:pt x="212" y="7411"/>
                  </a:cubicBezTo>
                  <a:lnTo>
                    <a:pt x="212" y="2728"/>
                  </a:lnTo>
                  <a:cubicBezTo>
                    <a:pt x="211" y="1449"/>
                    <a:pt x="1168" y="381"/>
                    <a:pt x="2434" y="241"/>
                  </a:cubicBezTo>
                  <a:cubicBezTo>
                    <a:pt x="2483" y="236"/>
                    <a:pt x="2681" y="215"/>
                    <a:pt x="2729" y="212"/>
                  </a:cubicBezTo>
                  <a:cubicBezTo>
                    <a:pt x="2786" y="209"/>
                    <a:pt x="2833" y="160"/>
                    <a:pt x="2829" y="101"/>
                  </a:cubicBezTo>
                  <a:cubicBezTo>
                    <a:pt x="2827" y="46"/>
                    <a:pt x="2783" y="1"/>
                    <a:pt x="2726"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33" name="Google Shape;833;p30"/>
            <p:cNvSpPr/>
            <p:nvPr/>
          </p:nvSpPr>
          <p:spPr>
            <a:xfrm rot="1161000">
              <a:off x="342360" y="3537000"/>
              <a:ext cx="804960" cy="1874880"/>
            </a:xfrm>
            <a:custGeom>
              <a:avLst/>
              <a:gdLst/>
              <a:ahLst/>
              <a:cxnLst/>
              <a:rect l="l" t="t" r="r" b="b"/>
              <a:pathLst>
                <a:path w="4359" h="10152" extrusionOk="0">
                  <a:moveTo>
                    <a:pt x="4254" y="1"/>
                  </a:moveTo>
                  <a:cubicBezTo>
                    <a:pt x="4196" y="1"/>
                    <a:pt x="4147" y="48"/>
                    <a:pt x="4147" y="106"/>
                  </a:cubicBezTo>
                  <a:lnTo>
                    <a:pt x="4147" y="808"/>
                  </a:lnTo>
                  <a:cubicBezTo>
                    <a:pt x="4147" y="2188"/>
                    <a:pt x="3026" y="3309"/>
                    <a:pt x="1647" y="3309"/>
                  </a:cubicBezTo>
                  <a:lnTo>
                    <a:pt x="1606" y="3309"/>
                  </a:lnTo>
                  <a:cubicBezTo>
                    <a:pt x="720" y="3309"/>
                    <a:pt x="0" y="4030"/>
                    <a:pt x="0" y="4914"/>
                  </a:cubicBezTo>
                  <a:lnTo>
                    <a:pt x="0" y="10076"/>
                  </a:lnTo>
                  <a:cubicBezTo>
                    <a:pt x="70" y="10104"/>
                    <a:pt x="141" y="10129"/>
                    <a:pt x="211" y="10152"/>
                  </a:cubicBezTo>
                  <a:lnTo>
                    <a:pt x="211" y="4914"/>
                  </a:lnTo>
                  <a:cubicBezTo>
                    <a:pt x="212" y="4146"/>
                    <a:pt x="837" y="3521"/>
                    <a:pt x="1606" y="3521"/>
                  </a:cubicBezTo>
                  <a:lnTo>
                    <a:pt x="1647" y="3521"/>
                  </a:lnTo>
                  <a:cubicBezTo>
                    <a:pt x="3143" y="3521"/>
                    <a:pt x="4359" y="2304"/>
                    <a:pt x="4359" y="808"/>
                  </a:cubicBezTo>
                  <a:lnTo>
                    <a:pt x="4359" y="106"/>
                  </a:lnTo>
                  <a:cubicBezTo>
                    <a:pt x="4359" y="49"/>
                    <a:pt x="4312" y="1"/>
                    <a:pt x="4254"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34" name="Google Shape;834;p30"/>
            <p:cNvSpPr/>
            <p:nvPr/>
          </p:nvSpPr>
          <p:spPr>
            <a:xfrm rot="1161000">
              <a:off x="1386360" y="3044880"/>
              <a:ext cx="38880" cy="172440"/>
            </a:xfrm>
            <a:custGeom>
              <a:avLst/>
              <a:gdLst/>
              <a:ahLst/>
              <a:cxnLst/>
              <a:rect l="l" t="t" r="r" b="b"/>
              <a:pathLst>
                <a:path w="212" h="935" extrusionOk="0">
                  <a:moveTo>
                    <a:pt x="1" y="0"/>
                  </a:moveTo>
                  <a:lnTo>
                    <a:pt x="1" y="831"/>
                  </a:lnTo>
                  <a:cubicBezTo>
                    <a:pt x="1" y="889"/>
                    <a:pt x="47" y="935"/>
                    <a:pt x="106" y="935"/>
                  </a:cubicBezTo>
                  <a:cubicBezTo>
                    <a:pt x="163" y="935"/>
                    <a:pt x="211" y="889"/>
                    <a:pt x="211" y="830"/>
                  </a:cubicBezTo>
                  <a:lnTo>
                    <a:pt x="211" y="111"/>
                  </a:lnTo>
                  <a:cubicBezTo>
                    <a:pt x="141" y="72"/>
                    <a:pt x="72" y="34"/>
                    <a:pt x="1"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86400" rIns="91425" bIns="8640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35" name="Google Shape;835;p30"/>
            <p:cNvSpPr/>
            <p:nvPr/>
          </p:nvSpPr>
          <p:spPr>
            <a:xfrm rot="1161000">
              <a:off x="1493640" y="3238560"/>
              <a:ext cx="38880" cy="407160"/>
            </a:xfrm>
            <a:custGeom>
              <a:avLst/>
              <a:gdLst/>
              <a:ahLst/>
              <a:cxnLst/>
              <a:rect l="l" t="t" r="r" b="b"/>
              <a:pathLst>
                <a:path w="212" h="2206" extrusionOk="0">
                  <a:moveTo>
                    <a:pt x="0" y="1"/>
                  </a:moveTo>
                  <a:lnTo>
                    <a:pt x="0" y="2099"/>
                  </a:lnTo>
                  <a:cubicBezTo>
                    <a:pt x="0" y="2158"/>
                    <a:pt x="49" y="2205"/>
                    <a:pt x="107" y="2205"/>
                  </a:cubicBezTo>
                  <a:cubicBezTo>
                    <a:pt x="164" y="2205"/>
                    <a:pt x="212" y="2158"/>
                    <a:pt x="212" y="2099"/>
                  </a:cubicBezTo>
                  <a:lnTo>
                    <a:pt x="212" y="201"/>
                  </a:lnTo>
                  <a:cubicBezTo>
                    <a:pt x="143" y="132"/>
                    <a:pt x="72" y="64"/>
                    <a:pt x="0"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36" name="Google Shape;836;p30"/>
            <p:cNvSpPr/>
            <p:nvPr/>
          </p:nvSpPr>
          <p:spPr>
            <a:xfrm rot="1161000">
              <a:off x="1034280" y="3260160"/>
              <a:ext cx="203400" cy="780480"/>
            </a:xfrm>
            <a:custGeom>
              <a:avLst/>
              <a:gdLst/>
              <a:ahLst/>
              <a:cxnLst/>
              <a:rect l="l" t="t" r="r" b="b"/>
              <a:pathLst>
                <a:path w="1103" h="4227" extrusionOk="0">
                  <a:moveTo>
                    <a:pt x="997" y="1"/>
                  </a:moveTo>
                  <a:cubicBezTo>
                    <a:pt x="939" y="1"/>
                    <a:pt x="890" y="47"/>
                    <a:pt x="890" y="106"/>
                  </a:cubicBezTo>
                  <a:lnTo>
                    <a:pt x="890" y="2759"/>
                  </a:lnTo>
                  <a:cubicBezTo>
                    <a:pt x="893" y="3300"/>
                    <a:pt x="572" y="3798"/>
                    <a:pt x="78" y="4026"/>
                  </a:cubicBezTo>
                  <a:cubicBezTo>
                    <a:pt x="24" y="4050"/>
                    <a:pt x="1" y="4112"/>
                    <a:pt x="26" y="4165"/>
                  </a:cubicBezTo>
                  <a:cubicBezTo>
                    <a:pt x="44" y="4204"/>
                    <a:pt x="82" y="4227"/>
                    <a:pt x="122" y="4227"/>
                  </a:cubicBezTo>
                  <a:cubicBezTo>
                    <a:pt x="137" y="4227"/>
                    <a:pt x="152" y="4225"/>
                    <a:pt x="165" y="4218"/>
                  </a:cubicBezTo>
                  <a:cubicBezTo>
                    <a:pt x="735" y="3956"/>
                    <a:pt x="1102" y="3382"/>
                    <a:pt x="1102" y="2759"/>
                  </a:cubicBezTo>
                  <a:lnTo>
                    <a:pt x="1102" y="106"/>
                  </a:lnTo>
                  <a:cubicBezTo>
                    <a:pt x="1102" y="48"/>
                    <a:pt x="1055" y="1"/>
                    <a:pt x="997"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37" name="Google Shape;837;p30"/>
            <p:cNvSpPr/>
            <p:nvPr/>
          </p:nvSpPr>
          <p:spPr>
            <a:xfrm rot="1161000">
              <a:off x="416160" y="2956320"/>
              <a:ext cx="804960" cy="1998000"/>
            </a:xfrm>
            <a:custGeom>
              <a:avLst/>
              <a:gdLst/>
              <a:ahLst/>
              <a:cxnLst/>
              <a:rect l="l" t="t" r="r" b="b"/>
              <a:pathLst>
                <a:path w="4360" h="10817" extrusionOk="0">
                  <a:moveTo>
                    <a:pt x="4147" y="1"/>
                  </a:moveTo>
                  <a:lnTo>
                    <a:pt x="4147" y="3925"/>
                  </a:lnTo>
                  <a:cubicBezTo>
                    <a:pt x="4147" y="4999"/>
                    <a:pt x="3274" y="5874"/>
                    <a:pt x="2199" y="5874"/>
                  </a:cubicBezTo>
                  <a:lnTo>
                    <a:pt x="2159" y="5874"/>
                  </a:lnTo>
                  <a:cubicBezTo>
                    <a:pt x="969" y="5874"/>
                    <a:pt x="0" y="6842"/>
                    <a:pt x="0" y="8032"/>
                  </a:cubicBezTo>
                  <a:lnTo>
                    <a:pt x="0" y="10711"/>
                  </a:lnTo>
                  <a:cubicBezTo>
                    <a:pt x="0" y="10768"/>
                    <a:pt x="46" y="10816"/>
                    <a:pt x="106" y="10816"/>
                  </a:cubicBezTo>
                  <a:cubicBezTo>
                    <a:pt x="165" y="10816"/>
                    <a:pt x="212" y="10769"/>
                    <a:pt x="212" y="10711"/>
                  </a:cubicBezTo>
                  <a:lnTo>
                    <a:pt x="212" y="8032"/>
                  </a:lnTo>
                  <a:cubicBezTo>
                    <a:pt x="211" y="6957"/>
                    <a:pt x="1085" y="6084"/>
                    <a:pt x="2160" y="6084"/>
                  </a:cubicBezTo>
                  <a:lnTo>
                    <a:pt x="2201" y="6084"/>
                  </a:lnTo>
                  <a:cubicBezTo>
                    <a:pt x="3391" y="6084"/>
                    <a:pt x="4359" y="5115"/>
                    <a:pt x="4359" y="3925"/>
                  </a:cubicBezTo>
                  <a:lnTo>
                    <a:pt x="4359" y="152"/>
                  </a:lnTo>
                  <a:cubicBezTo>
                    <a:pt x="4289" y="99"/>
                    <a:pt x="4219" y="48"/>
                    <a:pt x="4147"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38" name="Google Shape;838;p30"/>
            <p:cNvSpPr/>
            <p:nvPr/>
          </p:nvSpPr>
          <p:spPr>
            <a:xfrm rot="1161000">
              <a:off x="21600" y="4858560"/>
              <a:ext cx="38520" cy="308160"/>
            </a:xfrm>
            <a:custGeom>
              <a:avLst/>
              <a:gdLst/>
              <a:ahLst/>
              <a:cxnLst/>
              <a:rect l="l" t="t" r="r" b="b"/>
              <a:pathLst>
                <a:path w="211" h="1671" extrusionOk="0">
                  <a:moveTo>
                    <a:pt x="106" y="0"/>
                  </a:moveTo>
                  <a:cubicBezTo>
                    <a:pt x="49" y="0"/>
                    <a:pt x="0" y="46"/>
                    <a:pt x="0" y="106"/>
                  </a:cubicBezTo>
                  <a:lnTo>
                    <a:pt x="0" y="1559"/>
                  </a:lnTo>
                  <a:cubicBezTo>
                    <a:pt x="71" y="1598"/>
                    <a:pt x="141" y="1636"/>
                    <a:pt x="211" y="1671"/>
                  </a:cubicBezTo>
                  <a:lnTo>
                    <a:pt x="211" y="106"/>
                  </a:lnTo>
                  <a:cubicBezTo>
                    <a:pt x="211" y="47"/>
                    <a:pt x="165" y="0"/>
                    <a:pt x="106"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grpSp>
      <p:sp>
        <p:nvSpPr>
          <p:cNvPr id="839" name="Google Shape;839;p30"/>
          <p:cNvSpPr/>
          <p:nvPr/>
        </p:nvSpPr>
        <p:spPr>
          <a:xfrm>
            <a:off x="128520" y="140760"/>
            <a:ext cx="8862120" cy="4861440"/>
          </a:xfrm>
          <a:prstGeom prst="roundRect">
            <a:avLst>
              <a:gd name="adj" fmla="val 0"/>
            </a:avLst>
          </a:prstGeom>
          <a:noFill/>
          <a:ln w="19050" cap="flat" cmpd="sng">
            <a:solidFill>
              <a:srgbClr val="1C1F2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40" name="Google Shape;840;p30"/>
          <p:cNvSpPr txBox="1">
            <a:spLocks noGrp="1"/>
          </p:cNvSpPr>
          <p:nvPr>
            <p:ph type="title"/>
          </p:nvPr>
        </p:nvSpPr>
        <p:spPr>
          <a:xfrm>
            <a:off x="720000" y="444960"/>
            <a:ext cx="7703640" cy="5724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USTOM_7_1">
  <p:cSld name="CUSTOM_7_1">
    <p:bg>
      <p:bgPr>
        <a:solidFill>
          <a:schemeClr val="lt1"/>
        </a:solidFill>
        <a:effectLst/>
      </p:bgPr>
    </p:bg>
    <p:spTree>
      <p:nvGrpSpPr>
        <p:cNvPr id="1" name="Shape 841"/>
        <p:cNvGrpSpPr/>
        <p:nvPr/>
      </p:nvGrpSpPr>
      <p:grpSpPr>
        <a:xfrm>
          <a:off x="0" y="0"/>
          <a:ext cx="0" cy="0"/>
          <a:chOff x="0" y="0"/>
          <a:chExt cx="0" cy="0"/>
        </a:xfrm>
      </p:grpSpPr>
      <p:grpSp>
        <p:nvGrpSpPr>
          <p:cNvPr id="842" name="Google Shape;842;p31"/>
          <p:cNvGrpSpPr/>
          <p:nvPr/>
        </p:nvGrpSpPr>
        <p:grpSpPr>
          <a:xfrm>
            <a:off x="7618944" y="2834005"/>
            <a:ext cx="2731955" cy="2528900"/>
            <a:chOff x="7618944" y="2834005"/>
            <a:chExt cx="2731955" cy="2528900"/>
          </a:xfrm>
        </p:grpSpPr>
        <p:sp>
          <p:nvSpPr>
            <p:cNvPr id="843" name="Google Shape;843;p31"/>
            <p:cNvSpPr/>
            <p:nvPr/>
          </p:nvSpPr>
          <p:spPr>
            <a:xfrm rot="-1539600">
              <a:off x="7860240" y="3384720"/>
              <a:ext cx="243720" cy="332640"/>
            </a:xfrm>
            <a:custGeom>
              <a:avLst/>
              <a:gdLst/>
              <a:ahLst/>
              <a:cxnLst/>
              <a:rect l="l" t="t" r="r" b="b"/>
              <a:pathLst>
                <a:path w="1322" h="1803" extrusionOk="0">
                  <a:moveTo>
                    <a:pt x="1321" y="1"/>
                  </a:moveTo>
                  <a:cubicBezTo>
                    <a:pt x="1250" y="68"/>
                    <a:pt x="1180" y="137"/>
                    <a:pt x="1110" y="209"/>
                  </a:cubicBezTo>
                  <a:lnTo>
                    <a:pt x="1110" y="865"/>
                  </a:lnTo>
                  <a:cubicBezTo>
                    <a:pt x="803" y="1017"/>
                    <a:pt x="510" y="1190"/>
                    <a:pt x="231" y="1377"/>
                  </a:cubicBezTo>
                  <a:cubicBezTo>
                    <a:pt x="150" y="1514"/>
                    <a:pt x="74" y="1656"/>
                    <a:pt x="1" y="1803"/>
                  </a:cubicBezTo>
                  <a:cubicBezTo>
                    <a:pt x="389" y="1507"/>
                    <a:pt x="808" y="1244"/>
                    <a:pt x="1261" y="1025"/>
                  </a:cubicBezTo>
                  <a:cubicBezTo>
                    <a:pt x="1299" y="1008"/>
                    <a:pt x="1321" y="970"/>
                    <a:pt x="1321" y="931"/>
                  </a:cubicBezTo>
                  <a:lnTo>
                    <a:pt x="1321" y="1"/>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44" name="Google Shape;844;p31"/>
            <p:cNvSpPr/>
            <p:nvPr/>
          </p:nvSpPr>
          <p:spPr>
            <a:xfrm rot="-1539600">
              <a:off x="9872280" y="4357800"/>
              <a:ext cx="187920" cy="325800"/>
            </a:xfrm>
            <a:custGeom>
              <a:avLst/>
              <a:gdLst/>
              <a:ahLst/>
              <a:cxnLst/>
              <a:rect l="l" t="t" r="r" b="b"/>
              <a:pathLst>
                <a:path w="1019" h="1765" extrusionOk="0">
                  <a:moveTo>
                    <a:pt x="1019" y="0"/>
                  </a:moveTo>
                  <a:cubicBezTo>
                    <a:pt x="717" y="208"/>
                    <a:pt x="398" y="395"/>
                    <a:pt x="60" y="560"/>
                  </a:cubicBezTo>
                  <a:cubicBezTo>
                    <a:pt x="24" y="578"/>
                    <a:pt x="0" y="615"/>
                    <a:pt x="0" y="655"/>
                  </a:cubicBezTo>
                  <a:lnTo>
                    <a:pt x="0" y="1764"/>
                  </a:lnTo>
                  <a:cubicBezTo>
                    <a:pt x="74" y="1675"/>
                    <a:pt x="143" y="1581"/>
                    <a:pt x="212" y="1487"/>
                  </a:cubicBezTo>
                  <a:lnTo>
                    <a:pt x="212" y="721"/>
                  </a:lnTo>
                  <a:cubicBezTo>
                    <a:pt x="441" y="607"/>
                    <a:pt x="657" y="481"/>
                    <a:pt x="870" y="348"/>
                  </a:cubicBezTo>
                  <a:cubicBezTo>
                    <a:pt x="921" y="235"/>
                    <a:pt x="971" y="119"/>
                    <a:pt x="1019"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45" name="Google Shape;845;p31"/>
            <p:cNvSpPr/>
            <p:nvPr/>
          </p:nvSpPr>
          <p:spPr>
            <a:xfrm rot="-1539600">
              <a:off x="8108280" y="3226680"/>
              <a:ext cx="38880" cy="331560"/>
            </a:xfrm>
            <a:custGeom>
              <a:avLst/>
              <a:gdLst/>
              <a:ahLst/>
              <a:cxnLst/>
              <a:rect l="l" t="t" r="r" b="b"/>
              <a:pathLst>
                <a:path w="212" h="1797" extrusionOk="0">
                  <a:moveTo>
                    <a:pt x="212" y="1"/>
                  </a:moveTo>
                  <a:cubicBezTo>
                    <a:pt x="141" y="51"/>
                    <a:pt x="70" y="104"/>
                    <a:pt x="0" y="160"/>
                  </a:cubicBezTo>
                  <a:lnTo>
                    <a:pt x="0" y="1691"/>
                  </a:lnTo>
                  <a:cubicBezTo>
                    <a:pt x="0" y="1750"/>
                    <a:pt x="49" y="1796"/>
                    <a:pt x="107" y="1796"/>
                  </a:cubicBezTo>
                  <a:cubicBezTo>
                    <a:pt x="164" y="1796"/>
                    <a:pt x="212" y="1750"/>
                    <a:pt x="212" y="1691"/>
                  </a:cubicBezTo>
                  <a:lnTo>
                    <a:pt x="212" y="1"/>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46" name="Google Shape;846;p31"/>
            <p:cNvSpPr/>
            <p:nvPr/>
          </p:nvSpPr>
          <p:spPr>
            <a:xfrm rot="-1539600">
              <a:off x="7889040" y="3665160"/>
              <a:ext cx="295200" cy="259560"/>
            </a:xfrm>
            <a:custGeom>
              <a:avLst/>
              <a:gdLst/>
              <a:ahLst/>
              <a:cxnLst/>
              <a:rect l="l" t="t" r="r" b="b"/>
              <a:pathLst>
                <a:path w="1600" h="1408" extrusionOk="0">
                  <a:moveTo>
                    <a:pt x="1480" y="0"/>
                  </a:moveTo>
                  <a:cubicBezTo>
                    <a:pt x="1462" y="0"/>
                    <a:pt x="1444" y="5"/>
                    <a:pt x="1427" y="15"/>
                  </a:cubicBezTo>
                  <a:cubicBezTo>
                    <a:pt x="961" y="282"/>
                    <a:pt x="538" y="602"/>
                    <a:pt x="152" y="960"/>
                  </a:cubicBezTo>
                  <a:cubicBezTo>
                    <a:pt x="97" y="1105"/>
                    <a:pt x="47" y="1254"/>
                    <a:pt x="0" y="1408"/>
                  </a:cubicBezTo>
                  <a:cubicBezTo>
                    <a:pt x="445" y="939"/>
                    <a:pt x="957" y="528"/>
                    <a:pt x="1533" y="197"/>
                  </a:cubicBezTo>
                  <a:cubicBezTo>
                    <a:pt x="1582" y="168"/>
                    <a:pt x="1600" y="105"/>
                    <a:pt x="1571" y="53"/>
                  </a:cubicBezTo>
                  <a:cubicBezTo>
                    <a:pt x="1552" y="19"/>
                    <a:pt x="1517" y="0"/>
                    <a:pt x="1480"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47" name="Google Shape;847;p31"/>
            <p:cNvSpPr/>
            <p:nvPr/>
          </p:nvSpPr>
          <p:spPr>
            <a:xfrm rot="-1539600">
              <a:off x="9763200" y="4203360"/>
              <a:ext cx="340560" cy="597240"/>
            </a:xfrm>
            <a:custGeom>
              <a:avLst/>
              <a:gdLst/>
              <a:ahLst/>
              <a:cxnLst/>
              <a:rect l="l" t="t" r="r" b="b"/>
              <a:pathLst>
                <a:path w="1845" h="3235" extrusionOk="0">
                  <a:moveTo>
                    <a:pt x="1844" y="1"/>
                  </a:moveTo>
                  <a:cubicBezTo>
                    <a:pt x="1322" y="455"/>
                    <a:pt x="725" y="838"/>
                    <a:pt x="65" y="1122"/>
                  </a:cubicBezTo>
                  <a:cubicBezTo>
                    <a:pt x="27" y="1139"/>
                    <a:pt x="0" y="1176"/>
                    <a:pt x="0" y="1219"/>
                  </a:cubicBezTo>
                  <a:lnTo>
                    <a:pt x="0" y="3234"/>
                  </a:lnTo>
                  <a:cubicBezTo>
                    <a:pt x="72" y="3167"/>
                    <a:pt x="142" y="3097"/>
                    <a:pt x="212" y="3025"/>
                  </a:cubicBezTo>
                  <a:lnTo>
                    <a:pt x="212" y="1287"/>
                  </a:lnTo>
                  <a:cubicBezTo>
                    <a:pt x="768" y="1043"/>
                    <a:pt x="1278" y="727"/>
                    <a:pt x="1740" y="360"/>
                  </a:cubicBezTo>
                  <a:cubicBezTo>
                    <a:pt x="1777" y="243"/>
                    <a:pt x="1812" y="122"/>
                    <a:pt x="1844"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48" name="Google Shape;848;p31"/>
            <p:cNvSpPr/>
            <p:nvPr/>
          </p:nvSpPr>
          <p:spPr>
            <a:xfrm rot="-1539600">
              <a:off x="7785720" y="3217680"/>
              <a:ext cx="572760" cy="900720"/>
            </a:xfrm>
            <a:custGeom>
              <a:avLst/>
              <a:gdLst/>
              <a:ahLst/>
              <a:cxnLst/>
              <a:rect l="l" t="t" r="r" b="b"/>
              <a:pathLst>
                <a:path w="3102" h="4877" extrusionOk="0">
                  <a:moveTo>
                    <a:pt x="3101" y="1"/>
                  </a:moveTo>
                  <a:cubicBezTo>
                    <a:pt x="3030" y="38"/>
                    <a:pt x="2960" y="78"/>
                    <a:pt x="2891" y="120"/>
                  </a:cubicBezTo>
                  <a:lnTo>
                    <a:pt x="2891" y="2312"/>
                  </a:lnTo>
                  <a:cubicBezTo>
                    <a:pt x="1762" y="2737"/>
                    <a:pt x="805" y="3469"/>
                    <a:pt x="95" y="4385"/>
                  </a:cubicBezTo>
                  <a:cubicBezTo>
                    <a:pt x="59" y="4545"/>
                    <a:pt x="28" y="4708"/>
                    <a:pt x="1" y="4876"/>
                  </a:cubicBezTo>
                  <a:cubicBezTo>
                    <a:pt x="717" y="3799"/>
                    <a:pt x="1764" y="2945"/>
                    <a:pt x="3031" y="2483"/>
                  </a:cubicBezTo>
                  <a:cubicBezTo>
                    <a:pt x="3073" y="2468"/>
                    <a:pt x="3101" y="2428"/>
                    <a:pt x="3101" y="2384"/>
                  </a:cubicBezTo>
                  <a:lnTo>
                    <a:pt x="3101" y="1"/>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49" name="Google Shape;849;p31"/>
            <p:cNvSpPr/>
            <p:nvPr/>
          </p:nvSpPr>
          <p:spPr>
            <a:xfrm rot="-1539600">
              <a:off x="9704880" y="4295160"/>
              <a:ext cx="253440" cy="640800"/>
            </a:xfrm>
            <a:custGeom>
              <a:avLst/>
              <a:gdLst/>
              <a:ahLst/>
              <a:cxnLst/>
              <a:rect l="l" t="t" r="r" b="b"/>
              <a:pathLst>
                <a:path w="1374" h="3470" extrusionOk="0">
                  <a:moveTo>
                    <a:pt x="1253" y="1"/>
                  </a:moveTo>
                  <a:cubicBezTo>
                    <a:pt x="1234" y="1"/>
                    <a:pt x="1215" y="6"/>
                    <a:pt x="1198" y="17"/>
                  </a:cubicBezTo>
                  <a:cubicBezTo>
                    <a:pt x="842" y="237"/>
                    <a:pt x="463" y="420"/>
                    <a:pt x="70" y="563"/>
                  </a:cubicBezTo>
                  <a:cubicBezTo>
                    <a:pt x="29" y="578"/>
                    <a:pt x="1" y="618"/>
                    <a:pt x="1" y="662"/>
                  </a:cubicBezTo>
                  <a:lnTo>
                    <a:pt x="1" y="3469"/>
                  </a:lnTo>
                  <a:cubicBezTo>
                    <a:pt x="72" y="3419"/>
                    <a:pt x="141" y="3365"/>
                    <a:pt x="211" y="3309"/>
                  </a:cubicBezTo>
                  <a:lnTo>
                    <a:pt x="211" y="735"/>
                  </a:lnTo>
                  <a:cubicBezTo>
                    <a:pt x="593" y="590"/>
                    <a:pt x="962" y="408"/>
                    <a:pt x="1307" y="194"/>
                  </a:cubicBezTo>
                  <a:cubicBezTo>
                    <a:pt x="1358" y="166"/>
                    <a:pt x="1373" y="100"/>
                    <a:pt x="1343" y="51"/>
                  </a:cubicBezTo>
                  <a:cubicBezTo>
                    <a:pt x="1323" y="18"/>
                    <a:pt x="1289" y="1"/>
                    <a:pt x="1253"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50" name="Google Shape;850;p31"/>
            <p:cNvSpPr/>
            <p:nvPr/>
          </p:nvSpPr>
          <p:spPr>
            <a:xfrm rot="-1539600">
              <a:off x="9811440" y="4010040"/>
              <a:ext cx="146520" cy="165600"/>
            </a:xfrm>
            <a:custGeom>
              <a:avLst/>
              <a:gdLst/>
              <a:ahLst/>
              <a:cxnLst/>
              <a:rect l="l" t="t" r="r" b="b"/>
              <a:pathLst>
                <a:path w="796" h="899" extrusionOk="0">
                  <a:moveTo>
                    <a:pt x="796" y="0"/>
                  </a:moveTo>
                  <a:lnTo>
                    <a:pt x="796" y="0"/>
                  </a:lnTo>
                  <a:cubicBezTo>
                    <a:pt x="570" y="256"/>
                    <a:pt x="322" y="495"/>
                    <a:pt x="53" y="711"/>
                  </a:cubicBezTo>
                  <a:cubicBezTo>
                    <a:pt x="8" y="748"/>
                    <a:pt x="0" y="814"/>
                    <a:pt x="37" y="859"/>
                  </a:cubicBezTo>
                  <a:cubicBezTo>
                    <a:pt x="58" y="885"/>
                    <a:pt x="88" y="899"/>
                    <a:pt x="119" y="899"/>
                  </a:cubicBezTo>
                  <a:cubicBezTo>
                    <a:pt x="142" y="899"/>
                    <a:pt x="165" y="891"/>
                    <a:pt x="185" y="876"/>
                  </a:cubicBezTo>
                  <a:cubicBezTo>
                    <a:pt x="377" y="721"/>
                    <a:pt x="558" y="557"/>
                    <a:pt x="729" y="384"/>
                  </a:cubicBezTo>
                  <a:cubicBezTo>
                    <a:pt x="753" y="258"/>
                    <a:pt x="776" y="130"/>
                    <a:pt x="796"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82800" rIns="91425" bIns="8280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51" name="Google Shape;851;p31"/>
            <p:cNvSpPr/>
            <p:nvPr/>
          </p:nvSpPr>
          <p:spPr>
            <a:xfrm rot="-1539600">
              <a:off x="8269200" y="3042360"/>
              <a:ext cx="38880" cy="471600"/>
            </a:xfrm>
            <a:custGeom>
              <a:avLst/>
              <a:gdLst/>
              <a:ahLst/>
              <a:cxnLst/>
              <a:rect l="l" t="t" r="r" b="b"/>
              <a:pathLst>
                <a:path w="212" h="2555" extrusionOk="0">
                  <a:moveTo>
                    <a:pt x="212" y="0"/>
                  </a:moveTo>
                  <a:cubicBezTo>
                    <a:pt x="142" y="26"/>
                    <a:pt x="70" y="54"/>
                    <a:pt x="1" y="85"/>
                  </a:cubicBezTo>
                  <a:lnTo>
                    <a:pt x="1" y="2449"/>
                  </a:lnTo>
                  <a:cubicBezTo>
                    <a:pt x="0" y="2509"/>
                    <a:pt x="49" y="2555"/>
                    <a:pt x="107" y="2555"/>
                  </a:cubicBezTo>
                  <a:cubicBezTo>
                    <a:pt x="164" y="2555"/>
                    <a:pt x="212" y="2509"/>
                    <a:pt x="212" y="2449"/>
                  </a:cubicBezTo>
                  <a:lnTo>
                    <a:pt x="212" y="0"/>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52" name="Google Shape;852;p31"/>
            <p:cNvSpPr/>
            <p:nvPr/>
          </p:nvSpPr>
          <p:spPr>
            <a:xfrm rot="-1539600">
              <a:off x="9434520" y="3908520"/>
              <a:ext cx="589680" cy="661320"/>
            </a:xfrm>
            <a:custGeom>
              <a:avLst/>
              <a:gdLst/>
              <a:ahLst/>
              <a:cxnLst/>
              <a:rect l="l" t="t" r="r" b="b"/>
              <a:pathLst>
                <a:path w="3195" h="3582" extrusionOk="0">
                  <a:moveTo>
                    <a:pt x="3194" y="0"/>
                  </a:moveTo>
                  <a:cubicBezTo>
                    <a:pt x="2472" y="1087"/>
                    <a:pt x="1383" y="1928"/>
                    <a:pt x="76" y="2312"/>
                  </a:cubicBezTo>
                  <a:cubicBezTo>
                    <a:pt x="31" y="2325"/>
                    <a:pt x="1" y="2367"/>
                    <a:pt x="1" y="2413"/>
                  </a:cubicBezTo>
                  <a:lnTo>
                    <a:pt x="1" y="3476"/>
                  </a:lnTo>
                  <a:cubicBezTo>
                    <a:pt x="1" y="3533"/>
                    <a:pt x="48" y="3581"/>
                    <a:pt x="106" y="3581"/>
                  </a:cubicBezTo>
                  <a:cubicBezTo>
                    <a:pt x="164" y="3581"/>
                    <a:pt x="212" y="3535"/>
                    <a:pt x="212" y="3476"/>
                  </a:cubicBezTo>
                  <a:lnTo>
                    <a:pt x="212" y="2491"/>
                  </a:lnTo>
                  <a:cubicBezTo>
                    <a:pt x="1415" y="2119"/>
                    <a:pt x="2437" y="1373"/>
                    <a:pt x="3166" y="407"/>
                  </a:cubicBezTo>
                  <a:cubicBezTo>
                    <a:pt x="3179" y="273"/>
                    <a:pt x="3188" y="137"/>
                    <a:pt x="3194"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53" name="Google Shape;853;p31"/>
            <p:cNvSpPr/>
            <p:nvPr/>
          </p:nvSpPr>
          <p:spPr>
            <a:xfrm rot="-1539600">
              <a:off x="9720000" y="4727880"/>
              <a:ext cx="38880" cy="336960"/>
            </a:xfrm>
            <a:custGeom>
              <a:avLst/>
              <a:gdLst/>
              <a:ahLst/>
              <a:cxnLst/>
              <a:rect l="l" t="t" r="r" b="b"/>
              <a:pathLst>
                <a:path w="212" h="1826" extrusionOk="0">
                  <a:moveTo>
                    <a:pt x="106" y="1"/>
                  </a:moveTo>
                  <a:cubicBezTo>
                    <a:pt x="49" y="1"/>
                    <a:pt x="0" y="48"/>
                    <a:pt x="0" y="106"/>
                  </a:cubicBezTo>
                  <a:lnTo>
                    <a:pt x="0" y="1826"/>
                  </a:lnTo>
                  <a:cubicBezTo>
                    <a:pt x="72" y="1788"/>
                    <a:pt x="142" y="1748"/>
                    <a:pt x="211" y="1706"/>
                  </a:cubicBezTo>
                  <a:lnTo>
                    <a:pt x="211" y="106"/>
                  </a:lnTo>
                  <a:cubicBezTo>
                    <a:pt x="211" y="49"/>
                    <a:pt x="165" y="1"/>
                    <a:pt x="106"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54" name="Google Shape;854;p31"/>
            <p:cNvSpPr/>
            <p:nvPr/>
          </p:nvSpPr>
          <p:spPr>
            <a:xfrm rot="-1539600">
              <a:off x="7922880" y="3665880"/>
              <a:ext cx="674280" cy="657000"/>
            </a:xfrm>
            <a:custGeom>
              <a:avLst/>
              <a:gdLst/>
              <a:ahLst/>
              <a:cxnLst/>
              <a:rect l="l" t="t" r="r" b="b"/>
              <a:pathLst>
                <a:path w="3653" h="3558" extrusionOk="0">
                  <a:moveTo>
                    <a:pt x="3534" y="1"/>
                  </a:moveTo>
                  <a:cubicBezTo>
                    <a:pt x="3524" y="1"/>
                    <a:pt x="3513" y="2"/>
                    <a:pt x="3503" y="5"/>
                  </a:cubicBezTo>
                  <a:cubicBezTo>
                    <a:pt x="1969" y="491"/>
                    <a:pt x="730" y="1594"/>
                    <a:pt x="27" y="2983"/>
                  </a:cubicBezTo>
                  <a:cubicBezTo>
                    <a:pt x="14" y="3172"/>
                    <a:pt x="5" y="3363"/>
                    <a:pt x="1" y="3558"/>
                  </a:cubicBezTo>
                  <a:cubicBezTo>
                    <a:pt x="620" y="1995"/>
                    <a:pt x="1915" y="728"/>
                    <a:pt x="3566" y="206"/>
                  </a:cubicBezTo>
                  <a:cubicBezTo>
                    <a:pt x="3623" y="188"/>
                    <a:pt x="3652" y="129"/>
                    <a:pt x="3635" y="74"/>
                  </a:cubicBezTo>
                  <a:cubicBezTo>
                    <a:pt x="3620" y="29"/>
                    <a:pt x="3579" y="1"/>
                    <a:pt x="3534"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55" name="Google Shape;855;p31"/>
            <p:cNvSpPr/>
            <p:nvPr/>
          </p:nvSpPr>
          <p:spPr>
            <a:xfrm rot="-1539600">
              <a:off x="7976520" y="3058920"/>
              <a:ext cx="536040" cy="952560"/>
            </a:xfrm>
            <a:custGeom>
              <a:avLst/>
              <a:gdLst/>
              <a:ahLst/>
              <a:cxnLst/>
              <a:rect l="l" t="t" r="r" b="b"/>
              <a:pathLst>
                <a:path w="2904" h="5158" extrusionOk="0">
                  <a:moveTo>
                    <a:pt x="2904" y="1"/>
                  </a:moveTo>
                  <a:cubicBezTo>
                    <a:pt x="2835" y="16"/>
                    <a:pt x="2763" y="33"/>
                    <a:pt x="2693" y="51"/>
                  </a:cubicBezTo>
                  <a:lnTo>
                    <a:pt x="2693" y="3475"/>
                  </a:lnTo>
                  <a:cubicBezTo>
                    <a:pt x="1682" y="3707"/>
                    <a:pt x="765" y="4226"/>
                    <a:pt x="43" y="4978"/>
                  </a:cubicBezTo>
                  <a:cubicBezTo>
                    <a:pt x="0" y="5021"/>
                    <a:pt x="1" y="5087"/>
                    <a:pt x="44" y="5127"/>
                  </a:cubicBezTo>
                  <a:cubicBezTo>
                    <a:pt x="64" y="5148"/>
                    <a:pt x="91" y="5157"/>
                    <a:pt x="117" y="5157"/>
                  </a:cubicBezTo>
                  <a:cubicBezTo>
                    <a:pt x="145" y="5157"/>
                    <a:pt x="173" y="5146"/>
                    <a:pt x="193" y="5125"/>
                  </a:cubicBezTo>
                  <a:cubicBezTo>
                    <a:pt x="909" y="4383"/>
                    <a:pt x="1816" y="3877"/>
                    <a:pt x="2820" y="3663"/>
                  </a:cubicBezTo>
                  <a:cubicBezTo>
                    <a:pt x="2869" y="3652"/>
                    <a:pt x="2904" y="3610"/>
                    <a:pt x="2904" y="3560"/>
                  </a:cubicBezTo>
                  <a:lnTo>
                    <a:pt x="2904" y="1"/>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56" name="Google Shape;856;p31"/>
            <p:cNvSpPr/>
            <p:nvPr/>
          </p:nvSpPr>
          <p:spPr>
            <a:xfrm rot="-1539600">
              <a:off x="9306720" y="3731040"/>
              <a:ext cx="613440" cy="574920"/>
            </a:xfrm>
            <a:custGeom>
              <a:avLst/>
              <a:gdLst/>
              <a:ahLst/>
              <a:cxnLst/>
              <a:rect l="l" t="t" r="r" b="b"/>
              <a:pathLst>
                <a:path w="3323" h="3115" extrusionOk="0">
                  <a:moveTo>
                    <a:pt x="3317" y="1"/>
                  </a:moveTo>
                  <a:cubicBezTo>
                    <a:pt x="2729" y="1367"/>
                    <a:pt x="1561" y="2460"/>
                    <a:pt x="88" y="2907"/>
                  </a:cubicBezTo>
                  <a:cubicBezTo>
                    <a:pt x="32" y="2924"/>
                    <a:pt x="0" y="2983"/>
                    <a:pt x="18" y="3039"/>
                  </a:cubicBezTo>
                  <a:cubicBezTo>
                    <a:pt x="32" y="3084"/>
                    <a:pt x="75" y="3115"/>
                    <a:pt x="120" y="3115"/>
                  </a:cubicBezTo>
                  <a:cubicBezTo>
                    <a:pt x="130" y="3115"/>
                    <a:pt x="141" y="3112"/>
                    <a:pt x="150" y="3110"/>
                  </a:cubicBezTo>
                  <a:cubicBezTo>
                    <a:pt x="1539" y="2689"/>
                    <a:pt x="2667" y="1716"/>
                    <a:pt x="3323" y="478"/>
                  </a:cubicBezTo>
                  <a:lnTo>
                    <a:pt x="3323" y="427"/>
                  </a:lnTo>
                  <a:lnTo>
                    <a:pt x="3323" y="270"/>
                  </a:lnTo>
                  <a:cubicBezTo>
                    <a:pt x="3323" y="178"/>
                    <a:pt x="3319" y="89"/>
                    <a:pt x="3317"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57" name="Google Shape;857;p31"/>
            <p:cNvSpPr/>
            <p:nvPr/>
          </p:nvSpPr>
          <p:spPr>
            <a:xfrm rot="-1539600">
              <a:off x="8132760" y="4172760"/>
              <a:ext cx="208080" cy="611640"/>
            </a:xfrm>
            <a:custGeom>
              <a:avLst/>
              <a:gdLst/>
              <a:ahLst/>
              <a:cxnLst/>
              <a:rect l="l" t="t" r="r" b="b"/>
              <a:pathLst>
                <a:path w="1128" h="3313" extrusionOk="0">
                  <a:moveTo>
                    <a:pt x="1009" y="1"/>
                  </a:moveTo>
                  <a:cubicBezTo>
                    <a:pt x="976" y="1"/>
                    <a:pt x="944" y="16"/>
                    <a:pt x="924" y="44"/>
                  </a:cubicBezTo>
                  <a:cubicBezTo>
                    <a:pt x="452" y="694"/>
                    <a:pt x="143" y="1429"/>
                    <a:pt x="0" y="2205"/>
                  </a:cubicBezTo>
                  <a:cubicBezTo>
                    <a:pt x="19" y="2591"/>
                    <a:pt x="58" y="2959"/>
                    <a:pt x="119" y="3312"/>
                  </a:cubicBezTo>
                  <a:lnTo>
                    <a:pt x="119" y="3180"/>
                  </a:lnTo>
                  <a:cubicBezTo>
                    <a:pt x="119" y="2092"/>
                    <a:pt x="456" y="1051"/>
                    <a:pt x="1097" y="168"/>
                  </a:cubicBezTo>
                  <a:cubicBezTo>
                    <a:pt x="1128" y="121"/>
                    <a:pt x="1117" y="55"/>
                    <a:pt x="1071" y="21"/>
                  </a:cubicBezTo>
                  <a:cubicBezTo>
                    <a:pt x="1052" y="7"/>
                    <a:pt x="1030" y="1"/>
                    <a:pt x="1009"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58" name="Google Shape;858;p31"/>
            <p:cNvSpPr/>
            <p:nvPr/>
          </p:nvSpPr>
          <p:spPr>
            <a:xfrm rot="-1539600">
              <a:off x="9560880" y="4411440"/>
              <a:ext cx="38880" cy="755640"/>
            </a:xfrm>
            <a:custGeom>
              <a:avLst/>
              <a:gdLst/>
              <a:ahLst/>
              <a:cxnLst/>
              <a:rect l="l" t="t" r="r" b="b"/>
              <a:pathLst>
                <a:path w="212" h="4092" extrusionOk="0">
                  <a:moveTo>
                    <a:pt x="106" y="0"/>
                  </a:moveTo>
                  <a:cubicBezTo>
                    <a:pt x="48" y="0"/>
                    <a:pt x="1" y="48"/>
                    <a:pt x="1" y="106"/>
                  </a:cubicBezTo>
                  <a:lnTo>
                    <a:pt x="1" y="4092"/>
                  </a:lnTo>
                  <a:cubicBezTo>
                    <a:pt x="71" y="4065"/>
                    <a:pt x="141" y="4037"/>
                    <a:pt x="212" y="4007"/>
                  </a:cubicBezTo>
                  <a:lnTo>
                    <a:pt x="212" y="106"/>
                  </a:lnTo>
                  <a:cubicBezTo>
                    <a:pt x="212" y="48"/>
                    <a:pt x="164" y="0"/>
                    <a:pt x="106"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59" name="Google Shape;859;p31"/>
            <p:cNvSpPr/>
            <p:nvPr/>
          </p:nvSpPr>
          <p:spPr>
            <a:xfrm rot="-1539600">
              <a:off x="8026200" y="3012480"/>
              <a:ext cx="804960" cy="1983600"/>
            </a:xfrm>
            <a:custGeom>
              <a:avLst/>
              <a:gdLst/>
              <a:ahLst/>
              <a:cxnLst/>
              <a:rect l="l" t="t" r="r" b="b"/>
              <a:pathLst>
                <a:path w="4360" h="10739" extrusionOk="0">
                  <a:moveTo>
                    <a:pt x="4359" y="1"/>
                  </a:moveTo>
                  <a:cubicBezTo>
                    <a:pt x="4289" y="5"/>
                    <a:pt x="4219" y="11"/>
                    <a:pt x="4148" y="19"/>
                  </a:cubicBezTo>
                  <a:lnTo>
                    <a:pt x="4148" y="3983"/>
                  </a:lnTo>
                  <a:cubicBezTo>
                    <a:pt x="1777" y="4318"/>
                    <a:pt x="0" y="6354"/>
                    <a:pt x="0" y="8757"/>
                  </a:cubicBezTo>
                  <a:lnTo>
                    <a:pt x="0" y="10181"/>
                  </a:lnTo>
                  <a:cubicBezTo>
                    <a:pt x="64" y="10374"/>
                    <a:pt x="135" y="10560"/>
                    <a:pt x="211" y="10739"/>
                  </a:cubicBezTo>
                  <a:lnTo>
                    <a:pt x="211" y="8757"/>
                  </a:lnTo>
                  <a:cubicBezTo>
                    <a:pt x="210" y="6429"/>
                    <a:pt x="1954" y="4460"/>
                    <a:pt x="4266" y="4181"/>
                  </a:cubicBezTo>
                  <a:cubicBezTo>
                    <a:pt x="4319" y="4173"/>
                    <a:pt x="4359" y="4129"/>
                    <a:pt x="4359" y="4075"/>
                  </a:cubicBezTo>
                  <a:lnTo>
                    <a:pt x="4359" y="1"/>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60" name="Google Shape;860;p31"/>
            <p:cNvSpPr/>
            <p:nvPr/>
          </p:nvSpPr>
          <p:spPr>
            <a:xfrm rot="-1539600">
              <a:off x="9255960" y="3472560"/>
              <a:ext cx="776880" cy="1645920"/>
            </a:xfrm>
            <a:custGeom>
              <a:avLst/>
              <a:gdLst/>
              <a:ahLst/>
              <a:cxnLst/>
              <a:rect l="l" t="t" r="r" b="b"/>
              <a:pathLst>
                <a:path w="4207" h="8911" extrusionOk="0">
                  <a:moveTo>
                    <a:pt x="4113" y="0"/>
                  </a:moveTo>
                  <a:cubicBezTo>
                    <a:pt x="3869" y="2089"/>
                    <a:pt x="2224" y="3781"/>
                    <a:pt x="94" y="4041"/>
                  </a:cubicBezTo>
                  <a:cubicBezTo>
                    <a:pt x="40" y="4048"/>
                    <a:pt x="0" y="4092"/>
                    <a:pt x="0" y="4145"/>
                  </a:cubicBezTo>
                  <a:lnTo>
                    <a:pt x="0" y="8911"/>
                  </a:lnTo>
                  <a:cubicBezTo>
                    <a:pt x="69" y="8896"/>
                    <a:pt x="141" y="8879"/>
                    <a:pt x="211" y="8858"/>
                  </a:cubicBezTo>
                  <a:lnTo>
                    <a:pt x="211" y="4236"/>
                  </a:lnTo>
                  <a:cubicBezTo>
                    <a:pt x="2179" y="3962"/>
                    <a:pt x="3732" y="2513"/>
                    <a:pt x="4207" y="654"/>
                  </a:cubicBezTo>
                  <a:cubicBezTo>
                    <a:pt x="4183" y="430"/>
                    <a:pt x="4152" y="213"/>
                    <a:pt x="4113"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61" name="Google Shape;861;p31"/>
            <p:cNvSpPr/>
            <p:nvPr/>
          </p:nvSpPr>
          <p:spPr>
            <a:xfrm rot="-1539600">
              <a:off x="9151560" y="3971880"/>
              <a:ext cx="595800" cy="703440"/>
            </a:xfrm>
            <a:custGeom>
              <a:avLst/>
              <a:gdLst/>
              <a:ahLst/>
              <a:cxnLst/>
              <a:rect l="l" t="t" r="r" b="b"/>
              <a:pathLst>
                <a:path w="3228" h="3809" extrusionOk="0">
                  <a:moveTo>
                    <a:pt x="3111" y="0"/>
                  </a:moveTo>
                  <a:cubicBezTo>
                    <a:pt x="3083" y="0"/>
                    <a:pt x="3055" y="11"/>
                    <a:pt x="3035" y="33"/>
                  </a:cubicBezTo>
                  <a:cubicBezTo>
                    <a:pt x="2264" y="850"/>
                    <a:pt x="1224" y="1307"/>
                    <a:pt x="105" y="1318"/>
                  </a:cubicBezTo>
                  <a:cubicBezTo>
                    <a:pt x="47" y="1318"/>
                    <a:pt x="1" y="1366"/>
                    <a:pt x="1" y="1423"/>
                  </a:cubicBezTo>
                  <a:lnTo>
                    <a:pt x="1" y="3703"/>
                  </a:lnTo>
                  <a:cubicBezTo>
                    <a:pt x="1" y="3760"/>
                    <a:pt x="47" y="3809"/>
                    <a:pt x="106" y="3809"/>
                  </a:cubicBezTo>
                  <a:cubicBezTo>
                    <a:pt x="163" y="3809"/>
                    <a:pt x="212" y="3762"/>
                    <a:pt x="212" y="3703"/>
                  </a:cubicBezTo>
                  <a:lnTo>
                    <a:pt x="212" y="1526"/>
                  </a:lnTo>
                  <a:cubicBezTo>
                    <a:pt x="1350" y="1488"/>
                    <a:pt x="2403" y="1012"/>
                    <a:pt x="3189" y="178"/>
                  </a:cubicBezTo>
                  <a:cubicBezTo>
                    <a:pt x="3228" y="135"/>
                    <a:pt x="3227" y="68"/>
                    <a:pt x="3184" y="29"/>
                  </a:cubicBezTo>
                  <a:cubicBezTo>
                    <a:pt x="3163" y="10"/>
                    <a:pt x="3137" y="0"/>
                    <a:pt x="3111"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62" name="Google Shape;862;p31"/>
            <p:cNvSpPr/>
            <p:nvPr/>
          </p:nvSpPr>
          <p:spPr>
            <a:xfrm rot="-1539600">
              <a:off x="9415440" y="3136680"/>
              <a:ext cx="178200" cy="675000"/>
            </a:xfrm>
            <a:custGeom>
              <a:avLst/>
              <a:gdLst/>
              <a:ahLst/>
              <a:cxnLst/>
              <a:rect l="l" t="t" r="r" b="b"/>
              <a:pathLst>
                <a:path w="967" h="3656" extrusionOk="0">
                  <a:moveTo>
                    <a:pt x="756" y="1"/>
                  </a:moveTo>
                  <a:lnTo>
                    <a:pt x="756" y="1175"/>
                  </a:lnTo>
                  <a:cubicBezTo>
                    <a:pt x="756" y="2008"/>
                    <a:pt x="506" y="2809"/>
                    <a:pt x="33" y="3492"/>
                  </a:cubicBezTo>
                  <a:cubicBezTo>
                    <a:pt x="0" y="3538"/>
                    <a:pt x="12" y="3604"/>
                    <a:pt x="60" y="3637"/>
                  </a:cubicBezTo>
                  <a:cubicBezTo>
                    <a:pt x="78" y="3649"/>
                    <a:pt x="100" y="3655"/>
                    <a:pt x="121" y="3655"/>
                  </a:cubicBezTo>
                  <a:cubicBezTo>
                    <a:pt x="154" y="3655"/>
                    <a:pt x="187" y="3639"/>
                    <a:pt x="206" y="3610"/>
                  </a:cubicBezTo>
                  <a:cubicBezTo>
                    <a:pt x="704" y="2892"/>
                    <a:pt x="966" y="2049"/>
                    <a:pt x="966" y="1173"/>
                  </a:cubicBezTo>
                  <a:lnTo>
                    <a:pt x="966" y="572"/>
                  </a:lnTo>
                  <a:cubicBezTo>
                    <a:pt x="902" y="375"/>
                    <a:pt x="833" y="184"/>
                    <a:pt x="756"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63" name="Google Shape;863;p31"/>
            <p:cNvSpPr/>
            <p:nvPr/>
          </p:nvSpPr>
          <p:spPr>
            <a:xfrm rot="-1539600">
              <a:off x="8596800" y="2859480"/>
              <a:ext cx="38880" cy="851760"/>
            </a:xfrm>
            <a:custGeom>
              <a:avLst/>
              <a:gdLst/>
              <a:ahLst/>
              <a:cxnLst/>
              <a:rect l="l" t="t" r="r" b="b"/>
              <a:pathLst>
                <a:path w="213" h="4612" extrusionOk="0">
                  <a:moveTo>
                    <a:pt x="1" y="0"/>
                  </a:moveTo>
                  <a:lnTo>
                    <a:pt x="1" y="4505"/>
                  </a:lnTo>
                  <a:cubicBezTo>
                    <a:pt x="1" y="4563"/>
                    <a:pt x="49" y="4612"/>
                    <a:pt x="106" y="4612"/>
                  </a:cubicBezTo>
                  <a:cubicBezTo>
                    <a:pt x="164" y="4612"/>
                    <a:pt x="213" y="4564"/>
                    <a:pt x="213" y="4505"/>
                  </a:cubicBezTo>
                  <a:lnTo>
                    <a:pt x="213" y="11"/>
                  </a:lnTo>
                  <a:cubicBezTo>
                    <a:pt x="142" y="6"/>
                    <a:pt x="71" y="2"/>
                    <a:pt x="1"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64" name="Google Shape;864;p31"/>
            <p:cNvSpPr/>
            <p:nvPr/>
          </p:nvSpPr>
          <p:spPr>
            <a:xfrm rot="-1539600">
              <a:off x="9473400" y="4840920"/>
              <a:ext cx="38880" cy="432360"/>
            </a:xfrm>
            <a:custGeom>
              <a:avLst/>
              <a:gdLst/>
              <a:ahLst/>
              <a:cxnLst/>
              <a:rect l="l" t="t" r="r" b="b"/>
              <a:pathLst>
                <a:path w="212" h="2342" extrusionOk="0">
                  <a:moveTo>
                    <a:pt x="106" y="0"/>
                  </a:moveTo>
                  <a:cubicBezTo>
                    <a:pt x="48" y="0"/>
                    <a:pt x="1" y="46"/>
                    <a:pt x="1" y="105"/>
                  </a:cubicBezTo>
                  <a:lnTo>
                    <a:pt x="1" y="2342"/>
                  </a:lnTo>
                  <a:cubicBezTo>
                    <a:pt x="70" y="2337"/>
                    <a:pt x="140" y="2331"/>
                    <a:pt x="212" y="2322"/>
                  </a:cubicBezTo>
                  <a:lnTo>
                    <a:pt x="212" y="105"/>
                  </a:lnTo>
                  <a:cubicBezTo>
                    <a:pt x="212" y="46"/>
                    <a:pt x="163" y="0"/>
                    <a:pt x="106"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65" name="Google Shape;865;p31"/>
            <p:cNvSpPr/>
            <p:nvPr/>
          </p:nvSpPr>
          <p:spPr>
            <a:xfrm rot="-1539600">
              <a:off x="8340480" y="3777480"/>
              <a:ext cx="694440" cy="1338120"/>
            </a:xfrm>
            <a:custGeom>
              <a:avLst/>
              <a:gdLst/>
              <a:ahLst/>
              <a:cxnLst/>
              <a:rect l="l" t="t" r="r" b="b"/>
              <a:pathLst>
                <a:path w="3762" h="7245" extrusionOk="0">
                  <a:moveTo>
                    <a:pt x="3646" y="0"/>
                  </a:moveTo>
                  <a:cubicBezTo>
                    <a:pt x="3641" y="0"/>
                    <a:pt x="3636" y="0"/>
                    <a:pt x="3631" y="1"/>
                  </a:cubicBezTo>
                  <a:cubicBezTo>
                    <a:pt x="1561" y="324"/>
                    <a:pt x="1" y="2148"/>
                    <a:pt x="1" y="4245"/>
                  </a:cubicBezTo>
                  <a:lnTo>
                    <a:pt x="1" y="6887"/>
                  </a:lnTo>
                  <a:cubicBezTo>
                    <a:pt x="68" y="7010"/>
                    <a:pt x="139" y="7129"/>
                    <a:pt x="212" y="7244"/>
                  </a:cubicBezTo>
                  <a:lnTo>
                    <a:pt x="212" y="4245"/>
                  </a:lnTo>
                  <a:cubicBezTo>
                    <a:pt x="212" y="2252"/>
                    <a:pt x="1696" y="517"/>
                    <a:pt x="3664" y="209"/>
                  </a:cubicBezTo>
                  <a:cubicBezTo>
                    <a:pt x="3721" y="201"/>
                    <a:pt x="3762" y="147"/>
                    <a:pt x="3752" y="89"/>
                  </a:cubicBezTo>
                  <a:cubicBezTo>
                    <a:pt x="3743" y="37"/>
                    <a:pt x="3696" y="0"/>
                    <a:pt x="3646"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66" name="Google Shape;866;p31"/>
            <p:cNvSpPr/>
            <p:nvPr/>
          </p:nvSpPr>
          <p:spPr>
            <a:xfrm rot="-1539600">
              <a:off x="8582040" y="4275720"/>
              <a:ext cx="122040" cy="1026360"/>
            </a:xfrm>
            <a:custGeom>
              <a:avLst/>
              <a:gdLst/>
              <a:ahLst/>
              <a:cxnLst/>
              <a:rect l="l" t="t" r="r" b="b"/>
              <a:pathLst>
                <a:path w="662" h="5559" extrusionOk="0">
                  <a:moveTo>
                    <a:pt x="541" y="0"/>
                  </a:moveTo>
                  <a:cubicBezTo>
                    <a:pt x="503" y="0"/>
                    <a:pt x="468" y="20"/>
                    <a:pt x="449" y="54"/>
                  </a:cubicBezTo>
                  <a:cubicBezTo>
                    <a:pt x="155" y="600"/>
                    <a:pt x="1" y="1215"/>
                    <a:pt x="1" y="1836"/>
                  </a:cubicBezTo>
                  <a:lnTo>
                    <a:pt x="1" y="5295"/>
                  </a:lnTo>
                  <a:cubicBezTo>
                    <a:pt x="70" y="5385"/>
                    <a:pt x="139" y="5473"/>
                    <a:pt x="212" y="5558"/>
                  </a:cubicBezTo>
                  <a:lnTo>
                    <a:pt x="212" y="1836"/>
                  </a:lnTo>
                  <a:cubicBezTo>
                    <a:pt x="212" y="1249"/>
                    <a:pt x="358" y="669"/>
                    <a:pt x="634" y="155"/>
                  </a:cubicBezTo>
                  <a:cubicBezTo>
                    <a:pt x="662" y="103"/>
                    <a:pt x="642" y="40"/>
                    <a:pt x="592" y="13"/>
                  </a:cubicBezTo>
                  <a:cubicBezTo>
                    <a:pt x="575" y="4"/>
                    <a:pt x="558" y="0"/>
                    <a:pt x="541"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67" name="Google Shape;867;p31"/>
            <p:cNvSpPr/>
            <p:nvPr/>
          </p:nvSpPr>
          <p:spPr>
            <a:xfrm rot="-1539600">
              <a:off x="8972280" y="3068640"/>
              <a:ext cx="804600" cy="2166840"/>
            </a:xfrm>
            <a:custGeom>
              <a:avLst/>
              <a:gdLst/>
              <a:ahLst/>
              <a:cxnLst/>
              <a:rect l="l" t="t" r="r" b="b"/>
              <a:pathLst>
                <a:path w="4358" h="11731" extrusionOk="0">
                  <a:moveTo>
                    <a:pt x="4147" y="0"/>
                  </a:moveTo>
                  <a:lnTo>
                    <a:pt x="4147" y="2207"/>
                  </a:lnTo>
                  <a:cubicBezTo>
                    <a:pt x="4147" y="4168"/>
                    <a:pt x="2553" y="5762"/>
                    <a:pt x="592" y="5762"/>
                  </a:cubicBezTo>
                  <a:lnTo>
                    <a:pt x="551" y="5762"/>
                  </a:lnTo>
                  <a:cubicBezTo>
                    <a:pt x="247" y="5762"/>
                    <a:pt x="0" y="6009"/>
                    <a:pt x="0" y="6312"/>
                  </a:cubicBezTo>
                  <a:lnTo>
                    <a:pt x="0" y="11721"/>
                  </a:lnTo>
                  <a:cubicBezTo>
                    <a:pt x="71" y="11726"/>
                    <a:pt x="142" y="11731"/>
                    <a:pt x="212" y="11731"/>
                  </a:cubicBezTo>
                  <a:lnTo>
                    <a:pt x="212" y="6312"/>
                  </a:lnTo>
                  <a:cubicBezTo>
                    <a:pt x="212" y="6124"/>
                    <a:pt x="364" y="5972"/>
                    <a:pt x="552" y="5972"/>
                  </a:cubicBezTo>
                  <a:lnTo>
                    <a:pt x="592" y="5972"/>
                  </a:lnTo>
                  <a:lnTo>
                    <a:pt x="592" y="5975"/>
                  </a:lnTo>
                  <a:cubicBezTo>
                    <a:pt x="2669" y="5975"/>
                    <a:pt x="4358" y="4286"/>
                    <a:pt x="4358" y="2208"/>
                  </a:cubicBezTo>
                  <a:lnTo>
                    <a:pt x="4358" y="362"/>
                  </a:lnTo>
                  <a:cubicBezTo>
                    <a:pt x="4291" y="237"/>
                    <a:pt x="4220" y="118"/>
                    <a:pt x="4147"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68" name="Google Shape;868;p31"/>
            <p:cNvSpPr/>
            <p:nvPr/>
          </p:nvSpPr>
          <p:spPr>
            <a:xfrm rot="-1539600">
              <a:off x="8189280" y="2940480"/>
              <a:ext cx="640080" cy="1182960"/>
            </a:xfrm>
            <a:custGeom>
              <a:avLst/>
              <a:gdLst/>
              <a:ahLst/>
              <a:cxnLst/>
              <a:rect l="l" t="t" r="r" b="b"/>
              <a:pathLst>
                <a:path w="3467" h="6406" extrusionOk="0">
                  <a:moveTo>
                    <a:pt x="3254" y="0"/>
                  </a:moveTo>
                  <a:lnTo>
                    <a:pt x="3254" y="4601"/>
                  </a:lnTo>
                  <a:cubicBezTo>
                    <a:pt x="3254" y="4789"/>
                    <a:pt x="3102" y="4941"/>
                    <a:pt x="2914" y="4941"/>
                  </a:cubicBezTo>
                  <a:lnTo>
                    <a:pt x="2875" y="4941"/>
                  </a:lnTo>
                  <a:lnTo>
                    <a:pt x="2875" y="4939"/>
                  </a:lnTo>
                  <a:cubicBezTo>
                    <a:pt x="1789" y="4939"/>
                    <a:pt x="755" y="5410"/>
                    <a:pt x="39" y="6230"/>
                  </a:cubicBezTo>
                  <a:cubicBezTo>
                    <a:pt x="0" y="6274"/>
                    <a:pt x="3" y="6341"/>
                    <a:pt x="47" y="6379"/>
                  </a:cubicBezTo>
                  <a:cubicBezTo>
                    <a:pt x="67" y="6397"/>
                    <a:pt x="92" y="6405"/>
                    <a:pt x="117" y="6405"/>
                  </a:cubicBezTo>
                  <a:cubicBezTo>
                    <a:pt x="146" y="6405"/>
                    <a:pt x="176" y="6393"/>
                    <a:pt x="198" y="6369"/>
                  </a:cubicBezTo>
                  <a:cubicBezTo>
                    <a:pt x="874" y="5595"/>
                    <a:pt x="1849" y="5151"/>
                    <a:pt x="2875" y="5151"/>
                  </a:cubicBezTo>
                  <a:lnTo>
                    <a:pt x="2916" y="5151"/>
                  </a:lnTo>
                  <a:cubicBezTo>
                    <a:pt x="3219" y="5151"/>
                    <a:pt x="3466" y="4904"/>
                    <a:pt x="3466" y="4601"/>
                  </a:cubicBezTo>
                  <a:lnTo>
                    <a:pt x="3466" y="44"/>
                  </a:lnTo>
                  <a:cubicBezTo>
                    <a:pt x="3396" y="28"/>
                    <a:pt x="3326" y="12"/>
                    <a:pt x="3254"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69" name="Google Shape;869;p31"/>
            <p:cNvSpPr/>
            <p:nvPr/>
          </p:nvSpPr>
          <p:spPr>
            <a:xfrm rot="-1539600">
              <a:off x="8209080" y="2937960"/>
              <a:ext cx="801000" cy="1527120"/>
            </a:xfrm>
            <a:custGeom>
              <a:avLst/>
              <a:gdLst/>
              <a:ahLst/>
              <a:cxnLst/>
              <a:rect l="l" t="t" r="r" b="b"/>
              <a:pathLst>
                <a:path w="4338" h="8268" extrusionOk="0">
                  <a:moveTo>
                    <a:pt x="4126" y="1"/>
                  </a:moveTo>
                  <a:lnTo>
                    <a:pt x="4126" y="4467"/>
                  </a:lnTo>
                  <a:cubicBezTo>
                    <a:pt x="4126" y="4946"/>
                    <a:pt x="3737" y="5334"/>
                    <a:pt x="3260" y="5334"/>
                  </a:cubicBezTo>
                  <a:lnTo>
                    <a:pt x="3219" y="5334"/>
                  </a:lnTo>
                  <a:cubicBezTo>
                    <a:pt x="1598" y="5334"/>
                    <a:pt x="218" y="6545"/>
                    <a:pt x="7" y="8149"/>
                  </a:cubicBezTo>
                  <a:cubicBezTo>
                    <a:pt x="1" y="8206"/>
                    <a:pt x="40" y="8260"/>
                    <a:pt x="99" y="8267"/>
                  </a:cubicBezTo>
                  <a:cubicBezTo>
                    <a:pt x="103" y="8267"/>
                    <a:pt x="108" y="8268"/>
                    <a:pt x="112" y="8268"/>
                  </a:cubicBezTo>
                  <a:cubicBezTo>
                    <a:pt x="164" y="8268"/>
                    <a:pt x="209" y="8229"/>
                    <a:pt x="216" y="8177"/>
                  </a:cubicBezTo>
                  <a:cubicBezTo>
                    <a:pt x="413" y="6676"/>
                    <a:pt x="1704" y="5545"/>
                    <a:pt x="3219" y="5545"/>
                  </a:cubicBezTo>
                  <a:lnTo>
                    <a:pt x="3260" y="5545"/>
                  </a:lnTo>
                  <a:cubicBezTo>
                    <a:pt x="3854" y="5545"/>
                    <a:pt x="4338" y="5062"/>
                    <a:pt x="4338" y="4467"/>
                  </a:cubicBezTo>
                  <a:lnTo>
                    <a:pt x="4338" y="78"/>
                  </a:lnTo>
                  <a:cubicBezTo>
                    <a:pt x="4268" y="50"/>
                    <a:pt x="4197" y="24"/>
                    <a:pt x="4126"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70" name="Google Shape;870;p31"/>
            <p:cNvSpPr/>
            <p:nvPr/>
          </p:nvSpPr>
          <p:spPr>
            <a:xfrm rot="-1539600">
              <a:off x="8889840" y="2975040"/>
              <a:ext cx="501480" cy="1128240"/>
            </a:xfrm>
            <a:custGeom>
              <a:avLst/>
              <a:gdLst/>
              <a:ahLst/>
              <a:cxnLst/>
              <a:rect l="l" t="t" r="r" b="b"/>
              <a:pathLst>
                <a:path w="2716" h="6110" extrusionOk="0">
                  <a:moveTo>
                    <a:pt x="2504" y="0"/>
                  </a:moveTo>
                  <a:lnTo>
                    <a:pt x="2504" y="2937"/>
                  </a:lnTo>
                  <a:cubicBezTo>
                    <a:pt x="2506" y="4362"/>
                    <a:pt x="1491" y="5609"/>
                    <a:pt x="94" y="5900"/>
                  </a:cubicBezTo>
                  <a:cubicBezTo>
                    <a:pt x="36" y="5912"/>
                    <a:pt x="1" y="5967"/>
                    <a:pt x="12" y="6025"/>
                  </a:cubicBezTo>
                  <a:cubicBezTo>
                    <a:pt x="22" y="6074"/>
                    <a:pt x="67" y="6109"/>
                    <a:pt x="117" y="6109"/>
                  </a:cubicBezTo>
                  <a:cubicBezTo>
                    <a:pt x="123" y="6109"/>
                    <a:pt x="130" y="6109"/>
                    <a:pt x="137" y="6107"/>
                  </a:cubicBezTo>
                  <a:cubicBezTo>
                    <a:pt x="1631" y="5796"/>
                    <a:pt x="2715" y="4462"/>
                    <a:pt x="2715" y="2936"/>
                  </a:cubicBezTo>
                  <a:lnTo>
                    <a:pt x="2715" y="266"/>
                  </a:lnTo>
                  <a:cubicBezTo>
                    <a:pt x="2646" y="174"/>
                    <a:pt x="2577" y="86"/>
                    <a:pt x="2504"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71" name="Google Shape;871;p31"/>
            <p:cNvSpPr/>
            <p:nvPr/>
          </p:nvSpPr>
          <p:spPr>
            <a:xfrm rot="-1539600">
              <a:off x="8780040" y="4617720"/>
              <a:ext cx="38880" cy="736560"/>
            </a:xfrm>
            <a:custGeom>
              <a:avLst/>
              <a:gdLst/>
              <a:ahLst/>
              <a:cxnLst/>
              <a:rect l="l" t="t" r="r" b="b"/>
              <a:pathLst>
                <a:path w="213" h="3989" extrusionOk="0">
                  <a:moveTo>
                    <a:pt x="106" y="0"/>
                  </a:moveTo>
                  <a:cubicBezTo>
                    <a:pt x="49" y="0"/>
                    <a:pt x="1" y="48"/>
                    <a:pt x="1" y="106"/>
                  </a:cubicBezTo>
                  <a:lnTo>
                    <a:pt x="1" y="3789"/>
                  </a:lnTo>
                  <a:cubicBezTo>
                    <a:pt x="70" y="3859"/>
                    <a:pt x="141" y="3925"/>
                    <a:pt x="213" y="3988"/>
                  </a:cubicBezTo>
                  <a:lnTo>
                    <a:pt x="213" y="108"/>
                  </a:lnTo>
                  <a:cubicBezTo>
                    <a:pt x="213" y="48"/>
                    <a:pt x="164" y="0"/>
                    <a:pt x="106"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72" name="Google Shape;872;p31"/>
            <p:cNvSpPr/>
            <p:nvPr/>
          </p:nvSpPr>
          <p:spPr>
            <a:xfrm rot="-1539600">
              <a:off x="9121320" y="4159440"/>
              <a:ext cx="213120" cy="1189800"/>
            </a:xfrm>
            <a:custGeom>
              <a:avLst/>
              <a:gdLst/>
              <a:ahLst/>
              <a:cxnLst/>
              <a:rect l="l" t="t" r="r" b="b"/>
              <a:pathLst>
                <a:path w="1155" h="6442" extrusionOk="0">
                  <a:moveTo>
                    <a:pt x="1048" y="1"/>
                  </a:moveTo>
                  <a:cubicBezTo>
                    <a:pt x="1046" y="1"/>
                    <a:pt x="1044" y="1"/>
                    <a:pt x="1042" y="1"/>
                  </a:cubicBezTo>
                  <a:cubicBezTo>
                    <a:pt x="853" y="10"/>
                    <a:pt x="718" y="57"/>
                    <a:pt x="654" y="83"/>
                  </a:cubicBezTo>
                  <a:cubicBezTo>
                    <a:pt x="257" y="253"/>
                    <a:pt x="1" y="643"/>
                    <a:pt x="1" y="1074"/>
                  </a:cubicBezTo>
                  <a:lnTo>
                    <a:pt x="1" y="6399"/>
                  </a:lnTo>
                  <a:cubicBezTo>
                    <a:pt x="71" y="6415"/>
                    <a:pt x="141" y="6431"/>
                    <a:pt x="212" y="6442"/>
                  </a:cubicBezTo>
                  <a:lnTo>
                    <a:pt x="212" y="1073"/>
                  </a:lnTo>
                  <a:cubicBezTo>
                    <a:pt x="212" y="726"/>
                    <a:pt x="419" y="413"/>
                    <a:pt x="739" y="276"/>
                  </a:cubicBezTo>
                  <a:cubicBezTo>
                    <a:pt x="788" y="254"/>
                    <a:pt x="895" y="217"/>
                    <a:pt x="1052" y="211"/>
                  </a:cubicBezTo>
                  <a:cubicBezTo>
                    <a:pt x="1109" y="207"/>
                    <a:pt x="1155" y="158"/>
                    <a:pt x="1151" y="101"/>
                  </a:cubicBezTo>
                  <a:cubicBezTo>
                    <a:pt x="1148" y="45"/>
                    <a:pt x="1109" y="1"/>
                    <a:pt x="1048"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73" name="Google Shape;873;p31"/>
            <p:cNvSpPr/>
            <p:nvPr/>
          </p:nvSpPr>
          <p:spPr>
            <a:xfrm rot="-1539600">
              <a:off x="8740440" y="3938760"/>
              <a:ext cx="523080" cy="1368720"/>
            </a:xfrm>
            <a:custGeom>
              <a:avLst/>
              <a:gdLst/>
              <a:ahLst/>
              <a:cxnLst/>
              <a:rect l="l" t="t" r="r" b="b"/>
              <a:pathLst>
                <a:path w="2833" h="7412" extrusionOk="0">
                  <a:moveTo>
                    <a:pt x="2726" y="1"/>
                  </a:moveTo>
                  <a:cubicBezTo>
                    <a:pt x="2724" y="1"/>
                    <a:pt x="2721" y="1"/>
                    <a:pt x="2718" y="1"/>
                  </a:cubicBezTo>
                  <a:cubicBezTo>
                    <a:pt x="2669" y="3"/>
                    <a:pt x="2462" y="25"/>
                    <a:pt x="2412" y="31"/>
                  </a:cubicBezTo>
                  <a:cubicBezTo>
                    <a:pt x="1037" y="183"/>
                    <a:pt x="1" y="1341"/>
                    <a:pt x="1" y="2727"/>
                  </a:cubicBezTo>
                  <a:lnTo>
                    <a:pt x="1" y="7258"/>
                  </a:lnTo>
                  <a:cubicBezTo>
                    <a:pt x="71" y="7311"/>
                    <a:pt x="141" y="7362"/>
                    <a:pt x="212" y="7411"/>
                  </a:cubicBezTo>
                  <a:lnTo>
                    <a:pt x="212" y="2728"/>
                  </a:lnTo>
                  <a:cubicBezTo>
                    <a:pt x="211" y="1449"/>
                    <a:pt x="1168" y="381"/>
                    <a:pt x="2434" y="241"/>
                  </a:cubicBezTo>
                  <a:cubicBezTo>
                    <a:pt x="2483" y="236"/>
                    <a:pt x="2681" y="215"/>
                    <a:pt x="2729" y="212"/>
                  </a:cubicBezTo>
                  <a:cubicBezTo>
                    <a:pt x="2786" y="209"/>
                    <a:pt x="2833" y="160"/>
                    <a:pt x="2829" y="101"/>
                  </a:cubicBezTo>
                  <a:cubicBezTo>
                    <a:pt x="2827" y="46"/>
                    <a:pt x="2783" y="1"/>
                    <a:pt x="2726"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74" name="Google Shape;874;p31"/>
            <p:cNvSpPr/>
            <p:nvPr/>
          </p:nvSpPr>
          <p:spPr>
            <a:xfrm rot="-1539600">
              <a:off x="8845560" y="3400200"/>
              <a:ext cx="804960" cy="1874880"/>
            </a:xfrm>
            <a:custGeom>
              <a:avLst/>
              <a:gdLst/>
              <a:ahLst/>
              <a:cxnLst/>
              <a:rect l="l" t="t" r="r" b="b"/>
              <a:pathLst>
                <a:path w="4359" h="10152" extrusionOk="0">
                  <a:moveTo>
                    <a:pt x="4254" y="1"/>
                  </a:moveTo>
                  <a:cubicBezTo>
                    <a:pt x="4196" y="1"/>
                    <a:pt x="4147" y="48"/>
                    <a:pt x="4147" y="106"/>
                  </a:cubicBezTo>
                  <a:lnTo>
                    <a:pt x="4147" y="808"/>
                  </a:lnTo>
                  <a:cubicBezTo>
                    <a:pt x="4147" y="2188"/>
                    <a:pt x="3026" y="3309"/>
                    <a:pt x="1647" y="3309"/>
                  </a:cubicBezTo>
                  <a:lnTo>
                    <a:pt x="1606" y="3309"/>
                  </a:lnTo>
                  <a:cubicBezTo>
                    <a:pt x="720" y="3309"/>
                    <a:pt x="0" y="4030"/>
                    <a:pt x="0" y="4914"/>
                  </a:cubicBezTo>
                  <a:lnTo>
                    <a:pt x="0" y="10076"/>
                  </a:lnTo>
                  <a:cubicBezTo>
                    <a:pt x="70" y="10104"/>
                    <a:pt x="141" y="10129"/>
                    <a:pt x="211" y="10152"/>
                  </a:cubicBezTo>
                  <a:lnTo>
                    <a:pt x="211" y="4914"/>
                  </a:lnTo>
                  <a:cubicBezTo>
                    <a:pt x="212" y="4146"/>
                    <a:pt x="837" y="3521"/>
                    <a:pt x="1606" y="3521"/>
                  </a:cubicBezTo>
                  <a:lnTo>
                    <a:pt x="1647" y="3521"/>
                  </a:lnTo>
                  <a:cubicBezTo>
                    <a:pt x="3143" y="3521"/>
                    <a:pt x="4359" y="2304"/>
                    <a:pt x="4359" y="808"/>
                  </a:cubicBezTo>
                  <a:lnTo>
                    <a:pt x="4359" y="106"/>
                  </a:lnTo>
                  <a:cubicBezTo>
                    <a:pt x="4359" y="49"/>
                    <a:pt x="4312" y="1"/>
                    <a:pt x="4254"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75" name="Google Shape;875;p31"/>
            <p:cNvSpPr/>
            <p:nvPr/>
          </p:nvSpPr>
          <p:spPr>
            <a:xfrm rot="-1539600">
              <a:off x="8746200" y="2833920"/>
              <a:ext cx="38880" cy="172440"/>
            </a:xfrm>
            <a:custGeom>
              <a:avLst/>
              <a:gdLst/>
              <a:ahLst/>
              <a:cxnLst/>
              <a:rect l="l" t="t" r="r" b="b"/>
              <a:pathLst>
                <a:path w="212" h="935" extrusionOk="0">
                  <a:moveTo>
                    <a:pt x="1" y="0"/>
                  </a:moveTo>
                  <a:lnTo>
                    <a:pt x="1" y="831"/>
                  </a:lnTo>
                  <a:cubicBezTo>
                    <a:pt x="1" y="889"/>
                    <a:pt x="47" y="935"/>
                    <a:pt x="106" y="935"/>
                  </a:cubicBezTo>
                  <a:cubicBezTo>
                    <a:pt x="163" y="935"/>
                    <a:pt x="211" y="889"/>
                    <a:pt x="211" y="830"/>
                  </a:cubicBezTo>
                  <a:lnTo>
                    <a:pt x="211" y="111"/>
                  </a:lnTo>
                  <a:cubicBezTo>
                    <a:pt x="141" y="72"/>
                    <a:pt x="72" y="34"/>
                    <a:pt x="1"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86400" rIns="91425" bIns="8640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76" name="Google Shape;876;p31"/>
            <p:cNvSpPr/>
            <p:nvPr/>
          </p:nvSpPr>
          <p:spPr>
            <a:xfrm rot="-1539600">
              <a:off x="9041760" y="2860560"/>
              <a:ext cx="38880" cy="407160"/>
            </a:xfrm>
            <a:custGeom>
              <a:avLst/>
              <a:gdLst/>
              <a:ahLst/>
              <a:cxnLst/>
              <a:rect l="l" t="t" r="r" b="b"/>
              <a:pathLst>
                <a:path w="212" h="2206" extrusionOk="0">
                  <a:moveTo>
                    <a:pt x="0" y="1"/>
                  </a:moveTo>
                  <a:lnTo>
                    <a:pt x="0" y="2099"/>
                  </a:lnTo>
                  <a:cubicBezTo>
                    <a:pt x="0" y="2158"/>
                    <a:pt x="49" y="2205"/>
                    <a:pt x="107" y="2205"/>
                  </a:cubicBezTo>
                  <a:cubicBezTo>
                    <a:pt x="164" y="2205"/>
                    <a:pt x="212" y="2158"/>
                    <a:pt x="212" y="2099"/>
                  </a:cubicBezTo>
                  <a:lnTo>
                    <a:pt x="212" y="201"/>
                  </a:lnTo>
                  <a:cubicBezTo>
                    <a:pt x="143" y="132"/>
                    <a:pt x="72" y="64"/>
                    <a:pt x="0"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77" name="Google Shape;877;p31"/>
            <p:cNvSpPr/>
            <p:nvPr/>
          </p:nvSpPr>
          <p:spPr>
            <a:xfrm rot="-1539600">
              <a:off x="8840160" y="3088080"/>
              <a:ext cx="203400" cy="780480"/>
            </a:xfrm>
            <a:custGeom>
              <a:avLst/>
              <a:gdLst/>
              <a:ahLst/>
              <a:cxnLst/>
              <a:rect l="l" t="t" r="r" b="b"/>
              <a:pathLst>
                <a:path w="1103" h="4227" extrusionOk="0">
                  <a:moveTo>
                    <a:pt x="997" y="1"/>
                  </a:moveTo>
                  <a:cubicBezTo>
                    <a:pt x="939" y="1"/>
                    <a:pt x="890" y="47"/>
                    <a:pt x="890" y="106"/>
                  </a:cubicBezTo>
                  <a:lnTo>
                    <a:pt x="890" y="2759"/>
                  </a:lnTo>
                  <a:cubicBezTo>
                    <a:pt x="893" y="3300"/>
                    <a:pt x="572" y="3798"/>
                    <a:pt x="78" y="4026"/>
                  </a:cubicBezTo>
                  <a:cubicBezTo>
                    <a:pt x="24" y="4050"/>
                    <a:pt x="1" y="4112"/>
                    <a:pt x="26" y="4165"/>
                  </a:cubicBezTo>
                  <a:cubicBezTo>
                    <a:pt x="44" y="4204"/>
                    <a:pt x="82" y="4227"/>
                    <a:pt x="122" y="4227"/>
                  </a:cubicBezTo>
                  <a:cubicBezTo>
                    <a:pt x="137" y="4227"/>
                    <a:pt x="152" y="4225"/>
                    <a:pt x="165" y="4218"/>
                  </a:cubicBezTo>
                  <a:cubicBezTo>
                    <a:pt x="735" y="3956"/>
                    <a:pt x="1102" y="3382"/>
                    <a:pt x="1102" y="2759"/>
                  </a:cubicBezTo>
                  <a:lnTo>
                    <a:pt x="1102" y="106"/>
                  </a:lnTo>
                  <a:cubicBezTo>
                    <a:pt x="1102" y="48"/>
                    <a:pt x="1055" y="1"/>
                    <a:pt x="997"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78" name="Google Shape;878;p31"/>
            <p:cNvSpPr/>
            <p:nvPr/>
          </p:nvSpPr>
          <p:spPr>
            <a:xfrm rot="-1539600">
              <a:off x="8530560" y="2919600"/>
              <a:ext cx="804960" cy="1998000"/>
            </a:xfrm>
            <a:custGeom>
              <a:avLst/>
              <a:gdLst/>
              <a:ahLst/>
              <a:cxnLst/>
              <a:rect l="l" t="t" r="r" b="b"/>
              <a:pathLst>
                <a:path w="4360" h="10817" extrusionOk="0">
                  <a:moveTo>
                    <a:pt x="4147" y="1"/>
                  </a:moveTo>
                  <a:lnTo>
                    <a:pt x="4147" y="3925"/>
                  </a:lnTo>
                  <a:cubicBezTo>
                    <a:pt x="4147" y="4999"/>
                    <a:pt x="3274" y="5874"/>
                    <a:pt x="2199" y="5874"/>
                  </a:cubicBezTo>
                  <a:lnTo>
                    <a:pt x="2159" y="5874"/>
                  </a:lnTo>
                  <a:cubicBezTo>
                    <a:pt x="969" y="5874"/>
                    <a:pt x="0" y="6842"/>
                    <a:pt x="0" y="8032"/>
                  </a:cubicBezTo>
                  <a:lnTo>
                    <a:pt x="0" y="10711"/>
                  </a:lnTo>
                  <a:cubicBezTo>
                    <a:pt x="0" y="10768"/>
                    <a:pt x="46" y="10816"/>
                    <a:pt x="106" y="10816"/>
                  </a:cubicBezTo>
                  <a:cubicBezTo>
                    <a:pt x="165" y="10816"/>
                    <a:pt x="212" y="10769"/>
                    <a:pt x="212" y="10711"/>
                  </a:cubicBezTo>
                  <a:lnTo>
                    <a:pt x="212" y="8032"/>
                  </a:lnTo>
                  <a:cubicBezTo>
                    <a:pt x="211" y="6957"/>
                    <a:pt x="1085" y="6084"/>
                    <a:pt x="2160" y="6084"/>
                  </a:cubicBezTo>
                  <a:lnTo>
                    <a:pt x="2201" y="6084"/>
                  </a:lnTo>
                  <a:cubicBezTo>
                    <a:pt x="3391" y="6084"/>
                    <a:pt x="4359" y="5115"/>
                    <a:pt x="4359" y="3925"/>
                  </a:cubicBezTo>
                  <a:lnTo>
                    <a:pt x="4359" y="152"/>
                  </a:lnTo>
                  <a:cubicBezTo>
                    <a:pt x="4289" y="99"/>
                    <a:pt x="4219" y="48"/>
                    <a:pt x="4147"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79" name="Google Shape;879;p31"/>
            <p:cNvSpPr/>
            <p:nvPr/>
          </p:nvSpPr>
          <p:spPr>
            <a:xfrm rot="-1539600">
              <a:off x="9111960" y="5061600"/>
              <a:ext cx="38520" cy="308160"/>
            </a:xfrm>
            <a:custGeom>
              <a:avLst/>
              <a:gdLst/>
              <a:ahLst/>
              <a:cxnLst/>
              <a:rect l="l" t="t" r="r" b="b"/>
              <a:pathLst>
                <a:path w="211" h="1671" extrusionOk="0">
                  <a:moveTo>
                    <a:pt x="106" y="0"/>
                  </a:moveTo>
                  <a:cubicBezTo>
                    <a:pt x="49" y="0"/>
                    <a:pt x="0" y="46"/>
                    <a:pt x="0" y="106"/>
                  </a:cubicBezTo>
                  <a:lnTo>
                    <a:pt x="0" y="1559"/>
                  </a:lnTo>
                  <a:cubicBezTo>
                    <a:pt x="71" y="1598"/>
                    <a:pt x="141" y="1636"/>
                    <a:pt x="211" y="1671"/>
                  </a:cubicBezTo>
                  <a:lnTo>
                    <a:pt x="211" y="106"/>
                  </a:lnTo>
                  <a:cubicBezTo>
                    <a:pt x="211" y="47"/>
                    <a:pt x="165" y="0"/>
                    <a:pt x="106"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grpSp>
      <p:sp>
        <p:nvSpPr>
          <p:cNvPr id="880" name="Google Shape;880;p31"/>
          <p:cNvSpPr/>
          <p:nvPr/>
        </p:nvSpPr>
        <p:spPr>
          <a:xfrm>
            <a:off x="128520" y="140760"/>
            <a:ext cx="8862120" cy="4861440"/>
          </a:xfrm>
          <a:prstGeom prst="roundRect">
            <a:avLst>
              <a:gd name="adj" fmla="val 0"/>
            </a:avLst>
          </a:prstGeom>
          <a:noFill/>
          <a:ln w="19050" cap="flat" cmpd="sng">
            <a:solidFill>
              <a:srgbClr val="1C1F2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81" name="Google Shape;881;p31"/>
          <p:cNvSpPr txBox="1">
            <a:spLocks noGrp="1"/>
          </p:cNvSpPr>
          <p:nvPr>
            <p:ph type="title"/>
          </p:nvPr>
        </p:nvSpPr>
        <p:spPr>
          <a:xfrm>
            <a:off x="720000" y="444960"/>
            <a:ext cx="7703640" cy="5724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USTOM_8">
  <p:cSld name="CUSTOM_8">
    <p:bg>
      <p:bgPr>
        <a:solidFill>
          <a:schemeClr val="lt1"/>
        </a:solidFill>
        <a:effectLst/>
      </p:bgPr>
    </p:bg>
    <p:spTree>
      <p:nvGrpSpPr>
        <p:cNvPr id="1" name="Shape 882"/>
        <p:cNvGrpSpPr/>
        <p:nvPr/>
      </p:nvGrpSpPr>
      <p:grpSpPr>
        <a:xfrm>
          <a:off x="0" y="0"/>
          <a:ext cx="0" cy="0"/>
          <a:chOff x="0" y="0"/>
          <a:chExt cx="0" cy="0"/>
        </a:xfrm>
      </p:grpSpPr>
      <p:grpSp>
        <p:nvGrpSpPr>
          <p:cNvPr id="883" name="Google Shape;883;p32"/>
          <p:cNvGrpSpPr/>
          <p:nvPr/>
        </p:nvGrpSpPr>
        <p:grpSpPr>
          <a:xfrm>
            <a:off x="-333157" y="539990"/>
            <a:ext cx="9518019" cy="4627251"/>
            <a:chOff x="-333157" y="539990"/>
            <a:chExt cx="9518019" cy="4627251"/>
          </a:xfrm>
        </p:grpSpPr>
        <p:grpSp>
          <p:nvGrpSpPr>
            <p:cNvPr id="884" name="Google Shape;884;p32"/>
            <p:cNvGrpSpPr/>
            <p:nvPr/>
          </p:nvGrpSpPr>
          <p:grpSpPr>
            <a:xfrm>
              <a:off x="-333157" y="539990"/>
              <a:ext cx="2373331" cy="2619406"/>
              <a:chOff x="-333157" y="539990"/>
              <a:chExt cx="2373331" cy="2619406"/>
            </a:xfrm>
          </p:grpSpPr>
          <p:sp>
            <p:nvSpPr>
              <p:cNvPr id="885" name="Google Shape;885;p32"/>
              <p:cNvSpPr/>
              <p:nvPr/>
            </p:nvSpPr>
            <p:spPr>
              <a:xfrm rot="1377000">
                <a:off x="826920" y="1596960"/>
                <a:ext cx="36360" cy="492840"/>
              </a:xfrm>
              <a:custGeom>
                <a:avLst/>
                <a:gdLst/>
                <a:ahLst/>
                <a:cxnLst/>
                <a:rect l="l" t="t" r="r" b="b"/>
                <a:pathLst>
                  <a:path w="213" h="2865" extrusionOk="0">
                    <a:moveTo>
                      <a:pt x="107" y="0"/>
                    </a:moveTo>
                    <a:cubicBezTo>
                      <a:pt x="49" y="0"/>
                      <a:pt x="0" y="48"/>
                      <a:pt x="0" y="106"/>
                    </a:cubicBezTo>
                    <a:lnTo>
                      <a:pt x="0" y="2759"/>
                    </a:lnTo>
                    <a:cubicBezTo>
                      <a:pt x="0" y="2817"/>
                      <a:pt x="48" y="2864"/>
                      <a:pt x="107" y="2864"/>
                    </a:cubicBezTo>
                    <a:cubicBezTo>
                      <a:pt x="164" y="2864"/>
                      <a:pt x="212" y="2818"/>
                      <a:pt x="212" y="2759"/>
                    </a:cubicBezTo>
                    <a:lnTo>
                      <a:pt x="212" y="106"/>
                    </a:lnTo>
                    <a:cubicBezTo>
                      <a:pt x="212" y="48"/>
                      <a:pt x="165" y="0"/>
                      <a:pt x="107"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86" name="Google Shape;886;p32"/>
              <p:cNvSpPr/>
              <p:nvPr/>
            </p:nvSpPr>
            <p:spPr>
              <a:xfrm rot="1377000">
                <a:off x="669600" y="760680"/>
                <a:ext cx="1192680" cy="299160"/>
              </a:xfrm>
              <a:custGeom>
                <a:avLst/>
                <a:gdLst/>
                <a:ahLst/>
                <a:cxnLst/>
                <a:rect l="l" t="t" r="r" b="b"/>
                <a:pathLst>
                  <a:path w="6931" h="1741" extrusionOk="0">
                    <a:moveTo>
                      <a:pt x="3327" y="0"/>
                    </a:moveTo>
                    <a:cubicBezTo>
                      <a:pt x="2484" y="0"/>
                      <a:pt x="1641" y="218"/>
                      <a:pt x="884" y="619"/>
                    </a:cubicBezTo>
                    <a:cubicBezTo>
                      <a:pt x="572" y="861"/>
                      <a:pt x="274" y="1150"/>
                      <a:pt x="0" y="1484"/>
                    </a:cubicBezTo>
                    <a:cubicBezTo>
                      <a:pt x="109" y="1389"/>
                      <a:pt x="220" y="1298"/>
                      <a:pt x="336" y="1211"/>
                    </a:cubicBezTo>
                    <a:cubicBezTo>
                      <a:pt x="1210" y="567"/>
                      <a:pt x="2271" y="212"/>
                      <a:pt x="3327" y="212"/>
                    </a:cubicBezTo>
                    <a:cubicBezTo>
                      <a:pt x="3972" y="212"/>
                      <a:pt x="4602" y="334"/>
                      <a:pt x="5193" y="573"/>
                    </a:cubicBezTo>
                    <a:lnTo>
                      <a:pt x="5896" y="921"/>
                    </a:lnTo>
                    <a:cubicBezTo>
                      <a:pt x="6278" y="1150"/>
                      <a:pt x="6624" y="1426"/>
                      <a:pt x="6931" y="1741"/>
                    </a:cubicBezTo>
                    <a:cubicBezTo>
                      <a:pt x="6645" y="1350"/>
                      <a:pt x="6327" y="1014"/>
                      <a:pt x="5989" y="733"/>
                    </a:cubicBezTo>
                    <a:lnTo>
                      <a:pt x="5279" y="381"/>
                    </a:lnTo>
                    <a:cubicBezTo>
                      <a:pt x="4656" y="127"/>
                      <a:pt x="3999" y="0"/>
                      <a:pt x="3327"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87" name="Google Shape;887;p32"/>
              <p:cNvSpPr/>
              <p:nvPr/>
            </p:nvSpPr>
            <p:spPr>
              <a:xfrm rot="1377000">
                <a:off x="-114480" y="2656080"/>
                <a:ext cx="1166400" cy="287280"/>
              </a:xfrm>
              <a:custGeom>
                <a:avLst/>
                <a:gdLst/>
                <a:ahLst/>
                <a:cxnLst/>
                <a:rect l="l" t="t" r="r" b="b"/>
                <a:pathLst>
                  <a:path w="6778" h="1671" extrusionOk="0">
                    <a:moveTo>
                      <a:pt x="6777" y="0"/>
                    </a:moveTo>
                    <a:lnTo>
                      <a:pt x="6777" y="0"/>
                    </a:lnTo>
                    <a:cubicBezTo>
                      <a:pt x="6541" y="233"/>
                      <a:pt x="6285" y="445"/>
                      <a:pt x="6007" y="631"/>
                    </a:cubicBezTo>
                    <a:cubicBezTo>
                      <a:pt x="5180" y="1181"/>
                      <a:pt x="4210" y="1461"/>
                      <a:pt x="3234" y="1461"/>
                    </a:cubicBezTo>
                    <a:cubicBezTo>
                      <a:pt x="2514" y="1461"/>
                      <a:pt x="1792" y="1309"/>
                      <a:pt x="1122" y="998"/>
                    </a:cubicBezTo>
                    <a:cubicBezTo>
                      <a:pt x="717" y="810"/>
                      <a:pt x="343" y="567"/>
                      <a:pt x="0" y="277"/>
                    </a:cubicBezTo>
                    <a:lnTo>
                      <a:pt x="0" y="277"/>
                    </a:lnTo>
                    <a:cubicBezTo>
                      <a:pt x="287" y="610"/>
                      <a:pt x="598" y="895"/>
                      <a:pt x="924" y="1131"/>
                    </a:cubicBezTo>
                    <a:cubicBezTo>
                      <a:pt x="960" y="1148"/>
                      <a:pt x="996" y="1170"/>
                      <a:pt x="1033" y="1188"/>
                    </a:cubicBezTo>
                    <a:cubicBezTo>
                      <a:pt x="1731" y="1512"/>
                      <a:pt x="2483" y="1671"/>
                      <a:pt x="3235" y="1671"/>
                    </a:cubicBezTo>
                    <a:cubicBezTo>
                      <a:pt x="4123" y="1671"/>
                      <a:pt x="5007" y="1447"/>
                      <a:pt x="5791" y="1009"/>
                    </a:cubicBezTo>
                    <a:cubicBezTo>
                      <a:pt x="6144" y="731"/>
                      <a:pt x="6476" y="393"/>
                      <a:pt x="6777"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88" name="Google Shape;888;p32"/>
              <p:cNvSpPr/>
              <p:nvPr/>
            </p:nvSpPr>
            <p:spPr>
              <a:xfrm rot="1377000">
                <a:off x="166680" y="792000"/>
                <a:ext cx="261360" cy="985680"/>
              </a:xfrm>
              <a:custGeom>
                <a:avLst/>
                <a:gdLst/>
                <a:ahLst/>
                <a:cxnLst/>
                <a:rect l="l" t="t" r="r" b="b"/>
                <a:pathLst>
                  <a:path w="1520" h="5729" extrusionOk="0">
                    <a:moveTo>
                      <a:pt x="1402" y="1"/>
                    </a:moveTo>
                    <a:cubicBezTo>
                      <a:pt x="1373" y="1"/>
                      <a:pt x="1343" y="13"/>
                      <a:pt x="1322" y="37"/>
                    </a:cubicBezTo>
                    <a:cubicBezTo>
                      <a:pt x="0" y="1533"/>
                      <a:pt x="67" y="3653"/>
                      <a:pt x="126" y="5527"/>
                    </a:cubicBezTo>
                    <a:lnTo>
                      <a:pt x="129" y="5626"/>
                    </a:lnTo>
                    <a:cubicBezTo>
                      <a:pt x="130" y="5685"/>
                      <a:pt x="177" y="5728"/>
                      <a:pt x="235" y="5728"/>
                    </a:cubicBezTo>
                    <a:cubicBezTo>
                      <a:pt x="237" y="5727"/>
                      <a:pt x="238" y="5727"/>
                      <a:pt x="241" y="5727"/>
                    </a:cubicBezTo>
                    <a:cubicBezTo>
                      <a:pt x="298" y="5725"/>
                      <a:pt x="345" y="5676"/>
                      <a:pt x="341" y="5619"/>
                    </a:cubicBezTo>
                    <a:lnTo>
                      <a:pt x="339" y="5520"/>
                    </a:lnTo>
                    <a:cubicBezTo>
                      <a:pt x="280" y="3686"/>
                      <a:pt x="214" y="1608"/>
                      <a:pt x="1481" y="176"/>
                    </a:cubicBezTo>
                    <a:cubicBezTo>
                      <a:pt x="1519" y="132"/>
                      <a:pt x="1515" y="67"/>
                      <a:pt x="1471" y="27"/>
                    </a:cubicBezTo>
                    <a:cubicBezTo>
                      <a:pt x="1451" y="10"/>
                      <a:pt x="1427" y="1"/>
                      <a:pt x="1402"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89" name="Google Shape;889;p32"/>
              <p:cNvSpPr/>
              <p:nvPr/>
            </p:nvSpPr>
            <p:spPr>
              <a:xfrm rot="1377000">
                <a:off x="-235800" y="2035440"/>
                <a:ext cx="1356480" cy="774720"/>
              </a:xfrm>
              <a:custGeom>
                <a:avLst/>
                <a:gdLst/>
                <a:ahLst/>
                <a:cxnLst/>
                <a:rect l="l" t="t" r="r" b="b"/>
                <a:pathLst>
                  <a:path w="7883" h="4503" extrusionOk="0">
                    <a:moveTo>
                      <a:pt x="111" y="0"/>
                    </a:moveTo>
                    <a:cubicBezTo>
                      <a:pt x="107" y="0"/>
                      <a:pt x="104" y="0"/>
                      <a:pt x="100" y="1"/>
                    </a:cubicBezTo>
                    <a:cubicBezTo>
                      <a:pt x="43" y="6"/>
                      <a:pt x="0" y="58"/>
                      <a:pt x="7" y="117"/>
                    </a:cubicBezTo>
                    <a:cubicBezTo>
                      <a:pt x="13" y="172"/>
                      <a:pt x="20" y="225"/>
                      <a:pt x="28" y="280"/>
                    </a:cubicBezTo>
                    <a:cubicBezTo>
                      <a:pt x="278" y="2065"/>
                      <a:pt x="1510" y="3611"/>
                      <a:pt x="3168" y="4218"/>
                    </a:cubicBezTo>
                    <a:cubicBezTo>
                      <a:pt x="3691" y="4409"/>
                      <a:pt x="4240" y="4503"/>
                      <a:pt x="4784" y="4503"/>
                    </a:cubicBezTo>
                    <a:cubicBezTo>
                      <a:pt x="5884" y="4503"/>
                      <a:pt x="6971" y="4119"/>
                      <a:pt x="7833" y="3389"/>
                    </a:cubicBezTo>
                    <a:cubicBezTo>
                      <a:pt x="7877" y="3351"/>
                      <a:pt x="7882" y="3284"/>
                      <a:pt x="7846" y="3241"/>
                    </a:cubicBezTo>
                    <a:cubicBezTo>
                      <a:pt x="7825" y="3215"/>
                      <a:pt x="7796" y="3203"/>
                      <a:pt x="7766" y="3203"/>
                    </a:cubicBezTo>
                    <a:cubicBezTo>
                      <a:pt x="7742" y="3203"/>
                      <a:pt x="7718" y="3211"/>
                      <a:pt x="7698" y="3227"/>
                    </a:cubicBezTo>
                    <a:cubicBezTo>
                      <a:pt x="6873" y="3926"/>
                      <a:pt x="5835" y="4293"/>
                      <a:pt x="4784" y="4293"/>
                    </a:cubicBezTo>
                    <a:cubicBezTo>
                      <a:pt x="4264" y="4293"/>
                      <a:pt x="3741" y="4203"/>
                      <a:pt x="3239" y="4019"/>
                    </a:cubicBezTo>
                    <a:cubicBezTo>
                      <a:pt x="1652" y="3439"/>
                      <a:pt x="473" y="1959"/>
                      <a:pt x="236" y="249"/>
                    </a:cubicBezTo>
                    <a:cubicBezTo>
                      <a:pt x="230" y="198"/>
                      <a:pt x="223" y="145"/>
                      <a:pt x="218" y="94"/>
                    </a:cubicBezTo>
                    <a:cubicBezTo>
                      <a:pt x="212" y="39"/>
                      <a:pt x="166" y="0"/>
                      <a:pt x="111"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90" name="Google Shape;890;p32"/>
              <p:cNvSpPr/>
              <p:nvPr/>
            </p:nvSpPr>
            <p:spPr>
              <a:xfrm rot="1377000">
                <a:off x="359280" y="835200"/>
                <a:ext cx="1370880" cy="1868400"/>
              </a:xfrm>
              <a:custGeom>
                <a:avLst/>
                <a:gdLst/>
                <a:ahLst/>
                <a:cxnLst/>
                <a:rect l="l" t="t" r="r" b="b"/>
                <a:pathLst>
                  <a:path w="7967" h="10858" extrusionOk="0">
                    <a:moveTo>
                      <a:pt x="3083" y="1"/>
                    </a:moveTo>
                    <a:cubicBezTo>
                      <a:pt x="1983" y="1"/>
                      <a:pt x="907" y="392"/>
                      <a:pt x="51" y="1104"/>
                    </a:cubicBezTo>
                    <a:cubicBezTo>
                      <a:pt x="6" y="1141"/>
                      <a:pt x="1" y="1208"/>
                      <a:pt x="37" y="1252"/>
                    </a:cubicBezTo>
                    <a:cubicBezTo>
                      <a:pt x="58" y="1276"/>
                      <a:pt x="89" y="1291"/>
                      <a:pt x="118" y="1291"/>
                    </a:cubicBezTo>
                    <a:cubicBezTo>
                      <a:pt x="141" y="1291"/>
                      <a:pt x="166" y="1282"/>
                      <a:pt x="185" y="1265"/>
                    </a:cubicBezTo>
                    <a:cubicBezTo>
                      <a:pt x="1002" y="585"/>
                      <a:pt x="2031" y="210"/>
                      <a:pt x="3081" y="210"/>
                    </a:cubicBezTo>
                    <a:cubicBezTo>
                      <a:pt x="4647" y="210"/>
                      <a:pt x="6144" y="1062"/>
                      <a:pt x="6985" y="2433"/>
                    </a:cubicBezTo>
                    <a:cubicBezTo>
                      <a:pt x="7459" y="3205"/>
                      <a:pt x="7682" y="4103"/>
                      <a:pt x="7689" y="5260"/>
                    </a:cubicBezTo>
                    <a:cubicBezTo>
                      <a:pt x="7691" y="5529"/>
                      <a:pt x="7698" y="5800"/>
                      <a:pt x="7707" y="6072"/>
                    </a:cubicBezTo>
                    <a:cubicBezTo>
                      <a:pt x="7730" y="6840"/>
                      <a:pt x="7753" y="7636"/>
                      <a:pt x="7625" y="8397"/>
                    </a:cubicBezTo>
                    <a:cubicBezTo>
                      <a:pt x="7482" y="9238"/>
                      <a:pt x="7117" y="10031"/>
                      <a:pt x="6571" y="10685"/>
                    </a:cubicBezTo>
                    <a:cubicBezTo>
                      <a:pt x="6533" y="10730"/>
                      <a:pt x="6539" y="10796"/>
                      <a:pt x="6584" y="10833"/>
                    </a:cubicBezTo>
                    <a:cubicBezTo>
                      <a:pt x="6604" y="10849"/>
                      <a:pt x="6628" y="10857"/>
                      <a:pt x="6651" y="10857"/>
                    </a:cubicBezTo>
                    <a:cubicBezTo>
                      <a:pt x="6681" y="10857"/>
                      <a:pt x="6711" y="10845"/>
                      <a:pt x="6732" y="10819"/>
                    </a:cubicBezTo>
                    <a:cubicBezTo>
                      <a:pt x="7302" y="10136"/>
                      <a:pt x="7682" y="9311"/>
                      <a:pt x="7832" y="8431"/>
                    </a:cubicBezTo>
                    <a:cubicBezTo>
                      <a:pt x="7967" y="7651"/>
                      <a:pt x="7944" y="6845"/>
                      <a:pt x="7920" y="6066"/>
                    </a:cubicBezTo>
                    <a:cubicBezTo>
                      <a:pt x="7911" y="5795"/>
                      <a:pt x="7903" y="5527"/>
                      <a:pt x="7901" y="5260"/>
                    </a:cubicBezTo>
                    <a:cubicBezTo>
                      <a:pt x="7893" y="4062"/>
                      <a:pt x="7660" y="3130"/>
                      <a:pt x="7166" y="2326"/>
                    </a:cubicBezTo>
                    <a:cubicBezTo>
                      <a:pt x="6287" y="891"/>
                      <a:pt x="4723" y="1"/>
                      <a:pt x="3083"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91" name="Google Shape;891;p32"/>
              <p:cNvSpPr/>
              <p:nvPr/>
            </p:nvSpPr>
            <p:spPr>
              <a:xfrm rot="1377000">
                <a:off x="457560" y="770040"/>
                <a:ext cx="650160" cy="522720"/>
              </a:xfrm>
              <a:custGeom>
                <a:avLst/>
                <a:gdLst/>
                <a:ahLst/>
                <a:cxnLst/>
                <a:rect l="l" t="t" r="r" b="b"/>
                <a:pathLst>
                  <a:path w="3779" h="3040" extrusionOk="0">
                    <a:moveTo>
                      <a:pt x="3664" y="1"/>
                    </a:moveTo>
                    <a:cubicBezTo>
                      <a:pt x="3662" y="1"/>
                      <a:pt x="3659" y="1"/>
                      <a:pt x="3657" y="1"/>
                    </a:cubicBezTo>
                    <a:cubicBezTo>
                      <a:pt x="3602" y="6"/>
                      <a:pt x="3547" y="14"/>
                      <a:pt x="3493" y="22"/>
                    </a:cubicBezTo>
                    <a:cubicBezTo>
                      <a:pt x="1920" y="246"/>
                      <a:pt x="558" y="1375"/>
                      <a:pt x="20" y="2900"/>
                    </a:cubicBezTo>
                    <a:cubicBezTo>
                      <a:pt x="0" y="2955"/>
                      <a:pt x="29" y="3015"/>
                      <a:pt x="84" y="3034"/>
                    </a:cubicBezTo>
                    <a:cubicBezTo>
                      <a:pt x="95" y="3038"/>
                      <a:pt x="108" y="3039"/>
                      <a:pt x="120" y="3039"/>
                    </a:cubicBezTo>
                    <a:cubicBezTo>
                      <a:pt x="164" y="3039"/>
                      <a:pt x="203" y="3012"/>
                      <a:pt x="220" y="2970"/>
                    </a:cubicBezTo>
                    <a:cubicBezTo>
                      <a:pt x="731" y="1518"/>
                      <a:pt x="2028" y="443"/>
                      <a:pt x="3522" y="230"/>
                    </a:cubicBezTo>
                    <a:cubicBezTo>
                      <a:pt x="3575" y="224"/>
                      <a:pt x="3626" y="217"/>
                      <a:pt x="3679" y="212"/>
                    </a:cubicBezTo>
                    <a:cubicBezTo>
                      <a:pt x="3736" y="206"/>
                      <a:pt x="3779" y="153"/>
                      <a:pt x="3773" y="96"/>
                    </a:cubicBezTo>
                    <a:cubicBezTo>
                      <a:pt x="3767" y="40"/>
                      <a:pt x="3720" y="1"/>
                      <a:pt x="3664"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92" name="Google Shape;892;p32"/>
              <p:cNvSpPr/>
              <p:nvPr/>
            </p:nvSpPr>
            <p:spPr>
              <a:xfrm rot="1377000">
                <a:off x="33120" y="1260720"/>
                <a:ext cx="431640" cy="1255680"/>
              </a:xfrm>
              <a:custGeom>
                <a:avLst/>
                <a:gdLst/>
                <a:ahLst/>
                <a:cxnLst/>
                <a:rect l="l" t="t" r="r" b="b"/>
                <a:pathLst>
                  <a:path w="2510" h="7298" extrusionOk="0">
                    <a:moveTo>
                      <a:pt x="194" y="1"/>
                    </a:moveTo>
                    <a:cubicBezTo>
                      <a:pt x="141" y="1"/>
                      <a:pt x="97" y="44"/>
                      <a:pt x="93" y="97"/>
                    </a:cubicBezTo>
                    <a:cubicBezTo>
                      <a:pt x="15" y="978"/>
                      <a:pt x="1" y="1960"/>
                      <a:pt x="53" y="3012"/>
                    </a:cubicBezTo>
                    <a:lnTo>
                      <a:pt x="53" y="3637"/>
                    </a:lnTo>
                    <a:cubicBezTo>
                      <a:pt x="204" y="5233"/>
                      <a:pt x="1080" y="6632"/>
                      <a:pt x="2340" y="7285"/>
                    </a:cubicBezTo>
                    <a:cubicBezTo>
                      <a:pt x="2355" y="7293"/>
                      <a:pt x="2372" y="7298"/>
                      <a:pt x="2389" y="7298"/>
                    </a:cubicBezTo>
                    <a:cubicBezTo>
                      <a:pt x="2427" y="7298"/>
                      <a:pt x="2463" y="7277"/>
                      <a:pt x="2482" y="7242"/>
                    </a:cubicBezTo>
                    <a:cubicBezTo>
                      <a:pt x="2509" y="7189"/>
                      <a:pt x="2488" y="7126"/>
                      <a:pt x="2436" y="7099"/>
                    </a:cubicBezTo>
                    <a:cubicBezTo>
                      <a:pt x="1239" y="6478"/>
                      <a:pt x="405" y="5143"/>
                      <a:pt x="263" y="3628"/>
                    </a:cubicBezTo>
                    <a:lnTo>
                      <a:pt x="263" y="3008"/>
                    </a:lnTo>
                    <a:cubicBezTo>
                      <a:pt x="212" y="1960"/>
                      <a:pt x="225" y="986"/>
                      <a:pt x="302" y="116"/>
                    </a:cubicBezTo>
                    <a:cubicBezTo>
                      <a:pt x="308" y="57"/>
                      <a:pt x="266" y="7"/>
                      <a:pt x="207" y="1"/>
                    </a:cubicBezTo>
                    <a:cubicBezTo>
                      <a:pt x="203" y="1"/>
                      <a:pt x="198" y="1"/>
                      <a:pt x="194"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93" name="Google Shape;893;p32"/>
              <p:cNvSpPr/>
              <p:nvPr/>
            </p:nvSpPr>
            <p:spPr>
              <a:xfrm rot="1377000">
                <a:off x="594000" y="959040"/>
                <a:ext cx="975600" cy="1971720"/>
              </a:xfrm>
              <a:custGeom>
                <a:avLst/>
                <a:gdLst/>
                <a:ahLst/>
                <a:cxnLst/>
                <a:rect l="l" t="t" r="r" b="b"/>
                <a:pathLst>
                  <a:path w="5671" h="11457" extrusionOk="0">
                    <a:moveTo>
                      <a:pt x="1731" y="1"/>
                    </a:moveTo>
                    <a:cubicBezTo>
                      <a:pt x="1675" y="1"/>
                      <a:pt x="1628" y="40"/>
                      <a:pt x="1623" y="96"/>
                    </a:cubicBezTo>
                    <a:cubicBezTo>
                      <a:pt x="1618" y="153"/>
                      <a:pt x="1659" y="206"/>
                      <a:pt x="1717" y="212"/>
                    </a:cubicBezTo>
                    <a:cubicBezTo>
                      <a:pt x="3361" y="373"/>
                      <a:pt x="4782" y="1572"/>
                      <a:pt x="5253" y="3193"/>
                    </a:cubicBezTo>
                    <a:cubicBezTo>
                      <a:pt x="5460" y="3906"/>
                      <a:pt x="5449" y="4681"/>
                      <a:pt x="5440" y="5430"/>
                    </a:cubicBezTo>
                    <a:cubicBezTo>
                      <a:pt x="5437" y="5680"/>
                      <a:pt x="5432" y="5928"/>
                      <a:pt x="5437" y="6173"/>
                    </a:cubicBezTo>
                    <a:cubicBezTo>
                      <a:pt x="5452" y="7021"/>
                      <a:pt x="5432" y="8001"/>
                      <a:pt x="5009" y="8887"/>
                    </a:cubicBezTo>
                    <a:cubicBezTo>
                      <a:pt x="4320" y="10325"/>
                      <a:pt x="2865" y="11247"/>
                      <a:pt x="1325" y="11247"/>
                    </a:cubicBezTo>
                    <a:cubicBezTo>
                      <a:pt x="1235" y="11247"/>
                      <a:pt x="1145" y="11244"/>
                      <a:pt x="1055" y="11238"/>
                    </a:cubicBezTo>
                    <a:cubicBezTo>
                      <a:pt x="747" y="11216"/>
                      <a:pt x="442" y="11159"/>
                      <a:pt x="150" y="11067"/>
                    </a:cubicBezTo>
                    <a:cubicBezTo>
                      <a:pt x="140" y="11063"/>
                      <a:pt x="129" y="11062"/>
                      <a:pt x="119" y="11062"/>
                    </a:cubicBezTo>
                    <a:cubicBezTo>
                      <a:pt x="73" y="11062"/>
                      <a:pt x="32" y="11091"/>
                      <a:pt x="18" y="11136"/>
                    </a:cubicBezTo>
                    <a:cubicBezTo>
                      <a:pt x="1" y="11192"/>
                      <a:pt x="33" y="11251"/>
                      <a:pt x="87" y="11267"/>
                    </a:cubicBezTo>
                    <a:cubicBezTo>
                      <a:pt x="396" y="11363"/>
                      <a:pt x="716" y="11424"/>
                      <a:pt x="1042" y="11446"/>
                    </a:cubicBezTo>
                    <a:cubicBezTo>
                      <a:pt x="1137" y="11454"/>
                      <a:pt x="1231" y="11456"/>
                      <a:pt x="1327" y="11456"/>
                    </a:cubicBezTo>
                    <a:cubicBezTo>
                      <a:pt x="2945" y="11456"/>
                      <a:pt x="4476" y="10486"/>
                      <a:pt x="5200" y="8976"/>
                    </a:cubicBezTo>
                    <a:cubicBezTo>
                      <a:pt x="5644" y="8049"/>
                      <a:pt x="5665" y="7040"/>
                      <a:pt x="5648" y="6166"/>
                    </a:cubicBezTo>
                    <a:cubicBezTo>
                      <a:pt x="5644" y="5924"/>
                      <a:pt x="5646" y="5678"/>
                      <a:pt x="5651" y="5430"/>
                    </a:cubicBezTo>
                    <a:cubicBezTo>
                      <a:pt x="5660" y="4668"/>
                      <a:pt x="5670" y="3877"/>
                      <a:pt x="5454" y="3135"/>
                    </a:cubicBezTo>
                    <a:cubicBezTo>
                      <a:pt x="4960" y="1430"/>
                      <a:pt x="3467" y="171"/>
                      <a:pt x="1738" y="1"/>
                    </a:cubicBezTo>
                    <a:cubicBezTo>
                      <a:pt x="1736" y="1"/>
                      <a:pt x="1734" y="1"/>
                      <a:pt x="1731"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94" name="Google Shape;894;p32"/>
              <p:cNvSpPr/>
              <p:nvPr/>
            </p:nvSpPr>
            <p:spPr>
              <a:xfrm rot="1377000">
                <a:off x="43200" y="2390400"/>
                <a:ext cx="1029600" cy="288360"/>
              </a:xfrm>
              <a:custGeom>
                <a:avLst/>
                <a:gdLst/>
                <a:ahLst/>
                <a:cxnLst/>
                <a:rect l="l" t="t" r="r" b="b"/>
                <a:pathLst>
                  <a:path w="5984" h="1678" extrusionOk="0">
                    <a:moveTo>
                      <a:pt x="5864" y="1"/>
                    </a:moveTo>
                    <a:cubicBezTo>
                      <a:pt x="5832" y="1"/>
                      <a:pt x="5800" y="16"/>
                      <a:pt x="5778" y="44"/>
                    </a:cubicBezTo>
                    <a:cubicBezTo>
                      <a:pt x="5090" y="958"/>
                      <a:pt x="4028" y="1465"/>
                      <a:pt x="2946" y="1465"/>
                    </a:cubicBezTo>
                    <a:cubicBezTo>
                      <a:pt x="2520" y="1465"/>
                      <a:pt x="2092" y="1387"/>
                      <a:pt x="1682" y="1224"/>
                    </a:cubicBezTo>
                    <a:cubicBezTo>
                      <a:pt x="1104" y="994"/>
                      <a:pt x="593" y="612"/>
                      <a:pt x="201" y="124"/>
                    </a:cubicBezTo>
                    <a:cubicBezTo>
                      <a:pt x="180" y="98"/>
                      <a:pt x="150" y="84"/>
                      <a:pt x="119" y="84"/>
                    </a:cubicBezTo>
                    <a:cubicBezTo>
                      <a:pt x="96" y="84"/>
                      <a:pt x="73" y="92"/>
                      <a:pt x="53" y="107"/>
                    </a:cubicBezTo>
                    <a:cubicBezTo>
                      <a:pt x="8" y="145"/>
                      <a:pt x="0" y="210"/>
                      <a:pt x="37" y="255"/>
                    </a:cubicBezTo>
                    <a:cubicBezTo>
                      <a:pt x="450" y="774"/>
                      <a:pt x="993" y="1176"/>
                      <a:pt x="1604" y="1419"/>
                    </a:cubicBezTo>
                    <a:cubicBezTo>
                      <a:pt x="2041" y="1594"/>
                      <a:pt x="2496" y="1678"/>
                      <a:pt x="2946" y="1678"/>
                    </a:cubicBezTo>
                    <a:cubicBezTo>
                      <a:pt x="4093" y="1678"/>
                      <a:pt x="5218" y="1141"/>
                      <a:pt x="5947" y="171"/>
                    </a:cubicBezTo>
                    <a:cubicBezTo>
                      <a:pt x="5984" y="124"/>
                      <a:pt x="5974" y="58"/>
                      <a:pt x="5927" y="23"/>
                    </a:cubicBezTo>
                    <a:cubicBezTo>
                      <a:pt x="5908" y="8"/>
                      <a:pt x="5886" y="1"/>
                      <a:pt x="5864"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95" name="Google Shape;895;p32"/>
              <p:cNvSpPr/>
              <p:nvPr/>
            </p:nvSpPr>
            <p:spPr>
              <a:xfrm rot="1377000">
                <a:off x="1275840" y="1377360"/>
                <a:ext cx="219600" cy="1209240"/>
              </a:xfrm>
              <a:custGeom>
                <a:avLst/>
                <a:gdLst/>
                <a:ahLst/>
                <a:cxnLst/>
                <a:rect l="l" t="t" r="r" b="b"/>
                <a:pathLst>
                  <a:path w="1277" h="7027" extrusionOk="0">
                    <a:moveTo>
                      <a:pt x="117" y="0"/>
                    </a:moveTo>
                    <a:cubicBezTo>
                      <a:pt x="90" y="0"/>
                      <a:pt x="63" y="11"/>
                      <a:pt x="42" y="31"/>
                    </a:cubicBezTo>
                    <a:cubicBezTo>
                      <a:pt x="1" y="73"/>
                      <a:pt x="1" y="139"/>
                      <a:pt x="42" y="181"/>
                    </a:cubicBezTo>
                    <a:cubicBezTo>
                      <a:pt x="563" y="704"/>
                      <a:pt x="874" y="1394"/>
                      <a:pt x="920" y="2126"/>
                    </a:cubicBezTo>
                    <a:cubicBezTo>
                      <a:pt x="1049" y="3326"/>
                      <a:pt x="1063" y="4522"/>
                      <a:pt x="966" y="5886"/>
                    </a:cubicBezTo>
                    <a:cubicBezTo>
                      <a:pt x="922" y="6243"/>
                      <a:pt x="791" y="6560"/>
                      <a:pt x="652" y="6878"/>
                    </a:cubicBezTo>
                    <a:cubicBezTo>
                      <a:pt x="629" y="6932"/>
                      <a:pt x="652" y="6993"/>
                      <a:pt x="706" y="7016"/>
                    </a:cubicBezTo>
                    <a:cubicBezTo>
                      <a:pt x="719" y="7022"/>
                      <a:pt x="734" y="7026"/>
                      <a:pt x="749" y="7026"/>
                    </a:cubicBezTo>
                    <a:cubicBezTo>
                      <a:pt x="789" y="7026"/>
                      <a:pt x="828" y="7003"/>
                      <a:pt x="844" y="6963"/>
                    </a:cubicBezTo>
                    <a:cubicBezTo>
                      <a:pt x="992" y="6628"/>
                      <a:pt x="1128" y="6297"/>
                      <a:pt x="1175" y="5904"/>
                    </a:cubicBezTo>
                    <a:cubicBezTo>
                      <a:pt x="1276" y="4524"/>
                      <a:pt x="1261" y="3315"/>
                      <a:pt x="1129" y="2107"/>
                    </a:cubicBezTo>
                    <a:cubicBezTo>
                      <a:pt x="1082" y="1328"/>
                      <a:pt x="750" y="592"/>
                      <a:pt x="192" y="31"/>
                    </a:cubicBezTo>
                    <a:cubicBezTo>
                      <a:pt x="171" y="11"/>
                      <a:pt x="144" y="0"/>
                      <a:pt x="117"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96" name="Google Shape;896;p32"/>
              <p:cNvSpPr/>
              <p:nvPr/>
            </p:nvSpPr>
            <p:spPr>
              <a:xfrm rot="1377000">
                <a:off x="268200" y="906480"/>
                <a:ext cx="1031040" cy="1428120"/>
              </a:xfrm>
              <a:custGeom>
                <a:avLst/>
                <a:gdLst/>
                <a:ahLst/>
                <a:cxnLst/>
                <a:rect l="l" t="t" r="r" b="b"/>
                <a:pathLst>
                  <a:path w="5992" h="8299" extrusionOk="0">
                    <a:moveTo>
                      <a:pt x="3829" y="1"/>
                    </a:moveTo>
                    <a:cubicBezTo>
                      <a:pt x="2408" y="1"/>
                      <a:pt x="1039" y="889"/>
                      <a:pt x="421" y="2213"/>
                    </a:cubicBezTo>
                    <a:cubicBezTo>
                      <a:pt x="1" y="3115"/>
                      <a:pt x="24" y="4104"/>
                      <a:pt x="47" y="5063"/>
                    </a:cubicBezTo>
                    <a:lnTo>
                      <a:pt x="50" y="5182"/>
                    </a:lnTo>
                    <a:cubicBezTo>
                      <a:pt x="54" y="5369"/>
                      <a:pt x="54" y="5553"/>
                      <a:pt x="56" y="5737"/>
                    </a:cubicBezTo>
                    <a:cubicBezTo>
                      <a:pt x="57" y="6570"/>
                      <a:pt x="58" y="7428"/>
                      <a:pt x="446" y="8238"/>
                    </a:cubicBezTo>
                    <a:cubicBezTo>
                      <a:pt x="464" y="8276"/>
                      <a:pt x="502" y="8298"/>
                      <a:pt x="541" y="8298"/>
                    </a:cubicBezTo>
                    <a:cubicBezTo>
                      <a:pt x="556" y="8298"/>
                      <a:pt x="571" y="8295"/>
                      <a:pt x="586" y="8288"/>
                    </a:cubicBezTo>
                    <a:cubicBezTo>
                      <a:pt x="638" y="8264"/>
                      <a:pt x="660" y="8201"/>
                      <a:pt x="635" y="8147"/>
                    </a:cubicBezTo>
                    <a:cubicBezTo>
                      <a:pt x="270" y="7381"/>
                      <a:pt x="267" y="6583"/>
                      <a:pt x="265" y="5737"/>
                    </a:cubicBezTo>
                    <a:cubicBezTo>
                      <a:pt x="265" y="5551"/>
                      <a:pt x="265" y="5364"/>
                      <a:pt x="260" y="5177"/>
                    </a:cubicBezTo>
                    <a:lnTo>
                      <a:pt x="257" y="5057"/>
                    </a:lnTo>
                    <a:cubicBezTo>
                      <a:pt x="235" y="4124"/>
                      <a:pt x="212" y="3158"/>
                      <a:pt x="611" y="2303"/>
                    </a:cubicBezTo>
                    <a:cubicBezTo>
                      <a:pt x="1194" y="1053"/>
                      <a:pt x="2486" y="211"/>
                      <a:pt x="3827" y="211"/>
                    </a:cubicBezTo>
                    <a:cubicBezTo>
                      <a:pt x="4528" y="211"/>
                      <a:pt x="5232" y="434"/>
                      <a:pt x="5812" y="835"/>
                    </a:cubicBezTo>
                    <a:cubicBezTo>
                      <a:pt x="5831" y="847"/>
                      <a:pt x="5852" y="855"/>
                      <a:pt x="5872" y="855"/>
                    </a:cubicBezTo>
                    <a:cubicBezTo>
                      <a:pt x="5905" y="855"/>
                      <a:pt x="5938" y="839"/>
                      <a:pt x="5959" y="809"/>
                    </a:cubicBezTo>
                    <a:cubicBezTo>
                      <a:pt x="5992" y="762"/>
                      <a:pt x="5981" y="696"/>
                      <a:pt x="5933" y="663"/>
                    </a:cubicBezTo>
                    <a:cubicBezTo>
                      <a:pt x="5321" y="237"/>
                      <a:pt x="4572" y="1"/>
                      <a:pt x="3829"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97" name="Google Shape;897;p32"/>
              <p:cNvSpPr/>
              <p:nvPr/>
            </p:nvSpPr>
            <p:spPr>
              <a:xfrm rot="1377000">
                <a:off x="286200" y="1041120"/>
                <a:ext cx="1118160" cy="1604520"/>
              </a:xfrm>
              <a:custGeom>
                <a:avLst/>
                <a:gdLst/>
                <a:ahLst/>
                <a:cxnLst/>
                <a:rect l="l" t="t" r="r" b="b"/>
                <a:pathLst>
                  <a:path w="6498" h="9325" extrusionOk="0">
                    <a:moveTo>
                      <a:pt x="3250" y="211"/>
                    </a:moveTo>
                    <a:cubicBezTo>
                      <a:pt x="4925" y="211"/>
                      <a:pt x="6287" y="1613"/>
                      <a:pt x="6287" y="3336"/>
                    </a:cubicBezTo>
                    <a:lnTo>
                      <a:pt x="6287" y="5989"/>
                    </a:lnTo>
                    <a:cubicBezTo>
                      <a:pt x="6287" y="7712"/>
                      <a:pt x="4924" y="9114"/>
                      <a:pt x="3250" y="9114"/>
                    </a:cubicBezTo>
                    <a:cubicBezTo>
                      <a:pt x="1574" y="9114"/>
                      <a:pt x="213" y="7712"/>
                      <a:pt x="213" y="5989"/>
                    </a:cubicBezTo>
                    <a:lnTo>
                      <a:pt x="213" y="3336"/>
                    </a:lnTo>
                    <a:cubicBezTo>
                      <a:pt x="213" y="1613"/>
                      <a:pt x="1576" y="211"/>
                      <a:pt x="3250" y="211"/>
                    </a:cubicBezTo>
                    <a:close/>
                    <a:moveTo>
                      <a:pt x="3249" y="0"/>
                    </a:moveTo>
                    <a:cubicBezTo>
                      <a:pt x="1458" y="0"/>
                      <a:pt x="0" y="1496"/>
                      <a:pt x="0" y="3336"/>
                    </a:cubicBezTo>
                    <a:lnTo>
                      <a:pt x="0" y="5989"/>
                    </a:lnTo>
                    <a:cubicBezTo>
                      <a:pt x="0" y="7827"/>
                      <a:pt x="1458" y="9324"/>
                      <a:pt x="3249" y="9324"/>
                    </a:cubicBezTo>
                    <a:cubicBezTo>
                      <a:pt x="5039" y="9324"/>
                      <a:pt x="6497" y="7829"/>
                      <a:pt x="6497" y="5989"/>
                    </a:cubicBezTo>
                    <a:lnTo>
                      <a:pt x="6497" y="3336"/>
                    </a:lnTo>
                    <a:cubicBezTo>
                      <a:pt x="6498" y="1496"/>
                      <a:pt x="5040" y="0"/>
                      <a:pt x="3249"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98" name="Google Shape;898;p32"/>
              <p:cNvSpPr/>
              <p:nvPr/>
            </p:nvSpPr>
            <p:spPr>
              <a:xfrm rot="1377000">
                <a:off x="376560" y="1133280"/>
                <a:ext cx="937800" cy="1419480"/>
              </a:xfrm>
              <a:custGeom>
                <a:avLst/>
                <a:gdLst/>
                <a:ahLst/>
                <a:cxnLst/>
                <a:rect l="l" t="t" r="r" b="b"/>
                <a:pathLst>
                  <a:path w="5451" h="8249" extrusionOk="0">
                    <a:moveTo>
                      <a:pt x="2726" y="213"/>
                    </a:moveTo>
                    <a:cubicBezTo>
                      <a:pt x="4112" y="213"/>
                      <a:pt x="5239" y="1373"/>
                      <a:pt x="5239" y="2799"/>
                    </a:cubicBezTo>
                    <a:lnTo>
                      <a:pt x="5239" y="5452"/>
                    </a:lnTo>
                    <a:cubicBezTo>
                      <a:pt x="5239" y="6878"/>
                      <a:pt x="4112" y="8038"/>
                      <a:pt x="2726" y="8038"/>
                    </a:cubicBezTo>
                    <a:cubicBezTo>
                      <a:pt x="1340" y="8038"/>
                      <a:pt x="213" y="6878"/>
                      <a:pt x="213" y="5452"/>
                    </a:cubicBezTo>
                    <a:lnTo>
                      <a:pt x="213" y="2799"/>
                    </a:lnTo>
                    <a:cubicBezTo>
                      <a:pt x="213" y="1373"/>
                      <a:pt x="1340" y="213"/>
                      <a:pt x="2726" y="213"/>
                    </a:cubicBezTo>
                    <a:close/>
                    <a:moveTo>
                      <a:pt x="2725" y="1"/>
                    </a:moveTo>
                    <a:cubicBezTo>
                      <a:pt x="1222" y="1"/>
                      <a:pt x="0" y="1255"/>
                      <a:pt x="0" y="2798"/>
                    </a:cubicBezTo>
                    <a:lnTo>
                      <a:pt x="0" y="5452"/>
                    </a:lnTo>
                    <a:cubicBezTo>
                      <a:pt x="0" y="6994"/>
                      <a:pt x="1222" y="8249"/>
                      <a:pt x="2725" y="8249"/>
                    </a:cubicBezTo>
                    <a:cubicBezTo>
                      <a:pt x="4227" y="8249"/>
                      <a:pt x="5448" y="6994"/>
                      <a:pt x="5448" y="5452"/>
                    </a:cubicBezTo>
                    <a:lnTo>
                      <a:pt x="5448" y="2799"/>
                    </a:lnTo>
                    <a:cubicBezTo>
                      <a:pt x="5450" y="1257"/>
                      <a:pt x="4227" y="1"/>
                      <a:pt x="2725"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99" name="Google Shape;899;p32"/>
              <p:cNvSpPr/>
              <p:nvPr/>
            </p:nvSpPr>
            <p:spPr>
              <a:xfrm rot="1377000">
                <a:off x="464040" y="1226520"/>
                <a:ext cx="764640" cy="1232280"/>
              </a:xfrm>
              <a:custGeom>
                <a:avLst/>
                <a:gdLst/>
                <a:ahLst/>
                <a:cxnLst/>
                <a:rect l="l" t="t" r="r" b="b"/>
                <a:pathLst>
                  <a:path w="4445" h="7161" extrusionOk="0">
                    <a:moveTo>
                      <a:pt x="2216" y="0"/>
                    </a:moveTo>
                    <a:cubicBezTo>
                      <a:pt x="2175" y="0"/>
                      <a:pt x="2136" y="2"/>
                      <a:pt x="2097" y="4"/>
                    </a:cubicBezTo>
                    <a:cubicBezTo>
                      <a:pt x="1342" y="44"/>
                      <a:pt x="647" y="496"/>
                      <a:pt x="282" y="1179"/>
                    </a:cubicBezTo>
                    <a:cubicBezTo>
                      <a:pt x="35" y="1644"/>
                      <a:pt x="15" y="2125"/>
                      <a:pt x="15" y="2576"/>
                    </a:cubicBezTo>
                    <a:lnTo>
                      <a:pt x="15" y="4094"/>
                    </a:lnTo>
                    <a:cubicBezTo>
                      <a:pt x="15" y="4190"/>
                      <a:pt x="12" y="4291"/>
                      <a:pt x="11" y="4390"/>
                    </a:cubicBezTo>
                    <a:cubicBezTo>
                      <a:pt x="6" y="4649"/>
                      <a:pt x="0" y="4916"/>
                      <a:pt x="30" y="5175"/>
                    </a:cubicBezTo>
                    <a:cubicBezTo>
                      <a:pt x="121" y="5967"/>
                      <a:pt x="611" y="6635"/>
                      <a:pt x="1344" y="6964"/>
                    </a:cubicBezTo>
                    <a:cubicBezTo>
                      <a:pt x="1636" y="7094"/>
                      <a:pt x="1942" y="7160"/>
                      <a:pt x="2244" y="7160"/>
                    </a:cubicBezTo>
                    <a:cubicBezTo>
                      <a:pt x="2673" y="7160"/>
                      <a:pt x="3095" y="7030"/>
                      <a:pt x="3457" y="6775"/>
                    </a:cubicBezTo>
                    <a:cubicBezTo>
                      <a:pt x="3506" y="6742"/>
                      <a:pt x="3517" y="6677"/>
                      <a:pt x="3484" y="6628"/>
                    </a:cubicBezTo>
                    <a:cubicBezTo>
                      <a:pt x="3464" y="6599"/>
                      <a:pt x="3431" y="6583"/>
                      <a:pt x="3398" y="6583"/>
                    </a:cubicBezTo>
                    <a:cubicBezTo>
                      <a:pt x="3377" y="6583"/>
                      <a:pt x="3355" y="6589"/>
                      <a:pt x="3337" y="6602"/>
                    </a:cubicBezTo>
                    <a:cubicBezTo>
                      <a:pt x="3011" y="6831"/>
                      <a:pt x="2631" y="6948"/>
                      <a:pt x="2244" y="6948"/>
                    </a:cubicBezTo>
                    <a:cubicBezTo>
                      <a:pt x="1971" y="6948"/>
                      <a:pt x="1694" y="6890"/>
                      <a:pt x="1429" y="6772"/>
                    </a:cubicBezTo>
                    <a:cubicBezTo>
                      <a:pt x="766" y="6475"/>
                      <a:pt x="322" y="5868"/>
                      <a:pt x="239" y="5152"/>
                    </a:cubicBezTo>
                    <a:cubicBezTo>
                      <a:pt x="212" y="4906"/>
                      <a:pt x="216" y="4645"/>
                      <a:pt x="222" y="4393"/>
                    </a:cubicBezTo>
                    <a:cubicBezTo>
                      <a:pt x="223" y="4292"/>
                      <a:pt x="226" y="4192"/>
                      <a:pt x="226" y="4091"/>
                    </a:cubicBezTo>
                    <a:lnTo>
                      <a:pt x="226" y="2574"/>
                    </a:lnTo>
                    <a:cubicBezTo>
                      <a:pt x="226" y="2149"/>
                      <a:pt x="245" y="1698"/>
                      <a:pt x="469" y="1277"/>
                    </a:cubicBezTo>
                    <a:cubicBezTo>
                      <a:pt x="798" y="657"/>
                      <a:pt x="1427" y="249"/>
                      <a:pt x="2108" y="212"/>
                    </a:cubicBezTo>
                    <a:cubicBezTo>
                      <a:pt x="2145" y="211"/>
                      <a:pt x="2180" y="209"/>
                      <a:pt x="2216" y="209"/>
                    </a:cubicBezTo>
                    <a:cubicBezTo>
                      <a:pt x="2901" y="209"/>
                      <a:pt x="3551" y="585"/>
                      <a:pt x="3912" y="1188"/>
                    </a:cubicBezTo>
                    <a:cubicBezTo>
                      <a:pt x="4169" y="1620"/>
                      <a:pt x="4204" y="2083"/>
                      <a:pt x="4204" y="2521"/>
                    </a:cubicBezTo>
                    <a:cubicBezTo>
                      <a:pt x="4204" y="2792"/>
                      <a:pt x="4210" y="3065"/>
                      <a:pt x="4214" y="3339"/>
                    </a:cubicBezTo>
                    <a:cubicBezTo>
                      <a:pt x="4224" y="3899"/>
                      <a:pt x="4235" y="4481"/>
                      <a:pt x="4201" y="5043"/>
                    </a:cubicBezTo>
                    <a:cubicBezTo>
                      <a:pt x="4179" y="5395"/>
                      <a:pt x="4067" y="5737"/>
                      <a:pt x="3879" y="6033"/>
                    </a:cubicBezTo>
                    <a:cubicBezTo>
                      <a:pt x="3847" y="6082"/>
                      <a:pt x="3862" y="6147"/>
                      <a:pt x="3910" y="6179"/>
                    </a:cubicBezTo>
                    <a:cubicBezTo>
                      <a:pt x="3928" y="6190"/>
                      <a:pt x="3947" y="6195"/>
                      <a:pt x="3966" y="6195"/>
                    </a:cubicBezTo>
                    <a:cubicBezTo>
                      <a:pt x="4000" y="6195"/>
                      <a:pt x="4034" y="6179"/>
                      <a:pt x="4055" y="6146"/>
                    </a:cubicBezTo>
                    <a:cubicBezTo>
                      <a:pt x="4262" y="5821"/>
                      <a:pt x="4385" y="5444"/>
                      <a:pt x="4409" y="5055"/>
                    </a:cubicBezTo>
                    <a:cubicBezTo>
                      <a:pt x="4445" y="4485"/>
                      <a:pt x="4434" y="3899"/>
                      <a:pt x="4424" y="3335"/>
                    </a:cubicBezTo>
                    <a:cubicBezTo>
                      <a:pt x="4418" y="3063"/>
                      <a:pt x="4415" y="2791"/>
                      <a:pt x="4415" y="2521"/>
                    </a:cubicBezTo>
                    <a:cubicBezTo>
                      <a:pt x="4415" y="2077"/>
                      <a:pt x="4377" y="1557"/>
                      <a:pt x="4091" y="1080"/>
                    </a:cubicBezTo>
                    <a:cubicBezTo>
                      <a:pt x="3694" y="415"/>
                      <a:pt x="2976" y="0"/>
                      <a:pt x="2216"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00" name="Google Shape;900;p32"/>
              <p:cNvSpPr/>
              <p:nvPr/>
            </p:nvSpPr>
            <p:spPr>
              <a:xfrm rot="1377000">
                <a:off x="553320" y="1318680"/>
                <a:ext cx="583560" cy="1048680"/>
              </a:xfrm>
              <a:custGeom>
                <a:avLst/>
                <a:gdLst/>
                <a:ahLst/>
                <a:cxnLst/>
                <a:rect l="l" t="t" r="r" b="b"/>
                <a:pathLst>
                  <a:path w="3393" h="6094" extrusionOk="0">
                    <a:moveTo>
                      <a:pt x="1696" y="1"/>
                    </a:moveTo>
                    <a:cubicBezTo>
                      <a:pt x="1664" y="1"/>
                      <a:pt x="1631" y="2"/>
                      <a:pt x="1599" y="3"/>
                    </a:cubicBezTo>
                    <a:cubicBezTo>
                      <a:pt x="817" y="48"/>
                      <a:pt x="160" y="659"/>
                      <a:pt x="40" y="1455"/>
                    </a:cubicBezTo>
                    <a:cubicBezTo>
                      <a:pt x="0" y="1714"/>
                      <a:pt x="7" y="1984"/>
                      <a:pt x="13" y="2246"/>
                    </a:cubicBezTo>
                    <a:cubicBezTo>
                      <a:pt x="17" y="2345"/>
                      <a:pt x="19" y="2443"/>
                      <a:pt x="19" y="2540"/>
                    </a:cubicBezTo>
                    <a:cubicBezTo>
                      <a:pt x="19" y="2597"/>
                      <a:pt x="66" y="2645"/>
                      <a:pt x="124" y="2645"/>
                    </a:cubicBezTo>
                    <a:cubicBezTo>
                      <a:pt x="182" y="2645"/>
                      <a:pt x="231" y="2598"/>
                      <a:pt x="231" y="2540"/>
                    </a:cubicBezTo>
                    <a:cubicBezTo>
                      <a:pt x="231" y="2441"/>
                      <a:pt x="227" y="2340"/>
                      <a:pt x="225" y="2241"/>
                    </a:cubicBezTo>
                    <a:cubicBezTo>
                      <a:pt x="217" y="1988"/>
                      <a:pt x="211" y="1728"/>
                      <a:pt x="248" y="1487"/>
                    </a:cubicBezTo>
                    <a:cubicBezTo>
                      <a:pt x="352" y="799"/>
                      <a:pt x="939" y="253"/>
                      <a:pt x="1613" y="215"/>
                    </a:cubicBezTo>
                    <a:cubicBezTo>
                      <a:pt x="1640" y="213"/>
                      <a:pt x="1669" y="211"/>
                      <a:pt x="1696" y="211"/>
                    </a:cubicBezTo>
                    <a:cubicBezTo>
                      <a:pt x="2383" y="211"/>
                      <a:pt x="2985" y="714"/>
                      <a:pt x="3129" y="1405"/>
                    </a:cubicBezTo>
                    <a:cubicBezTo>
                      <a:pt x="3182" y="1654"/>
                      <a:pt x="3176" y="1932"/>
                      <a:pt x="3167" y="2201"/>
                    </a:cubicBezTo>
                    <a:cubicBezTo>
                      <a:pt x="3163" y="2295"/>
                      <a:pt x="3161" y="2388"/>
                      <a:pt x="3161" y="2480"/>
                    </a:cubicBezTo>
                    <a:lnTo>
                      <a:pt x="3161" y="4012"/>
                    </a:lnTo>
                    <a:cubicBezTo>
                      <a:pt x="3161" y="4485"/>
                      <a:pt x="3142" y="4876"/>
                      <a:pt x="2900" y="5234"/>
                    </a:cubicBezTo>
                    <a:cubicBezTo>
                      <a:pt x="2620" y="5651"/>
                      <a:pt x="2161" y="5883"/>
                      <a:pt x="1690" y="5883"/>
                    </a:cubicBezTo>
                    <a:cubicBezTo>
                      <a:pt x="1499" y="5883"/>
                      <a:pt x="1306" y="5845"/>
                      <a:pt x="1122" y="5765"/>
                    </a:cubicBezTo>
                    <a:cubicBezTo>
                      <a:pt x="585" y="5529"/>
                      <a:pt x="235" y="4972"/>
                      <a:pt x="229" y="4348"/>
                    </a:cubicBezTo>
                    <a:cubicBezTo>
                      <a:pt x="228" y="4123"/>
                      <a:pt x="228" y="3898"/>
                      <a:pt x="229" y="3673"/>
                    </a:cubicBezTo>
                    <a:lnTo>
                      <a:pt x="229" y="3335"/>
                    </a:lnTo>
                    <a:cubicBezTo>
                      <a:pt x="228" y="3276"/>
                      <a:pt x="182" y="3229"/>
                      <a:pt x="123" y="3229"/>
                    </a:cubicBezTo>
                    <a:cubicBezTo>
                      <a:pt x="66" y="3229"/>
                      <a:pt x="18" y="3276"/>
                      <a:pt x="18" y="3335"/>
                    </a:cubicBezTo>
                    <a:lnTo>
                      <a:pt x="18" y="3672"/>
                    </a:lnTo>
                    <a:cubicBezTo>
                      <a:pt x="18" y="3898"/>
                      <a:pt x="17" y="4123"/>
                      <a:pt x="18" y="4350"/>
                    </a:cubicBezTo>
                    <a:cubicBezTo>
                      <a:pt x="23" y="5057"/>
                      <a:pt x="423" y="5688"/>
                      <a:pt x="1037" y="5957"/>
                    </a:cubicBezTo>
                    <a:cubicBezTo>
                      <a:pt x="1247" y="6050"/>
                      <a:pt x="1470" y="6094"/>
                      <a:pt x="1690" y="6094"/>
                    </a:cubicBezTo>
                    <a:cubicBezTo>
                      <a:pt x="2229" y="6094"/>
                      <a:pt x="2754" y="5827"/>
                      <a:pt x="3075" y="5350"/>
                    </a:cubicBezTo>
                    <a:cubicBezTo>
                      <a:pt x="3349" y="4943"/>
                      <a:pt x="3372" y="4503"/>
                      <a:pt x="3372" y="4011"/>
                    </a:cubicBezTo>
                    <a:lnTo>
                      <a:pt x="3372" y="2477"/>
                    </a:lnTo>
                    <a:cubicBezTo>
                      <a:pt x="3372" y="2389"/>
                      <a:pt x="3375" y="2299"/>
                      <a:pt x="3377" y="2207"/>
                    </a:cubicBezTo>
                    <a:cubicBezTo>
                      <a:pt x="3385" y="1926"/>
                      <a:pt x="3393" y="1635"/>
                      <a:pt x="3336" y="1361"/>
                    </a:cubicBezTo>
                    <a:cubicBezTo>
                      <a:pt x="3171" y="572"/>
                      <a:pt x="2481" y="1"/>
                      <a:pt x="1696"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01" name="Google Shape;901;p32"/>
              <p:cNvSpPr/>
              <p:nvPr/>
            </p:nvSpPr>
            <p:spPr>
              <a:xfrm rot="1377000">
                <a:off x="643680" y="1411560"/>
                <a:ext cx="402840" cy="861840"/>
              </a:xfrm>
              <a:custGeom>
                <a:avLst/>
                <a:gdLst/>
                <a:ahLst/>
                <a:cxnLst/>
                <a:rect l="l" t="t" r="r" b="b"/>
                <a:pathLst>
                  <a:path w="2342" h="5010" extrusionOk="0">
                    <a:moveTo>
                      <a:pt x="1173" y="0"/>
                    </a:moveTo>
                    <a:cubicBezTo>
                      <a:pt x="768" y="0"/>
                      <a:pt x="389" y="222"/>
                      <a:pt x="180" y="581"/>
                    </a:cubicBezTo>
                    <a:cubicBezTo>
                      <a:pt x="0" y="889"/>
                      <a:pt x="8" y="1244"/>
                      <a:pt x="17" y="1586"/>
                    </a:cubicBezTo>
                    <a:cubicBezTo>
                      <a:pt x="18" y="1651"/>
                      <a:pt x="19" y="1716"/>
                      <a:pt x="19" y="1779"/>
                    </a:cubicBezTo>
                    <a:lnTo>
                      <a:pt x="19" y="3335"/>
                    </a:lnTo>
                    <a:lnTo>
                      <a:pt x="18" y="3473"/>
                    </a:lnTo>
                    <a:cubicBezTo>
                      <a:pt x="14" y="3849"/>
                      <a:pt x="10" y="4239"/>
                      <a:pt x="271" y="4574"/>
                    </a:cubicBezTo>
                    <a:cubicBezTo>
                      <a:pt x="490" y="4853"/>
                      <a:pt x="816" y="5010"/>
                      <a:pt x="1164" y="5010"/>
                    </a:cubicBezTo>
                    <a:cubicBezTo>
                      <a:pt x="1211" y="5010"/>
                      <a:pt x="1257" y="5007"/>
                      <a:pt x="1305" y="5002"/>
                    </a:cubicBezTo>
                    <a:cubicBezTo>
                      <a:pt x="1708" y="4954"/>
                      <a:pt x="2050" y="4705"/>
                      <a:pt x="2218" y="4334"/>
                    </a:cubicBezTo>
                    <a:cubicBezTo>
                      <a:pt x="2243" y="4280"/>
                      <a:pt x="2218" y="4219"/>
                      <a:pt x="2167" y="4195"/>
                    </a:cubicBezTo>
                    <a:cubicBezTo>
                      <a:pt x="2153" y="4188"/>
                      <a:pt x="2138" y="4185"/>
                      <a:pt x="2124" y="4185"/>
                    </a:cubicBezTo>
                    <a:cubicBezTo>
                      <a:pt x="2083" y="4185"/>
                      <a:pt x="2045" y="4208"/>
                      <a:pt x="2026" y="4246"/>
                    </a:cubicBezTo>
                    <a:cubicBezTo>
                      <a:pt x="1889" y="4548"/>
                      <a:pt x="1609" y="4752"/>
                      <a:pt x="1279" y="4792"/>
                    </a:cubicBezTo>
                    <a:cubicBezTo>
                      <a:pt x="1241" y="4797"/>
                      <a:pt x="1203" y="4799"/>
                      <a:pt x="1165" y="4799"/>
                    </a:cubicBezTo>
                    <a:cubicBezTo>
                      <a:pt x="881" y="4799"/>
                      <a:pt x="615" y="4671"/>
                      <a:pt x="439" y="4445"/>
                    </a:cubicBezTo>
                    <a:cubicBezTo>
                      <a:pt x="222" y="4168"/>
                      <a:pt x="226" y="3833"/>
                      <a:pt x="230" y="3477"/>
                    </a:cubicBezTo>
                    <a:lnTo>
                      <a:pt x="231" y="1782"/>
                    </a:lnTo>
                    <a:cubicBezTo>
                      <a:pt x="231" y="1717"/>
                      <a:pt x="230" y="1651"/>
                      <a:pt x="227" y="1584"/>
                    </a:cubicBezTo>
                    <a:cubicBezTo>
                      <a:pt x="221" y="1269"/>
                      <a:pt x="214" y="946"/>
                      <a:pt x="363" y="688"/>
                    </a:cubicBezTo>
                    <a:cubicBezTo>
                      <a:pt x="533" y="395"/>
                      <a:pt x="844" y="214"/>
                      <a:pt x="1173" y="214"/>
                    </a:cubicBezTo>
                    <a:cubicBezTo>
                      <a:pt x="1719" y="216"/>
                      <a:pt x="2090" y="745"/>
                      <a:pt x="2130" y="1246"/>
                    </a:cubicBezTo>
                    <a:cubicBezTo>
                      <a:pt x="2130" y="1990"/>
                      <a:pt x="2130" y="2759"/>
                      <a:pt x="2116" y="3496"/>
                    </a:cubicBezTo>
                    <a:cubicBezTo>
                      <a:pt x="2113" y="3551"/>
                      <a:pt x="2160" y="3599"/>
                      <a:pt x="2217" y="3600"/>
                    </a:cubicBezTo>
                    <a:lnTo>
                      <a:pt x="2220" y="3600"/>
                    </a:lnTo>
                    <a:cubicBezTo>
                      <a:pt x="2277" y="3600"/>
                      <a:pt x="2325" y="3555"/>
                      <a:pt x="2326" y="3498"/>
                    </a:cubicBezTo>
                    <a:cubicBezTo>
                      <a:pt x="2341" y="2758"/>
                      <a:pt x="2341" y="1987"/>
                      <a:pt x="2341" y="1234"/>
                    </a:cubicBezTo>
                    <a:cubicBezTo>
                      <a:pt x="2292" y="630"/>
                      <a:pt x="1842" y="3"/>
                      <a:pt x="1173"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02" name="Google Shape;902;p32"/>
              <p:cNvSpPr/>
              <p:nvPr/>
            </p:nvSpPr>
            <p:spPr>
              <a:xfrm rot="1377000">
                <a:off x="736920" y="1504080"/>
                <a:ext cx="216360" cy="678240"/>
              </a:xfrm>
              <a:custGeom>
                <a:avLst/>
                <a:gdLst/>
                <a:ahLst/>
                <a:cxnLst/>
                <a:rect l="l" t="t" r="r" b="b"/>
                <a:pathLst>
                  <a:path w="1259" h="3943" extrusionOk="0">
                    <a:moveTo>
                      <a:pt x="632" y="211"/>
                    </a:moveTo>
                    <a:cubicBezTo>
                      <a:pt x="862" y="214"/>
                      <a:pt x="1049" y="407"/>
                      <a:pt x="1049" y="645"/>
                    </a:cubicBezTo>
                    <a:lnTo>
                      <a:pt x="1049" y="3298"/>
                    </a:lnTo>
                    <a:cubicBezTo>
                      <a:pt x="1049" y="3537"/>
                      <a:pt x="861" y="3731"/>
                      <a:pt x="631" y="3731"/>
                    </a:cubicBezTo>
                    <a:cubicBezTo>
                      <a:pt x="401" y="3731"/>
                      <a:pt x="213" y="3537"/>
                      <a:pt x="213" y="3298"/>
                    </a:cubicBezTo>
                    <a:lnTo>
                      <a:pt x="213" y="645"/>
                    </a:lnTo>
                    <a:cubicBezTo>
                      <a:pt x="213" y="407"/>
                      <a:pt x="398" y="214"/>
                      <a:pt x="630" y="211"/>
                    </a:cubicBezTo>
                    <a:close/>
                    <a:moveTo>
                      <a:pt x="630" y="1"/>
                    </a:moveTo>
                    <a:cubicBezTo>
                      <a:pt x="282" y="1"/>
                      <a:pt x="0" y="290"/>
                      <a:pt x="0" y="645"/>
                    </a:cubicBezTo>
                    <a:lnTo>
                      <a:pt x="0" y="3298"/>
                    </a:lnTo>
                    <a:cubicBezTo>
                      <a:pt x="0" y="3653"/>
                      <a:pt x="282" y="3943"/>
                      <a:pt x="630" y="3943"/>
                    </a:cubicBezTo>
                    <a:cubicBezTo>
                      <a:pt x="976" y="3943"/>
                      <a:pt x="1258" y="3653"/>
                      <a:pt x="1258" y="3298"/>
                    </a:cubicBezTo>
                    <a:lnTo>
                      <a:pt x="1258" y="645"/>
                    </a:lnTo>
                    <a:cubicBezTo>
                      <a:pt x="1258" y="290"/>
                      <a:pt x="978" y="1"/>
                      <a:pt x="630"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grpSp>
        <p:grpSp>
          <p:nvGrpSpPr>
            <p:cNvPr id="903" name="Google Shape;903;p32"/>
            <p:cNvGrpSpPr/>
            <p:nvPr/>
          </p:nvGrpSpPr>
          <p:grpSpPr>
            <a:xfrm>
              <a:off x="7178868" y="2708037"/>
              <a:ext cx="2005995" cy="2459204"/>
              <a:chOff x="7178868" y="2708037"/>
              <a:chExt cx="2005995" cy="2459204"/>
            </a:xfrm>
          </p:grpSpPr>
          <p:sp>
            <p:nvSpPr>
              <p:cNvPr id="904" name="Google Shape;904;p32"/>
              <p:cNvSpPr/>
              <p:nvPr/>
            </p:nvSpPr>
            <p:spPr>
              <a:xfrm rot="-1252200">
                <a:off x="7994880" y="2940120"/>
                <a:ext cx="34200" cy="705960"/>
              </a:xfrm>
              <a:custGeom>
                <a:avLst/>
                <a:gdLst/>
                <a:ahLst/>
                <a:cxnLst/>
                <a:rect l="l" t="t" r="r" b="b"/>
                <a:pathLst>
                  <a:path w="212" h="4349" extrusionOk="0">
                    <a:moveTo>
                      <a:pt x="91" y="1"/>
                    </a:moveTo>
                    <a:cubicBezTo>
                      <a:pt x="60" y="1"/>
                      <a:pt x="31" y="2"/>
                      <a:pt x="0" y="4"/>
                    </a:cubicBezTo>
                    <a:lnTo>
                      <a:pt x="0" y="4243"/>
                    </a:lnTo>
                    <a:cubicBezTo>
                      <a:pt x="0" y="4301"/>
                      <a:pt x="48" y="4349"/>
                      <a:pt x="105" y="4349"/>
                    </a:cubicBezTo>
                    <a:cubicBezTo>
                      <a:pt x="164" y="4349"/>
                      <a:pt x="212" y="4301"/>
                      <a:pt x="212" y="4243"/>
                    </a:cubicBezTo>
                    <a:lnTo>
                      <a:pt x="212" y="4"/>
                    </a:lnTo>
                    <a:cubicBezTo>
                      <a:pt x="177" y="2"/>
                      <a:pt x="143" y="1"/>
                      <a:pt x="110"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05" name="Google Shape;905;p32"/>
              <p:cNvSpPr/>
              <p:nvPr/>
            </p:nvSpPr>
            <p:spPr>
              <a:xfrm rot="-1252200">
                <a:off x="8212320" y="3657960"/>
                <a:ext cx="34200" cy="412200"/>
              </a:xfrm>
              <a:custGeom>
                <a:avLst/>
                <a:gdLst/>
                <a:ahLst/>
                <a:cxnLst/>
                <a:rect l="l" t="t" r="r" b="b"/>
                <a:pathLst>
                  <a:path w="212" h="2540" extrusionOk="0">
                    <a:moveTo>
                      <a:pt x="105" y="1"/>
                    </a:moveTo>
                    <a:cubicBezTo>
                      <a:pt x="48" y="1"/>
                      <a:pt x="0" y="47"/>
                      <a:pt x="0" y="106"/>
                    </a:cubicBezTo>
                    <a:lnTo>
                      <a:pt x="0" y="2433"/>
                    </a:lnTo>
                    <a:cubicBezTo>
                      <a:pt x="0" y="2493"/>
                      <a:pt x="48" y="2540"/>
                      <a:pt x="105" y="2540"/>
                    </a:cubicBezTo>
                    <a:cubicBezTo>
                      <a:pt x="164" y="2540"/>
                      <a:pt x="212" y="2493"/>
                      <a:pt x="212" y="2433"/>
                    </a:cubicBezTo>
                    <a:lnTo>
                      <a:pt x="212" y="106"/>
                    </a:lnTo>
                    <a:cubicBezTo>
                      <a:pt x="212" y="48"/>
                      <a:pt x="165" y="1"/>
                      <a:pt x="105"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06" name="Google Shape;906;p32"/>
              <p:cNvSpPr/>
              <p:nvPr/>
            </p:nvSpPr>
            <p:spPr>
              <a:xfrm rot="-1252200">
                <a:off x="8721000" y="3984480"/>
                <a:ext cx="371160" cy="538200"/>
              </a:xfrm>
              <a:custGeom>
                <a:avLst/>
                <a:gdLst/>
                <a:ahLst/>
                <a:cxnLst/>
                <a:rect l="l" t="t" r="r" b="b"/>
                <a:pathLst>
                  <a:path w="2288" h="3316" extrusionOk="0">
                    <a:moveTo>
                      <a:pt x="123" y="0"/>
                    </a:moveTo>
                    <a:cubicBezTo>
                      <a:pt x="86" y="0"/>
                      <a:pt x="51" y="19"/>
                      <a:pt x="31" y="52"/>
                    </a:cubicBezTo>
                    <a:cubicBezTo>
                      <a:pt x="1" y="101"/>
                      <a:pt x="17" y="166"/>
                      <a:pt x="68" y="195"/>
                    </a:cubicBezTo>
                    <a:cubicBezTo>
                      <a:pt x="1011" y="755"/>
                      <a:pt x="1672" y="1691"/>
                      <a:pt x="1882" y="2762"/>
                    </a:cubicBezTo>
                    <a:cubicBezTo>
                      <a:pt x="1925" y="2981"/>
                      <a:pt x="2036" y="3170"/>
                      <a:pt x="2188" y="3316"/>
                    </a:cubicBezTo>
                    <a:cubicBezTo>
                      <a:pt x="2222" y="3251"/>
                      <a:pt x="2255" y="3185"/>
                      <a:pt x="2288" y="3120"/>
                    </a:cubicBezTo>
                    <a:cubicBezTo>
                      <a:pt x="2190" y="3010"/>
                      <a:pt x="2119" y="2874"/>
                      <a:pt x="2089" y="2720"/>
                    </a:cubicBezTo>
                    <a:cubicBezTo>
                      <a:pt x="1866" y="1593"/>
                      <a:pt x="1169" y="606"/>
                      <a:pt x="175" y="14"/>
                    </a:cubicBezTo>
                    <a:cubicBezTo>
                      <a:pt x="159" y="5"/>
                      <a:pt x="141" y="0"/>
                      <a:pt x="123"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07" name="Google Shape;907;p32"/>
              <p:cNvSpPr/>
              <p:nvPr/>
            </p:nvSpPr>
            <p:spPr>
              <a:xfrm rot="-1252200">
                <a:off x="7934040" y="4116960"/>
                <a:ext cx="678600" cy="173880"/>
              </a:xfrm>
              <a:custGeom>
                <a:avLst/>
                <a:gdLst/>
                <a:ahLst/>
                <a:cxnLst/>
                <a:rect l="l" t="t" r="r" b="b"/>
                <a:pathLst>
                  <a:path w="4179" h="1073" extrusionOk="0">
                    <a:moveTo>
                      <a:pt x="2583" y="0"/>
                    </a:moveTo>
                    <a:cubicBezTo>
                      <a:pt x="1654" y="0"/>
                      <a:pt x="779" y="306"/>
                      <a:pt x="54" y="884"/>
                    </a:cubicBezTo>
                    <a:cubicBezTo>
                      <a:pt x="9" y="921"/>
                      <a:pt x="0" y="987"/>
                      <a:pt x="38" y="1032"/>
                    </a:cubicBezTo>
                    <a:cubicBezTo>
                      <a:pt x="59" y="1059"/>
                      <a:pt x="90" y="1073"/>
                      <a:pt x="120" y="1073"/>
                    </a:cubicBezTo>
                    <a:cubicBezTo>
                      <a:pt x="143" y="1073"/>
                      <a:pt x="167" y="1065"/>
                      <a:pt x="186" y="1049"/>
                    </a:cubicBezTo>
                    <a:cubicBezTo>
                      <a:pt x="872" y="500"/>
                      <a:pt x="1703" y="212"/>
                      <a:pt x="2583" y="212"/>
                    </a:cubicBezTo>
                    <a:cubicBezTo>
                      <a:pt x="3080" y="212"/>
                      <a:pt x="3563" y="305"/>
                      <a:pt x="4019" y="488"/>
                    </a:cubicBezTo>
                    <a:cubicBezTo>
                      <a:pt x="4032" y="494"/>
                      <a:pt x="4045" y="496"/>
                      <a:pt x="4058" y="496"/>
                    </a:cubicBezTo>
                    <a:cubicBezTo>
                      <a:pt x="4100" y="496"/>
                      <a:pt x="4140" y="471"/>
                      <a:pt x="4156" y="429"/>
                    </a:cubicBezTo>
                    <a:cubicBezTo>
                      <a:pt x="4178" y="374"/>
                      <a:pt x="4152" y="315"/>
                      <a:pt x="4097" y="292"/>
                    </a:cubicBezTo>
                    <a:cubicBezTo>
                      <a:pt x="3617" y="99"/>
                      <a:pt x="3107" y="0"/>
                      <a:pt x="2583"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87100" rIns="91425" bIns="8710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08" name="Google Shape;908;p32"/>
              <p:cNvSpPr/>
              <p:nvPr/>
            </p:nvSpPr>
            <p:spPr>
              <a:xfrm rot="-1252200">
                <a:off x="7828920" y="4489560"/>
                <a:ext cx="213120" cy="414720"/>
              </a:xfrm>
              <a:custGeom>
                <a:avLst/>
                <a:gdLst/>
                <a:ahLst/>
                <a:cxnLst/>
                <a:rect l="l" t="t" r="r" b="b"/>
                <a:pathLst>
                  <a:path w="1315" h="2555" extrusionOk="0">
                    <a:moveTo>
                      <a:pt x="1197" y="0"/>
                    </a:moveTo>
                    <a:cubicBezTo>
                      <a:pt x="1168" y="0"/>
                      <a:pt x="1138" y="12"/>
                      <a:pt x="1117" y="36"/>
                    </a:cubicBezTo>
                    <a:cubicBezTo>
                      <a:pt x="629" y="594"/>
                      <a:pt x="304" y="1274"/>
                      <a:pt x="176" y="2000"/>
                    </a:cubicBezTo>
                    <a:cubicBezTo>
                      <a:pt x="152" y="2138"/>
                      <a:pt x="89" y="2259"/>
                      <a:pt x="1" y="2358"/>
                    </a:cubicBezTo>
                    <a:cubicBezTo>
                      <a:pt x="34" y="2424"/>
                      <a:pt x="67" y="2490"/>
                      <a:pt x="101" y="2554"/>
                    </a:cubicBezTo>
                    <a:cubicBezTo>
                      <a:pt x="246" y="2421"/>
                      <a:pt x="348" y="2243"/>
                      <a:pt x="384" y="2038"/>
                    </a:cubicBezTo>
                    <a:cubicBezTo>
                      <a:pt x="505" y="1348"/>
                      <a:pt x="814" y="705"/>
                      <a:pt x="1277" y="175"/>
                    </a:cubicBezTo>
                    <a:cubicBezTo>
                      <a:pt x="1315" y="132"/>
                      <a:pt x="1311" y="65"/>
                      <a:pt x="1267" y="26"/>
                    </a:cubicBezTo>
                    <a:cubicBezTo>
                      <a:pt x="1247" y="9"/>
                      <a:pt x="1222" y="0"/>
                      <a:pt x="1197"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09" name="Google Shape;909;p32"/>
              <p:cNvSpPr/>
              <p:nvPr/>
            </p:nvSpPr>
            <p:spPr>
              <a:xfrm rot="-1252200">
                <a:off x="9066240" y="4460040"/>
                <a:ext cx="81360" cy="92880"/>
              </a:xfrm>
              <a:custGeom>
                <a:avLst/>
                <a:gdLst/>
                <a:ahLst/>
                <a:cxnLst/>
                <a:rect l="l" t="t" r="r" b="b"/>
                <a:pathLst>
                  <a:path w="502" h="574" extrusionOk="0">
                    <a:moveTo>
                      <a:pt x="121" y="1"/>
                    </a:moveTo>
                    <a:cubicBezTo>
                      <a:pt x="103" y="1"/>
                      <a:pt x="85" y="5"/>
                      <a:pt x="68" y="15"/>
                    </a:cubicBezTo>
                    <a:cubicBezTo>
                      <a:pt x="18" y="43"/>
                      <a:pt x="0" y="108"/>
                      <a:pt x="29" y="158"/>
                    </a:cubicBezTo>
                    <a:cubicBezTo>
                      <a:pt x="121" y="321"/>
                      <a:pt x="244" y="460"/>
                      <a:pt x="390" y="574"/>
                    </a:cubicBezTo>
                    <a:cubicBezTo>
                      <a:pt x="428" y="515"/>
                      <a:pt x="465" y="457"/>
                      <a:pt x="502" y="396"/>
                    </a:cubicBezTo>
                    <a:cubicBezTo>
                      <a:pt x="386" y="301"/>
                      <a:pt x="288" y="186"/>
                      <a:pt x="213" y="54"/>
                    </a:cubicBezTo>
                    <a:cubicBezTo>
                      <a:pt x="193" y="20"/>
                      <a:pt x="158" y="1"/>
                      <a:pt x="121"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46425" rIns="91425" bIns="46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10" name="Google Shape;910;p32"/>
              <p:cNvSpPr/>
              <p:nvPr/>
            </p:nvSpPr>
            <p:spPr>
              <a:xfrm rot="-1252200">
                <a:off x="7934400" y="4735440"/>
                <a:ext cx="124560" cy="237240"/>
              </a:xfrm>
              <a:custGeom>
                <a:avLst/>
                <a:gdLst/>
                <a:ahLst/>
                <a:cxnLst/>
                <a:rect l="l" t="t" r="r" b="b"/>
                <a:pathLst>
                  <a:path w="769" h="1462" extrusionOk="0">
                    <a:moveTo>
                      <a:pt x="650" y="1"/>
                    </a:moveTo>
                    <a:cubicBezTo>
                      <a:pt x="605" y="1"/>
                      <a:pt x="562" y="30"/>
                      <a:pt x="549" y="75"/>
                    </a:cubicBezTo>
                    <a:cubicBezTo>
                      <a:pt x="505" y="218"/>
                      <a:pt x="471" y="364"/>
                      <a:pt x="445" y="517"/>
                    </a:cubicBezTo>
                    <a:cubicBezTo>
                      <a:pt x="392" y="828"/>
                      <a:pt x="230" y="1094"/>
                      <a:pt x="1" y="1282"/>
                    </a:cubicBezTo>
                    <a:cubicBezTo>
                      <a:pt x="38" y="1343"/>
                      <a:pt x="76" y="1403"/>
                      <a:pt x="115" y="1462"/>
                    </a:cubicBezTo>
                    <a:cubicBezTo>
                      <a:pt x="392" y="1242"/>
                      <a:pt x="592" y="924"/>
                      <a:pt x="653" y="551"/>
                    </a:cubicBezTo>
                    <a:cubicBezTo>
                      <a:pt x="676" y="406"/>
                      <a:pt x="709" y="271"/>
                      <a:pt x="751" y="137"/>
                    </a:cubicBezTo>
                    <a:cubicBezTo>
                      <a:pt x="768" y="81"/>
                      <a:pt x="736" y="22"/>
                      <a:pt x="681" y="5"/>
                    </a:cubicBezTo>
                    <a:cubicBezTo>
                      <a:pt x="671" y="2"/>
                      <a:pt x="660" y="1"/>
                      <a:pt x="650"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11" name="Google Shape;911;p32"/>
              <p:cNvSpPr/>
              <p:nvPr/>
            </p:nvSpPr>
            <p:spPr>
              <a:xfrm rot="-1252200">
                <a:off x="7919640" y="4154760"/>
                <a:ext cx="1065960" cy="457200"/>
              </a:xfrm>
              <a:custGeom>
                <a:avLst/>
                <a:gdLst/>
                <a:ahLst/>
                <a:cxnLst/>
                <a:rect l="l" t="t" r="r" b="b"/>
                <a:pathLst>
                  <a:path w="6564" h="2817" extrusionOk="0">
                    <a:moveTo>
                      <a:pt x="3138" y="0"/>
                    </a:moveTo>
                    <a:cubicBezTo>
                      <a:pt x="1975" y="0"/>
                      <a:pt x="889" y="579"/>
                      <a:pt x="233" y="1548"/>
                    </a:cubicBezTo>
                    <a:cubicBezTo>
                      <a:pt x="158" y="1661"/>
                      <a:pt x="88" y="1776"/>
                      <a:pt x="28" y="1891"/>
                    </a:cubicBezTo>
                    <a:cubicBezTo>
                      <a:pt x="0" y="1942"/>
                      <a:pt x="21" y="2006"/>
                      <a:pt x="72" y="2034"/>
                    </a:cubicBezTo>
                    <a:cubicBezTo>
                      <a:pt x="87" y="2042"/>
                      <a:pt x="104" y="2046"/>
                      <a:pt x="121" y="2046"/>
                    </a:cubicBezTo>
                    <a:cubicBezTo>
                      <a:pt x="159" y="2046"/>
                      <a:pt x="195" y="2026"/>
                      <a:pt x="214" y="1990"/>
                    </a:cubicBezTo>
                    <a:cubicBezTo>
                      <a:pt x="271" y="1880"/>
                      <a:pt x="337" y="1772"/>
                      <a:pt x="408" y="1666"/>
                    </a:cubicBezTo>
                    <a:cubicBezTo>
                      <a:pt x="1025" y="756"/>
                      <a:pt x="2046" y="212"/>
                      <a:pt x="3142" y="212"/>
                    </a:cubicBezTo>
                    <a:cubicBezTo>
                      <a:pt x="4333" y="212"/>
                      <a:pt x="5436" y="860"/>
                      <a:pt x="6019" y="1903"/>
                    </a:cubicBezTo>
                    <a:cubicBezTo>
                      <a:pt x="6172" y="2177"/>
                      <a:pt x="6280" y="2450"/>
                      <a:pt x="6345" y="2736"/>
                    </a:cubicBezTo>
                    <a:cubicBezTo>
                      <a:pt x="6356" y="2785"/>
                      <a:pt x="6400" y="2817"/>
                      <a:pt x="6448" y="2817"/>
                    </a:cubicBezTo>
                    <a:cubicBezTo>
                      <a:pt x="6456" y="2817"/>
                      <a:pt x="6465" y="2815"/>
                      <a:pt x="6471" y="2814"/>
                    </a:cubicBezTo>
                    <a:cubicBezTo>
                      <a:pt x="6527" y="2800"/>
                      <a:pt x="6564" y="2743"/>
                      <a:pt x="6549" y="2687"/>
                    </a:cubicBezTo>
                    <a:cubicBezTo>
                      <a:pt x="6478" y="2381"/>
                      <a:pt x="6364" y="2091"/>
                      <a:pt x="6202" y="1800"/>
                    </a:cubicBezTo>
                    <a:cubicBezTo>
                      <a:pt x="5580" y="690"/>
                      <a:pt x="4406" y="0"/>
                      <a:pt x="3138"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12" name="Google Shape;912;p32"/>
              <p:cNvSpPr/>
              <p:nvPr/>
            </p:nvSpPr>
            <p:spPr>
              <a:xfrm rot="-1252200">
                <a:off x="7903080" y="4238280"/>
                <a:ext cx="1169280" cy="608760"/>
              </a:xfrm>
              <a:custGeom>
                <a:avLst/>
                <a:gdLst/>
                <a:ahLst/>
                <a:cxnLst/>
                <a:rect l="l" t="t" r="r" b="b"/>
                <a:pathLst>
                  <a:path w="7201" h="3750" extrusionOk="0">
                    <a:moveTo>
                      <a:pt x="3603" y="1"/>
                    </a:moveTo>
                    <a:cubicBezTo>
                      <a:pt x="2614" y="1"/>
                      <a:pt x="1692" y="493"/>
                      <a:pt x="1134" y="1316"/>
                    </a:cubicBezTo>
                    <a:cubicBezTo>
                      <a:pt x="892" y="1676"/>
                      <a:pt x="741" y="2050"/>
                      <a:pt x="673" y="2461"/>
                    </a:cubicBezTo>
                    <a:cubicBezTo>
                      <a:pt x="596" y="2922"/>
                      <a:pt x="348" y="3313"/>
                      <a:pt x="0" y="3581"/>
                    </a:cubicBezTo>
                    <a:cubicBezTo>
                      <a:pt x="42" y="3639"/>
                      <a:pt x="85" y="3695"/>
                      <a:pt x="129" y="3750"/>
                    </a:cubicBezTo>
                    <a:cubicBezTo>
                      <a:pt x="518" y="3450"/>
                      <a:pt x="794" y="3012"/>
                      <a:pt x="881" y="2495"/>
                    </a:cubicBezTo>
                    <a:cubicBezTo>
                      <a:pt x="944" y="2114"/>
                      <a:pt x="1085" y="1767"/>
                      <a:pt x="1310" y="1434"/>
                    </a:cubicBezTo>
                    <a:cubicBezTo>
                      <a:pt x="1827" y="669"/>
                      <a:pt x="2685" y="211"/>
                      <a:pt x="3606" y="211"/>
                    </a:cubicBezTo>
                    <a:cubicBezTo>
                      <a:pt x="4606" y="211"/>
                      <a:pt x="5533" y="756"/>
                      <a:pt x="6024" y="1634"/>
                    </a:cubicBezTo>
                    <a:cubicBezTo>
                      <a:pt x="6181" y="1917"/>
                      <a:pt x="6282" y="2200"/>
                      <a:pt x="6332" y="2502"/>
                    </a:cubicBezTo>
                    <a:cubicBezTo>
                      <a:pt x="6416" y="3012"/>
                      <a:pt x="6690" y="3448"/>
                      <a:pt x="7074" y="3745"/>
                    </a:cubicBezTo>
                    <a:cubicBezTo>
                      <a:pt x="7116" y="3690"/>
                      <a:pt x="7159" y="3635"/>
                      <a:pt x="7201" y="3576"/>
                    </a:cubicBezTo>
                    <a:cubicBezTo>
                      <a:pt x="6855" y="3311"/>
                      <a:pt x="6612" y="2923"/>
                      <a:pt x="6537" y="2468"/>
                    </a:cubicBezTo>
                    <a:cubicBezTo>
                      <a:pt x="6485" y="2142"/>
                      <a:pt x="6376" y="1836"/>
                      <a:pt x="6206" y="1531"/>
                    </a:cubicBezTo>
                    <a:cubicBezTo>
                      <a:pt x="5679" y="586"/>
                      <a:pt x="4682" y="1"/>
                      <a:pt x="3603"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13" name="Google Shape;913;p32"/>
              <p:cNvSpPr/>
              <p:nvPr/>
            </p:nvSpPr>
            <p:spPr>
              <a:xfrm rot="-1252200">
                <a:off x="8006040" y="4386600"/>
                <a:ext cx="661680" cy="576360"/>
              </a:xfrm>
              <a:custGeom>
                <a:avLst/>
                <a:gdLst/>
                <a:ahLst/>
                <a:cxnLst/>
                <a:rect l="l" t="t" r="r" b="b"/>
                <a:pathLst>
                  <a:path w="4075" h="3551" extrusionOk="0">
                    <a:moveTo>
                      <a:pt x="3198" y="0"/>
                    </a:moveTo>
                    <a:cubicBezTo>
                      <a:pt x="2385" y="0"/>
                      <a:pt x="1624" y="405"/>
                      <a:pt x="1165" y="1084"/>
                    </a:cubicBezTo>
                    <a:cubicBezTo>
                      <a:pt x="966" y="1379"/>
                      <a:pt x="841" y="1685"/>
                      <a:pt x="786" y="2018"/>
                    </a:cubicBezTo>
                    <a:cubicBezTo>
                      <a:pt x="701" y="2538"/>
                      <a:pt x="438" y="3016"/>
                      <a:pt x="46" y="3365"/>
                    </a:cubicBezTo>
                    <a:cubicBezTo>
                      <a:pt x="3" y="3404"/>
                      <a:pt x="0" y="3471"/>
                      <a:pt x="38" y="3514"/>
                    </a:cubicBezTo>
                    <a:cubicBezTo>
                      <a:pt x="59" y="3537"/>
                      <a:pt x="88" y="3551"/>
                      <a:pt x="116" y="3551"/>
                    </a:cubicBezTo>
                    <a:cubicBezTo>
                      <a:pt x="142" y="3551"/>
                      <a:pt x="167" y="3542"/>
                      <a:pt x="187" y="3524"/>
                    </a:cubicBezTo>
                    <a:cubicBezTo>
                      <a:pt x="614" y="3145"/>
                      <a:pt x="901" y="2623"/>
                      <a:pt x="996" y="2055"/>
                    </a:cubicBezTo>
                    <a:cubicBezTo>
                      <a:pt x="1046" y="1751"/>
                      <a:pt x="1158" y="1472"/>
                      <a:pt x="1340" y="1202"/>
                    </a:cubicBezTo>
                    <a:cubicBezTo>
                      <a:pt x="1760" y="583"/>
                      <a:pt x="2456" y="212"/>
                      <a:pt x="3198" y="212"/>
                    </a:cubicBezTo>
                    <a:cubicBezTo>
                      <a:pt x="3445" y="212"/>
                      <a:pt x="3688" y="254"/>
                      <a:pt x="3921" y="333"/>
                    </a:cubicBezTo>
                    <a:cubicBezTo>
                      <a:pt x="3933" y="337"/>
                      <a:pt x="3944" y="339"/>
                      <a:pt x="3956" y="339"/>
                    </a:cubicBezTo>
                    <a:cubicBezTo>
                      <a:pt x="4000" y="339"/>
                      <a:pt x="4040" y="310"/>
                      <a:pt x="4055" y="267"/>
                    </a:cubicBezTo>
                    <a:cubicBezTo>
                      <a:pt x="4075" y="212"/>
                      <a:pt x="4044" y="152"/>
                      <a:pt x="3989" y="133"/>
                    </a:cubicBezTo>
                    <a:cubicBezTo>
                      <a:pt x="3735" y="45"/>
                      <a:pt x="3468" y="0"/>
                      <a:pt x="3198"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14" name="Google Shape;914;p32"/>
              <p:cNvSpPr/>
              <p:nvPr/>
            </p:nvSpPr>
            <p:spPr>
              <a:xfrm rot="-1252200">
                <a:off x="8692920" y="4251240"/>
                <a:ext cx="340560" cy="525240"/>
              </a:xfrm>
              <a:custGeom>
                <a:avLst/>
                <a:gdLst/>
                <a:ahLst/>
                <a:cxnLst/>
                <a:rect l="l" t="t" r="r" b="b"/>
                <a:pathLst>
                  <a:path w="2099" h="3235" extrusionOk="0">
                    <a:moveTo>
                      <a:pt x="119" y="1"/>
                    </a:moveTo>
                    <a:cubicBezTo>
                      <a:pt x="85" y="1"/>
                      <a:pt x="52" y="17"/>
                      <a:pt x="31" y="48"/>
                    </a:cubicBezTo>
                    <a:cubicBezTo>
                      <a:pt x="1" y="97"/>
                      <a:pt x="13" y="162"/>
                      <a:pt x="62" y="195"/>
                    </a:cubicBezTo>
                    <a:cubicBezTo>
                      <a:pt x="363" y="392"/>
                      <a:pt x="615" y="663"/>
                      <a:pt x="790" y="978"/>
                    </a:cubicBezTo>
                    <a:cubicBezTo>
                      <a:pt x="918" y="1205"/>
                      <a:pt x="998" y="1433"/>
                      <a:pt x="1038" y="1672"/>
                    </a:cubicBezTo>
                    <a:cubicBezTo>
                      <a:pt x="1139" y="2292"/>
                      <a:pt x="1467" y="2846"/>
                      <a:pt x="1957" y="3234"/>
                    </a:cubicBezTo>
                    <a:cubicBezTo>
                      <a:pt x="2006" y="3184"/>
                      <a:pt x="2053" y="3131"/>
                      <a:pt x="2099" y="3078"/>
                    </a:cubicBezTo>
                    <a:cubicBezTo>
                      <a:pt x="1642" y="2720"/>
                      <a:pt x="1339" y="2210"/>
                      <a:pt x="1246" y="1637"/>
                    </a:cubicBezTo>
                    <a:cubicBezTo>
                      <a:pt x="1202" y="1373"/>
                      <a:pt x="1112" y="1123"/>
                      <a:pt x="974" y="874"/>
                    </a:cubicBezTo>
                    <a:cubicBezTo>
                      <a:pt x="782" y="529"/>
                      <a:pt x="506" y="234"/>
                      <a:pt x="178" y="18"/>
                    </a:cubicBezTo>
                    <a:cubicBezTo>
                      <a:pt x="160" y="6"/>
                      <a:pt x="139" y="1"/>
                      <a:pt x="119"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15" name="Google Shape;915;p32"/>
              <p:cNvSpPr/>
              <p:nvPr/>
            </p:nvSpPr>
            <p:spPr>
              <a:xfrm rot="-1252200">
                <a:off x="8068320" y="4399920"/>
                <a:ext cx="944640" cy="563040"/>
              </a:xfrm>
              <a:custGeom>
                <a:avLst/>
                <a:gdLst/>
                <a:ahLst/>
                <a:cxnLst/>
                <a:rect l="l" t="t" r="r" b="b"/>
                <a:pathLst>
                  <a:path w="5817" h="3469" extrusionOk="0">
                    <a:moveTo>
                      <a:pt x="2912" y="1"/>
                    </a:moveTo>
                    <a:cubicBezTo>
                      <a:pt x="2274" y="1"/>
                      <a:pt x="1677" y="319"/>
                      <a:pt x="1317" y="852"/>
                    </a:cubicBezTo>
                    <a:cubicBezTo>
                      <a:pt x="1161" y="1082"/>
                      <a:pt x="1064" y="1319"/>
                      <a:pt x="1020" y="1578"/>
                    </a:cubicBezTo>
                    <a:cubicBezTo>
                      <a:pt x="903" y="2290"/>
                      <a:pt x="527" y="2900"/>
                      <a:pt x="0" y="3324"/>
                    </a:cubicBezTo>
                    <a:cubicBezTo>
                      <a:pt x="53" y="3374"/>
                      <a:pt x="105" y="3421"/>
                      <a:pt x="158" y="3469"/>
                    </a:cubicBezTo>
                    <a:cubicBezTo>
                      <a:pt x="711" y="3014"/>
                      <a:pt x="1105" y="2367"/>
                      <a:pt x="1229" y="1613"/>
                    </a:cubicBezTo>
                    <a:cubicBezTo>
                      <a:pt x="1267" y="1384"/>
                      <a:pt x="1353" y="1174"/>
                      <a:pt x="1491" y="969"/>
                    </a:cubicBezTo>
                    <a:cubicBezTo>
                      <a:pt x="1812" y="495"/>
                      <a:pt x="2343" y="211"/>
                      <a:pt x="2912" y="211"/>
                    </a:cubicBezTo>
                    <a:cubicBezTo>
                      <a:pt x="3532" y="211"/>
                      <a:pt x="4107" y="550"/>
                      <a:pt x="4412" y="1094"/>
                    </a:cubicBezTo>
                    <a:cubicBezTo>
                      <a:pt x="4507" y="1268"/>
                      <a:pt x="4569" y="1439"/>
                      <a:pt x="4599" y="1619"/>
                    </a:cubicBezTo>
                    <a:cubicBezTo>
                      <a:pt x="4722" y="2368"/>
                      <a:pt x="5110" y="3013"/>
                      <a:pt x="5660" y="3467"/>
                    </a:cubicBezTo>
                    <a:cubicBezTo>
                      <a:pt x="5714" y="3420"/>
                      <a:pt x="5765" y="3370"/>
                      <a:pt x="5817" y="3321"/>
                    </a:cubicBezTo>
                    <a:cubicBezTo>
                      <a:pt x="5292" y="2899"/>
                      <a:pt x="4923" y="2293"/>
                      <a:pt x="4807" y="1584"/>
                    </a:cubicBezTo>
                    <a:cubicBezTo>
                      <a:pt x="4774" y="1381"/>
                      <a:pt x="4703" y="1186"/>
                      <a:pt x="4595" y="991"/>
                    </a:cubicBezTo>
                    <a:cubicBezTo>
                      <a:pt x="4254" y="380"/>
                      <a:pt x="3609" y="1"/>
                      <a:pt x="2912"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16" name="Google Shape;916;p32"/>
              <p:cNvSpPr/>
              <p:nvPr/>
            </p:nvSpPr>
            <p:spPr>
              <a:xfrm rot="-1252200">
                <a:off x="8163000" y="4501800"/>
                <a:ext cx="695520" cy="532440"/>
              </a:xfrm>
              <a:custGeom>
                <a:avLst/>
                <a:gdLst/>
                <a:ahLst/>
                <a:cxnLst/>
                <a:rect l="l" t="t" r="r" b="b"/>
                <a:pathLst>
                  <a:path w="4283" h="3279" extrusionOk="0">
                    <a:moveTo>
                      <a:pt x="2507" y="0"/>
                    </a:moveTo>
                    <a:cubicBezTo>
                      <a:pt x="2045" y="0"/>
                      <a:pt x="1611" y="232"/>
                      <a:pt x="1348" y="620"/>
                    </a:cubicBezTo>
                    <a:cubicBezTo>
                      <a:pt x="1234" y="789"/>
                      <a:pt x="1167" y="954"/>
                      <a:pt x="1135" y="1138"/>
                    </a:cubicBezTo>
                    <a:cubicBezTo>
                      <a:pt x="1001" y="1949"/>
                      <a:pt x="587" y="2649"/>
                      <a:pt x="0" y="3149"/>
                    </a:cubicBezTo>
                    <a:cubicBezTo>
                      <a:pt x="56" y="3193"/>
                      <a:pt x="114" y="3237"/>
                      <a:pt x="171" y="3279"/>
                    </a:cubicBezTo>
                    <a:cubicBezTo>
                      <a:pt x="774" y="2749"/>
                      <a:pt x="1202" y="2019"/>
                      <a:pt x="1343" y="1174"/>
                    </a:cubicBezTo>
                    <a:cubicBezTo>
                      <a:pt x="1370" y="1019"/>
                      <a:pt x="1426" y="880"/>
                      <a:pt x="1524" y="737"/>
                    </a:cubicBezTo>
                    <a:cubicBezTo>
                      <a:pt x="1747" y="408"/>
                      <a:pt x="2115" y="211"/>
                      <a:pt x="2507" y="211"/>
                    </a:cubicBezTo>
                    <a:cubicBezTo>
                      <a:pt x="2937" y="211"/>
                      <a:pt x="3334" y="446"/>
                      <a:pt x="3546" y="824"/>
                    </a:cubicBezTo>
                    <a:cubicBezTo>
                      <a:pt x="3613" y="944"/>
                      <a:pt x="3654" y="1059"/>
                      <a:pt x="3673" y="1175"/>
                    </a:cubicBezTo>
                    <a:cubicBezTo>
                      <a:pt x="3739" y="1580"/>
                      <a:pt x="3872" y="1966"/>
                      <a:pt x="4068" y="2322"/>
                    </a:cubicBezTo>
                    <a:cubicBezTo>
                      <a:pt x="4088" y="2358"/>
                      <a:pt x="4123" y="2377"/>
                      <a:pt x="4161" y="2377"/>
                    </a:cubicBezTo>
                    <a:cubicBezTo>
                      <a:pt x="4178" y="2377"/>
                      <a:pt x="4195" y="2373"/>
                      <a:pt x="4212" y="2364"/>
                    </a:cubicBezTo>
                    <a:cubicBezTo>
                      <a:pt x="4262" y="2337"/>
                      <a:pt x="4282" y="2272"/>
                      <a:pt x="4254" y="2221"/>
                    </a:cubicBezTo>
                    <a:cubicBezTo>
                      <a:pt x="4068" y="1887"/>
                      <a:pt x="3943" y="1524"/>
                      <a:pt x="3881" y="1142"/>
                    </a:cubicBezTo>
                    <a:cubicBezTo>
                      <a:pt x="3856" y="1000"/>
                      <a:pt x="3807" y="862"/>
                      <a:pt x="3729" y="721"/>
                    </a:cubicBezTo>
                    <a:cubicBezTo>
                      <a:pt x="3481" y="277"/>
                      <a:pt x="3012" y="0"/>
                      <a:pt x="2507"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17" name="Google Shape;917;p32"/>
              <p:cNvSpPr/>
              <p:nvPr/>
            </p:nvSpPr>
            <p:spPr>
              <a:xfrm rot="-1252200">
                <a:off x="8931240" y="4779000"/>
                <a:ext cx="96480" cy="90720"/>
              </a:xfrm>
              <a:custGeom>
                <a:avLst/>
                <a:gdLst/>
                <a:ahLst/>
                <a:cxnLst/>
                <a:rect l="l" t="t" r="r" b="b"/>
                <a:pathLst>
                  <a:path w="597" h="561" extrusionOk="0">
                    <a:moveTo>
                      <a:pt x="119" y="1"/>
                    </a:moveTo>
                    <a:cubicBezTo>
                      <a:pt x="95" y="1"/>
                      <a:pt x="72" y="8"/>
                      <a:pt x="52" y="25"/>
                    </a:cubicBezTo>
                    <a:cubicBezTo>
                      <a:pt x="6" y="61"/>
                      <a:pt x="1" y="129"/>
                      <a:pt x="38" y="173"/>
                    </a:cubicBezTo>
                    <a:cubicBezTo>
                      <a:pt x="155" y="313"/>
                      <a:pt x="286" y="439"/>
                      <a:pt x="423" y="560"/>
                    </a:cubicBezTo>
                    <a:cubicBezTo>
                      <a:pt x="481" y="520"/>
                      <a:pt x="538" y="476"/>
                      <a:pt x="596" y="432"/>
                    </a:cubicBezTo>
                    <a:cubicBezTo>
                      <a:pt x="455" y="311"/>
                      <a:pt x="321" y="183"/>
                      <a:pt x="200" y="38"/>
                    </a:cubicBezTo>
                    <a:cubicBezTo>
                      <a:pt x="180" y="13"/>
                      <a:pt x="149" y="1"/>
                      <a:pt x="119"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45350" rIns="91425" bIns="4535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18" name="Google Shape;918;p32"/>
              <p:cNvSpPr/>
              <p:nvPr/>
            </p:nvSpPr>
            <p:spPr>
              <a:xfrm rot="-1252200">
                <a:off x="8254800" y="4561920"/>
                <a:ext cx="669600" cy="493920"/>
              </a:xfrm>
              <a:custGeom>
                <a:avLst/>
                <a:gdLst/>
                <a:ahLst/>
                <a:cxnLst/>
                <a:rect l="l" t="t" r="r" b="b"/>
                <a:pathLst>
                  <a:path w="4124" h="3043" extrusionOk="0">
                    <a:moveTo>
                      <a:pt x="2064" y="1"/>
                    </a:moveTo>
                    <a:cubicBezTo>
                      <a:pt x="1776" y="1"/>
                      <a:pt x="1505" y="147"/>
                      <a:pt x="1343" y="389"/>
                    </a:cubicBezTo>
                    <a:cubicBezTo>
                      <a:pt x="1271" y="495"/>
                      <a:pt x="1231" y="589"/>
                      <a:pt x="1213" y="697"/>
                    </a:cubicBezTo>
                    <a:cubicBezTo>
                      <a:pt x="1065" y="1589"/>
                      <a:pt x="624" y="2360"/>
                      <a:pt x="0" y="2931"/>
                    </a:cubicBezTo>
                    <a:cubicBezTo>
                      <a:pt x="63" y="2969"/>
                      <a:pt x="126" y="3006"/>
                      <a:pt x="191" y="3042"/>
                    </a:cubicBezTo>
                    <a:cubicBezTo>
                      <a:pt x="823" y="2446"/>
                      <a:pt x="1268" y="1647"/>
                      <a:pt x="1421" y="731"/>
                    </a:cubicBezTo>
                    <a:cubicBezTo>
                      <a:pt x="1434" y="652"/>
                      <a:pt x="1461" y="587"/>
                      <a:pt x="1516" y="507"/>
                    </a:cubicBezTo>
                    <a:cubicBezTo>
                      <a:pt x="1641" y="322"/>
                      <a:pt x="1845" y="213"/>
                      <a:pt x="2064" y="213"/>
                    </a:cubicBezTo>
                    <a:cubicBezTo>
                      <a:pt x="2302" y="213"/>
                      <a:pt x="2524" y="344"/>
                      <a:pt x="2642" y="555"/>
                    </a:cubicBezTo>
                    <a:cubicBezTo>
                      <a:pt x="2679" y="621"/>
                      <a:pt x="2699" y="677"/>
                      <a:pt x="2709" y="735"/>
                    </a:cubicBezTo>
                    <a:cubicBezTo>
                      <a:pt x="2858" y="1647"/>
                      <a:pt x="3303" y="2445"/>
                      <a:pt x="3932" y="3040"/>
                    </a:cubicBezTo>
                    <a:cubicBezTo>
                      <a:pt x="3995" y="3005"/>
                      <a:pt x="4059" y="2968"/>
                      <a:pt x="4123" y="2929"/>
                    </a:cubicBezTo>
                    <a:cubicBezTo>
                      <a:pt x="3501" y="2358"/>
                      <a:pt x="3062" y="1587"/>
                      <a:pt x="2918" y="701"/>
                    </a:cubicBezTo>
                    <a:cubicBezTo>
                      <a:pt x="2903" y="618"/>
                      <a:pt x="2875" y="539"/>
                      <a:pt x="2826" y="452"/>
                    </a:cubicBezTo>
                    <a:cubicBezTo>
                      <a:pt x="2670" y="173"/>
                      <a:pt x="2379" y="1"/>
                      <a:pt x="2064"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19" name="Google Shape;919;p32"/>
              <p:cNvSpPr/>
              <p:nvPr/>
            </p:nvSpPr>
            <p:spPr>
              <a:xfrm rot="-1252200">
                <a:off x="8356680" y="4643640"/>
                <a:ext cx="509760" cy="447480"/>
              </a:xfrm>
              <a:custGeom>
                <a:avLst/>
                <a:gdLst/>
                <a:ahLst/>
                <a:cxnLst/>
                <a:rect l="l" t="t" r="r" b="b"/>
                <a:pathLst>
                  <a:path w="3141" h="2756" extrusionOk="0">
                    <a:moveTo>
                      <a:pt x="1572" y="1"/>
                    </a:moveTo>
                    <a:cubicBezTo>
                      <a:pt x="1459" y="1"/>
                      <a:pt x="1353" y="59"/>
                      <a:pt x="1287" y="156"/>
                    </a:cubicBezTo>
                    <a:cubicBezTo>
                      <a:pt x="1254" y="203"/>
                      <a:pt x="1247" y="229"/>
                      <a:pt x="1242" y="256"/>
                    </a:cubicBezTo>
                    <a:cubicBezTo>
                      <a:pt x="1089" y="1177"/>
                      <a:pt x="653" y="2018"/>
                      <a:pt x="1" y="2668"/>
                    </a:cubicBezTo>
                    <a:cubicBezTo>
                      <a:pt x="69" y="2699"/>
                      <a:pt x="138" y="2728"/>
                      <a:pt x="207" y="2756"/>
                    </a:cubicBezTo>
                    <a:cubicBezTo>
                      <a:pt x="858" y="2083"/>
                      <a:pt x="1296" y="1228"/>
                      <a:pt x="1450" y="297"/>
                    </a:cubicBezTo>
                    <a:cubicBezTo>
                      <a:pt x="1452" y="291"/>
                      <a:pt x="1456" y="285"/>
                      <a:pt x="1463" y="274"/>
                    </a:cubicBezTo>
                    <a:cubicBezTo>
                      <a:pt x="1489" y="234"/>
                      <a:pt x="1531" y="215"/>
                      <a:pt x="1573" y="215"/>
                    </a:cubicBezTo>
                    <a:cubicBezTo>
                      <a:pt x="1620" y="215"/>
                      <a:pt x="1666" y="239"/>
                      <a:pt x="1692" y="285"/>
                    </a:cubicBezTo>
                    <a:cubicBezTo>
                      <a:pt x="1696" y="292"/>
                      <a:pt x="1698" y="297"/>
                      <a:pt x="1699" y="297"/>
                    </a:cubicBezTo>
                    <a:cubicBezTo>
                      <a:pt x="1699" y="297"/>
                      <a:pt x="1700" y="296"/>
                      <a:pt x="1700" y="294"/>
                    </a:cubicBezTo>
                    <a:cubicBezTo>
                      <a:pt x="1858" y="1254"/>
                      <a:pt x="2302" y="2099"/>
                      <a:pt x="2936" y="2754"/>
                    </a:cubicBezTo>
                    <a:cubicBezTo>
                      <a:pt x="3004" y="2726"/>
                      <a:pt x="3073" y="2698"/>
                      <a:pt x="3141" y="2666"/>
                    </a:cubicBezTo>
                    <a:cubicBezTo>
                      <a:pt x="2506" y="2035"/>
                      <a:pt x="2064" y="1210"/>
                      <a:pt x="1910" y="274"/>
                    </a:cubicBezTo>
                    <a:cubicBezTo>
                      <a:pt x="1907" y="256"/>
                      <a:pt x="1904" y="233"/>
                      <a:pt x="1874" y="181"/>
                    </a:cubicBezTo>
                    <a:cubicBezTo>
                      <a:pt x="1811" y="71"/>
                      <a:pt x="1696" y="1"/>
                      <a:pt x="1572"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20" name="Google Shape;920;p32"/>
              <p:cNvSpPr/>
              <p:nvPr/>
            </p:nvSpPr>
            <p:spPr>
              <a:xfrm rot="-1252200">
                <a:off x="8630640" y="4821840"/>
                <a:ext cx="186480" cy="262800"/>
              </a:xfrm>
              <a:custGeom>
                <a:avLst/>
                <a:gdLst/>
                <a:ahLst/>
                <a:cxnLst/>
                <a:rect l="l" t="t" r="r" b="b"/>
                <a:pathLst>
                  <a:path w="1151" h="1620" extrusionOk="0">
                    <a:moveTo>
                      <a:pt x="122" y="1"/>
                    </a:moveTo>
                    <a:cubicBezTo>
                      <a:pt x="108" y="1"/>
                      <a:pt x="95" y="3"/>
                      <a:pt x="82" y="9"/>
                    </a:cubicBezTo>
                    <a:cubicBezTo>
                      <a:pt x="28" y="31"/>
                      <a:pt x="1" y="91"/>
                      <a:pt x="23" y="146"/>
                    </a:cubicBezTo>
                    <a:cubicBezTo>
                      <a:pt x="241" y="696"/>
                      <a:pt x="549" y="1190"/>
                      <a:pt x="922" y="1620"/>
                    </a:cubicBezTo>
                    <a:cubicBezTo>
                      <a:pt x="999" y="1601"/>
                      <a:pt x="1075" y="1583"/>
                      <a:pt x="1150" y="1560"/>
                    </a:cubicBezTo>
                    <a:cubicBezTo>
                      <a:pt x="761" y="1131"/>
                      <a:pt x="443" y="629"/>
                      <a:pt x="219" y="68"/>
                    </a:cubicBezTo>
                    <a:cubicBezTo>
                      <a:pt x="203" y="26"/>
                      <a:pt x="164" y="1"/>
                      <a:pt x="122"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21" name="Google Shape;921;p32"/>
              <p:cNvSpPr/>
              <p:nvPr/>
            </p:nvSpPr>
            <p:spPr>
              <a:xfrm rot="-1252200">
                <a:off x="8516160" y="5004720"/>
                <a:ext cx="125280" cy="139680"/>
              </a:xfrm>
              <a:custGeom>
                <a:avLst/>
                <a:gdLst/>
                <a:ahLst/>
                <a:cxnLst/>
                <a:rect l="l" t="t" r="r" b="b"/>
                <a:pathLst>
                  <a:path w="774" h="862" extrusionOk="0">
                    <a:moveTo>
                      <a:pt x="652" y="0"/>
                    </a:moveTo>
                    <a:cubicBezTo>
                      <a:pt x="617" y="0"/>
                      <a:pt x="582" y="18"/>
                      <a:pt x="563" y="51"/>
                    </a:cubicBezTo>
                    <a:cubicBezTo>
                      <a:pt x="396" y="323"/>
                      <a:pt x="208" y="575"/>
                      <a:pt x="0" y="803"/>
                    </a:cubicBezTo>
                    <a:cubicBezTo>
                      <a:pt x="76" y="825"/>
                      <a:pt x="152" y="845"/>
                      <a:pt x="228" y="862"/>
                    </a:cubicBezTo>
                    <a:cubicBezTo>
                      <a:pt x="416" y="646"/>
                      <a:pt x="590" y="412"/>
                      <a:pt x="744" y="161"/>
                    </a:cubicBezTo>
                    <a:cubicBezTo>
                      <a:pt x="774" y="111"/>
                      <a:pt x="757" y="46"/>
                      <a:pt x="708" y="16"/>
                    </a:cubicBezTo>
                    <a:cubicBezTo>
                      <a:pt x="691" y="6"/>
                      <a:pt x="671" y="0"/>
                      <a:pt x="652"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69825" rIns="91425" bIns="698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22" name="Google Shape;922;p32"/>
              <p:cNvSpPr/>
              <p:nvPr/>
            </p:nvSpPr>
            <p:spPr>
              <a:xfrm rot="-1252200">
                <a:off x="8618760" y="5028120"/>
                <a:ext cx="143280" cy="89640"/>
              </a:xfrm>
              <a:custGeom>
                <a:avLst/>
                <a:gdLst/>
                <a:ahLst/>
                <a:cxnLst/>
                <a:rect l="l" t="t" r="r" b="b"/>
                <a:pathLst>
                  <a:path w="885" h="555" extrusionOk="0">
                    <a:moveTo>
                      <a:pt x="443" y="0"/>
                    </a:moveTo>
                    <a:cubicBezTo>
                      <a:pt x="408" y="0"/>
                      <a:pt x="373" y="19"/>
                      <a:pt x="354" y="49"/>
                    </a:cubicBezTo>
                    <a:cubicBezTo>
                      <a:pt x="246" y="219"/>
                      <a:pt x="126" y="379"/>
                      <a:pt x="0" y="533"/>
                    </a:cubicBezTo>
                    <a:cubicBezTo>
                      <a:pt x="86" y="543"/>
                      <a:pt x="170" y="550"/>
                      <a:pt x="255" y="554"/>
                    </a:cubicBezTo>
                    <a:cubicBezTo>
                      <a:pt x="318" y="471"/>
                      <a:pt x="382" y="384"/>
                      <a:pt x="442" y="297"/>
                    </a:cubicBezTo>
                    <a:cubicBezTo>
                      <a:pt x="503" y="384"/>
                      <a:pt x="565" y="470"/>
                      <a:pt x="630" y="554"/>
                    </a:cubicBezTo>
                    <a:cubicBezTo>
                      <a:pt x="714" y="550"/>
                      <a:pt x="800" y="543"/>
                      <a:pt x="884" y="533"/>
                    </a:cubicBezTo>
                    <a:cubicBezTo>
                      <a:pt x="759" y="379"/>
                      <a:pt x="640" y="219"/>
                      <a:pt x="531" y="49"/>
                    </a:cubicBezTo>
                    <a:cubicBezTo>
                      <a:pt x="513" y="19"/>
                      <a:pt x="479" y="0"/>
                      <a:pt x="443"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45000" rIns="91425" bIns="4500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23" name="Google Shape;923;p32"/>
              <p:cNvSpPr/>
              <p:nvPr/>
            </p:nvSpPr>
            <p:spPr>
              <a:xfrm rot="-1252200">
                <a:off x="7701840" y="4184640"/>
                <a:ext cx="535680" cy="585000"/>
              </a:xfrm>
              <a:custGeom>
                <a:avLst/>
                <a:gdLst/>
                <a:ahLst/>
                <a:cxnLst/>
                <a:rect l="l" t="t" r="r" b="b"/>
                <a:pathLst>
                  <a:path w="3300" h="3603" extrusionOk="0">
                    <a:moveTo>
                      <a:pt x="3182" y="0"/>
                    </a:moveTo>
                    <a:cubicBezTo>
                      <a:pt x="3172" y="0"/>
                      <a:pt x="3161" y="2"/>
                      <a:pt x="3150" y="5"/>
                    </a:cubicBezTo>
                    <a:cubicBezTo>
                      <a:pt x="1610" y="472"/>
                      <a:pt x="409" y="1730"/>
                      <a:pt x="17" y="3290"/>
                    </a:cubicBezTo>
                    <a:cubicBezTo>
                      <a:pt x="12" y="3307"/>
                      <a:pt x="6" y="3322"/>
                      <a:pt x="0" y="3336"/>
                    </a:cubicBezTo>
                    <a:cubicBezTo>
                      <a:pt x="33" y="3427"/>
                      <a:pt x="68" y="3515"/>
                      <a:pt x="104" y="3603"/>
                    </a:cubicBezTo>
                    <a:cubicBezTo>
                      <a:pt x="156" y="3524"/>
                      <a:pt x="198" y="3438"/>
                      <a:pt x="221" y="3342"/>
                    </a:cubicBezTo>
                    <a:cubicBezTo>
                      <a:pt x="596" y="1854"/>
                      <a:pt x="1742" y="653"/>
                      <a:pt x="3212" y="207"/>
                    </a:cubicBezTo>
                    <a:cubicBezTo>
                      <a:pt x="3269" y="191"/>
                      <a:pt x="3299" y="131"/>
                      <a:pt x="3282" y="74"/>
                    </a:cubicBezTo>
                    <a:cubicBezTo>
                      <a:pt x="3268" y="29"/>
                      <a:pt x="3227" y="0"/>
                      <a:pt x="3182"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24" name="Google Shape;924;p32"/>
              <p:cNvSpPr/>
              <p:nvPr/>
            </p:nvSpPr>
            <p:spPr>
              <a:xfrm rot="-1252200">
                <a:off x="7948800" y="2969640"/>
                <a:ext cx="77040" cy="1143720"/>
              </a:xfrm>
              <a:custGeom>
                <a:avLst/>
                <a:gdLst/>
                <a:ahLst/>
                <a:cxnLst/>
                <a:rect l="l" t="t" r="r" b="b"/>
                <a:pathLst>
                  <a:path w="476" h="7044" extrusionOk="0">
                    <a:moveTo>
                      <a:pt x="476" y="0"/>
                    </a:moveTo>
                    <a:cubicBezTo>
                      <a:pt x="406" y="8"/>
                      <a:pt x="335" y="19"/>
                      <a:pt x="264" y="33"/>
                    </a:cubicBezTo>
                    <a:lnTo>
                      <a:pt x="264" y="6363"/>
                    </a:lnTo>
                    <a:cubicBezTo>
                      <a:pt x="264" y="6550"/>
                      <a:pt x="185" y="6732"/>
                      <a:pt x="46" y="6862"/>
                    </a:cubicBezTo>
                    <a:cubicBezTo>
                      <a:pt x="4" y="6901"/>
                      <a:pt x="1" y="6968"/>
                      <a:pt x="40" y="7011"/>
                    </a:cubicBezTo>
                    <a:cubicBezTo>
                      <a:pt x="62" y="7033"/>
                      <a:pt x="90" y="7044"/>
                      <a:pt x="118" y="7044"/>
                    </a:cubicBezTo>
                    <a:cubicBezTo>
                      <a:pt x="144" y="7044"/>
                      <a:pt x="170" y="7034"/>
                      <a:pt x="191" y="7015"/>
                    </a:cubicBezTo>
                    <a:cubicBezTo>
                      <a:pt x="372" y="6846"/>
                      <a:pt x="476" y="6610"/>
                      <a:pt x="476" y="6363"/>
                    </a:cubicBezTo>
                    <a:lnTo>
                      <a:pt x="476" y="0"/>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25" name="Google Shape;925;p32"/>
              <p:cNvSpPr/>
              <p:nvPr/>
            </p:nvSpPr>
            <p:spPr>
              <a:xfrm rot="-1252200">
                <a:off x="7508160" y="3494160"/>
                <a:ext cx="614160" cy="1177200"/>
              </a:xfrm>
              <a:custGeom>
                <a:avLst/>
                <a:gdLst/>
                <a:ahLst/>
                <a:cxnLst/>
                <a:rect l="l" t="t" r="r" b="b"/>
                <a:pathLst>
                  <a:path w="3782" h="7250" extrusionOk="0">
                    <a:moveTo>
                      <a:pt x="3675" y="1"/>
                    </a:moveTo>
                    <a:cubicBezTo>
                      <a:pt x="3618" y="1"/>
                      <a:pt x="3570" y="48"/>
                      <a:pt x="3570" y="107"/>
                    </a:cubicBezTo>
                    <a:lnTo>
                      <a:pt x="3570" y="3729"/>
                    </a:lnTo>
                    <a:cubicBezTo>
                      <a:pt x="3570" y="3799"/>
                      <a:pt x="3521" y="3859"/>
                      <a:pt x="3453" y="3878"/>
                    </a:cubicBezTo>
                    <a:cubicBezTo>
                      <a:pt x="1878" y="4291"/>
                      <a:pt x="608" y="5419"/>
                      <a:pt x="1" y="6900"/>
                    </a:cubicBezTo>
                    <a:cubicBezTo>
                      <a:pt x="30" y="7019"/>
                      <a:pt x="61" y="7136"/>
                      <a:pt x="96" y="7250"/>
                    </a:cubicBezTo>
                    <a:cubicBezTo>
                      <a:pt x="628" y="5698"/>
                      <a:pt x="1903" y="4502"/>
                      <a:pt x="3507" y="4081"/>
                    </a:cubicBezTo>
                    <a:cubicBezTo>
                      <a:pt x="3668" y="4038"/>
                      <a:pt x="3781" y="3893"/>
                      <a:pt x="3781" y="3729"/>
                    </a:cubicBezTo>
                    <a:lnTo>
                      <a:pt x="3781" y="107"/>
                    </a:lnTo>
                    <a:cubicBezTo>
                      <a:pt x="3781" y="49"/>
                      <a:pt x="3734" y="1"/>
                      <a:pt x="3675"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26" name="Google Shape;926;p32"/>
              <p:cNvSpPr/>
              <p:nvPr/>
            </p:nvSpPr>
            <p:spPr>
              <a:xfrm rot="-1252200">
                <a:off x="7774200" y="3034440"/>
                <a:ext cx="34200" cy="345240"/>
              </a:xfrm>
              <a:custGeom>
                <a:avLst/>
                <a:gdLst/>
                <a:ahLst/>
                <a:cxnLst/>
                <a:rect l="l" t="t" r="r" b="b"/>
                <a:pathLst>
                  <a:path w="213" h="2127" extrusionOk="0">
                    <a:moveTo>
                      <a:pt x="212" y="0"/>
                    </a:moveTo>
                    <a:cubicBezTo>
                      <a:pt x="142" y="20"/>
                      <a:pt x="71" y="42"/>
                      <a:pt x="1" y="65"/>
                    </a:cubicBezTo>
                    <a:lnTo>
                      <a:pt x="1" y="2019"/>
                    </a:lnTo>
                    <a:cubicBezTo>
                      <a:pt x="1" y="2078"/>
                      <a:pt x="48" y="2126"/>
                      <a:pt x="106" y="2126"/>
                    </a:cubicBezTo>
                    <a:cubicBezTo>
                      <a:pt x="164" y="2126"/>
                      <a:pt x="212" y="2079"/>
                      <a:pt x="212" y="2020"/>
                    </a:cubicBezTo>
                    <a:lnTo>
                      <a:pt x="212" y="0"/>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27" name="Google Shape;927;p32"/>
              <p:cNvSpPr/>
              <p:nvPr/>
            </p:nvSpPr>
            <p:spPr>
              <a:xfrm rot="-1252200">
                <a:off x="7619760" y="4389480"/>
                <a:ext cx="140040" cy="212400"/>
              </a:xfrm>
              <a:custGeom>
                <a:avLst/>
                <a:gdLst/>
                <a:ahLst/>
                <a:cxnLst/>
                <a:rect l="l" t="t" r="r" b="b"/>
                <a:pathLst>
                  <a:path w="865" h="1310" extrusionOk="0">
                    <a:moveTo>
                      <a:pt x="748" y="0"/>
                    </a:moveTo>
                    <a:cubicBezTo>
                      <a:pt x="718" y="0"/>
                      <a:pt x="689" y="12"/>
                      <a:pt x="667" y="36"/>
                    </a:cubicBezTo>
                    <a:cubicBezTo>
                      <a:pt x="412" y="327"/>
                      <a:pt x="190" y="638"/>
                      <a:pt x="1" y="969"/>
                    </a:cubicBezTo>
                    <a:cubicBezTo>
                      <a:pt x="17" y="1084"/>
                      <a:pt x="36" y="1198"/>
                      <a:pt x="57" y="1310"/>
                    </a:cubicBezTo>
                    <a:cubicBezTo>
                      <a:pt x="263" y="903"/>
                      <a:pt x="519" y="523"/>
                      <a:pt x="825" y="174"/>
                    </a:cubicBezTo>
                    <a:cubicBezTo>
                      <a:pt x="864" y="133"/>
                      <a:pt x="859" y="65"/>
                      <a:pt x="817" y="26"/>
                    </a:cubicBezTo>
                    <a:cubicBezTo>
                      <a:pt x="797" y="9"/>
                      <a:pt x="772" y="0"/>
                      <a:pt x="748"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28" name="Google Shape;928;p32"/>
              <p:cNvSpPr/>
              <p:nvPr/>
            </p:nvSpPr>
            <p:spPr>
              <a:xfrm rot="-1252200">
                <a:off x="7516800" y="3128400"/>
                <a:ext cx="379440" cy="1162800"/>
              </a:xfrm>
              <a:custGeom>
                <a:avLst/>
                <a:gdLst/>
                <a:ahLst/>
                <a:cxnLst/>
                <a:rect l="l" t="t" r="r" b="b"/>
                <a:pathLst>
                  <a:path w="2337" h="7161" extrusionOk="0">
                    <a:moveTo>
                      <a:pt x="2337" y="0"/>
                    </a:moveTo>
                    <a:cubicBezTo>
                      <a:pt x="2267" y="31"/>
                      <a:pt x="2195" y="64"/>
                      <a:pt x="2125" y="99"/>
                    </a:cubicBezTo>
                    <a:lnTo>
                      <a:pt x="2125" y="5789"/>
                    </a:lnTo>
                    <a:cubicBezTo>
                      <a:pt x="1352" y="6035"/>
                      <a:pt x="653" y="6433"/>
                      <a:pt x="48" y="6978"/>
                    </a:cubicBezTo>
                    <a:cubicBezTo>
                      <a:pt x="4" y="7016"/>
                      <a:pt x="1" y="7082"/>
                      <a:pt x="40" y="7126"/>
                    </a:cubicBezTo>
                    <a:cubicBezTo>
                      <a:pt x="61" y="7149"/>
                      <a:pt x="89" y="7161"/>
                      <a:pt x="118" y="7161"/>
                    </a:cubicBezTo>
                    <a:cubicBezTo>
                      <a:pt x="143" y="7161"/>
                      <a:pt x="169" y="7152"/>
                      <a:pt x="189" y="7134"/>
                    </a:cubicBezTo>
                    <a:cubicBezTo>
                      <a:pt x="790" y="6594"/>
                      <a:pt x="1488" y="6201"/>
                      <a:pt x="2261" y="5967"/>
                    </a:cubicBezTo>
                    <a:cubicBezTo>
                      <a:pt x="2305" y="5954"/>
                      <a:pt x="2337" y="5912"/>
                      <a:pt x="2337" y="5866"/>
                    </a:cubicBezTo>
                    <a:lnTo>
                      <a:pt x="2337" y="0"/>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29" name="Google Shape;929;p32"/>
              <p:cNvSpPr/>
              <p:nvPr/>
            </p:nvSpPr>
            <p:spPr>
              <a:xfrm rot="-1252200">
                <a:off x="7726320" y="3150000"/>
                <a:ext cx="34200" cy="823680"/>
              </a:xfrm>
              <a:custGeom>
                <a:avLst/>
                <a:gdLst/>
                <a:ahLst/>
                <a:cxnLst/>
                <a:rect l="l" t="t" r="r" b="b"/>
                <a:pathLst>
                  <a:path w="212" h="5073" extrusionOk="0">
                    <a:moveTo>
                      <a:pt x="211" y="0"/>
                    </a:moveTo>
                    <a:cubicBezTo>
                      <a:pt x="140" y="43"/>
                      <a:pt x="70" y="88"/>
                      <a:pt x="1" y="136"/>
                    </a:cubicBezTo>
                    <a:lnTo>
                      <a:pt x="1" y="4969"/>
                    </a:lnTo>
                    <a:cubicBezTo>
                      <a:pt x="1" y="5027"/>
                      <a:pt x="47" y="5073"/>
                      <a:pt x="106" y="5073"/>
                    </a:cubicBezTo>
                    <a:cubicBezTo>
                      <a:pt x="163" y="5073"/>
                      <a:pt x="211" y="5027"/>
                      <a:pt x="211" y="4968"/>
                    </a:cubicBezTo>
                    <a:lnTo>
                      <a:pt x="211" y="0"/>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30" name="Google Shape;930;p32"/>
              <p:cNvSpPr/>
              <p:nvPr/>
            </p:nvSpPr>
            <p:spPr>
              <a:xfrm rot="-1252200">
                <a:off x="7518600" y="4053960"/>
                <a:ext cx="424800" cy="379080"/>
              </a:xfrm>
              <a:custGeom>
                <a:avLst/>
                <a:gdLst/>
                <a:ahLst/>
                <a:cxnLst/>
                <a:rect l="l" t="t" r="r" b="b"/>
                <a:pathLst>
                  <a:path w="2617" h="2335" extrusionOk="0">
                    <a:moveTo>
                      <a:pt x="2497" y="1"/>
                    </a:moveTo>
                    <a:cubicBezTo>
                      <a:pt x="2482" y="1"/>
                      <a:pt x="2466" y="4"/>
                      <a:pt x="2452" y="11"/>
                    </a:cubicBezTo>
                    <a:cubicBezTo>
                      <a:pt x="1461" y="458"/>
                      <a:pt x="625" y="1143"/>
                      <a:pt x="0" y="2000"/>
                    </a:cubicBezTo>
                    <a:cubicBezTo>
                      <a:pt x="8" y="2112"/>
                      <a:pt x="16" y="2225"/>
                      <a:pt x="26" y="2335"/>
                    </a:cubicBezTo>
                    <a:cubicBezTo>
                      <a:pt x="640" y="1408"/>
                      <a:pt x="1502" y="670"/>
                      <a:pt x="2540" y="203"/>
                    </a:cubicBezTo>
                    <a:cubicBezTo>
                      <a:pt x="2593" y="180"/>
                      <a:pt x="2616" y="116"/>
                      <a:pt x="2592" y="62"/>
                    </a:cubicBezTo>
                    <a:cubicBezTo>
                      <a:pt x="2575" y="24"/>
                      <a:pt x="2537" y="1"/>
                      <a:pt x="2497"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31" name="Google Shape;931;p32"/>
              <p:cNvSpPr/>
              <p:nvPr/>
            </p:nvSpPr>
            <p:spPr>
              <a:xfrm rot="-1252200">
                <a:off x="7350840" y="3294720"/>
                <a:ext cx="401040" cy="1039320"/>
              </a:xfrm>
              <a:custGeom>
                <a:avLst/>
                <a:gdLst/>
                <a:ahLst/>
                <a:cxnLst/>
                <a:rect l="l" t="t" r="r" b="b"/>
                <a:pathLst>
                  <a:path w="2470" h="6401" extrusionOk="0">
                    <a:moveTo>
                      <a:pt x="2470" y="1"/>
                    </a:moveTo>
                    <a:cubicBezTo>
                      <a:pt x="2398" y="58"/>
                      <a:pt x="2328" y="117"/>
                      <a:pt x="2259" y="179"/>
                    </a:cubicBezTo>
                    <a:lnTo>
                      <a:pt x="2259" y="4420"/>
                    </a:lnTo>
                    <a:cubicBezTo>
                      <a:pt x="1388" y="4813"/>
                      <a:pt x="623" y="5380"/>
                      <a:pt x="2" y="6079"/>
                    </a:cubicBezTo>
                    <a:lnTo>
                      <a:pt x="2" y="6129"/>
                    </a:lnTo>
                    <a:cubicBezTo>
                      <a:pt x="2" y="6181"/>
                      <a:pt x="1" y="6233"/>
                      <a:pt x="1" y="6283"/>
                    </a:cubicBezTo>
                    <a:cubicBezTo>
                      <a:pt x="1" y="6324"/>
                      <a:pt x="2" y="6360"/>
                      <a:pt x="3" y="6401"/>
                    </a:cubicBezTo>
                    <a:cubicBezTo>
                      <a:pt x="645" y="5623"/>
                      <a:pt x="1465" y="5000"/>
                      <a:pt x="2407" y="4587"/>
                    </a:cubicBezTo>
                    <a:cubicBezTo>
                      <a:pt x="2446" y="4570"/>
                      <a:pt x="2470" y="4532"/>
                      <a:pt x="2470" y="4490"/>
                    </a:cubicBezTo>
                    <a:lnTo>
                      <a:pt x="2470" y="1"/>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32" name="Google Shape;932;p32"/>
              <p:cNvSpPr/>
              <p:nvPr/>
            </p:nvSpPr>
            <p:spPr>
              <a:xfrm rot="-1252200">
                <a:off x="7508880" y="3360240"/>
                <a:ext cx="34200" cy="225360"/>
              </a:xfrm>
              <a:custGeom>
                <a:avLst/>
                <a:gdLst/>
                <a:ahLst/>
                <a:cxnLst/>
                <a:rect l="l" t="t" r="r" b="b"/>
                <a:pathLst>
                  <a:path w="213" h="1390" extrusionOk="0">
                    <a:moveTo>
                      <a:pt x="212" y="1"/>
                    </a:moveTo>
                    <a:cubicBezTo>
                      <a:pt x="141" y="76"/>
                      <a:pt x="71" y="154"/>
                      <a:pt x="0" y="235"/>
                    </a:cubicBezTo>
                    <a:lnTo>
                      <a:pt x="0" y="1284"/>
                    </a:lnTo>
                    <a:cubicBezTo>
                      <a:pt x="3" y="1342"/>
                      <a:pt x="49" y="1389"/>
                      <a:pt x="107" y="1389"/>
                    </a:cubicBezTo>
                    <a:cubicBezTo>
                      <a:pt x="164" y="1389"/>
                      <a:pt x="212" y="1343"/>
                      <a:pt x="212" y="1284"/>
                    </a:cubicBezTo>
                    <a:lnTo>
                      <a:pt x="212" y="1"/>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33" name="Google Shape;933;p32"/>
              <p:cNvSpPr/>
              <p:nvPr/>
            </p:nvSpPr>
            <p:spPr>
              <a:xfrm rot="-1252200">
                <a:off x="7403760" y="3702600"/>
                <a:ext cx="314280" cy="509040"/>
              </a:xfrm>
              <a:custGeom>
                <a:avLst/>
                <a:gdLst/>
                <a:ahLst/>
                <a:cxnLst/>
                <a:rect l="l" t="t" r="r" b="b"/>
                <a:pathLst>
                  <a:path w="1936" h="3137" extrusionOk="0">
                    <a:moveTo>
                      <a:pt x="1830" y="1"/>
                    </a:moveTo>
                    <a:cubicBezTo>
                      <a:pt x="1772" y="1"/>
                      <a:pt x="1723" y="48"/>
                      <a:pt x="1723" y="107"/>
                    </a:cubicBezTo>
                    <a:lnTo>
                      <a:pt x="1723" y="1619"/>
                    </a:lnTo>
                    <a:cubicBezTo>
                      <a:pt x="1091" y="1941"/>
                      <a:pt x="520" y="2351"/>
                      <a:pt x="17" y="2830"/>
                    </a:cubicBezTo>
                    <a:cubicBezTo>
                      <a:pt x="10" y="2932"/>
                      <a:pt x="5" y="3034"/>
                      <a:pt x="0" y="3137"/>
                    </a:cubicBezTo>
                    <a:cubicBezTo>
                      <a:pt x="541" y="2588"/>
                      <a:pt x="1170" y="2129"/>
                      <a:pt x="1876" y="1778"/>
                    </a:cubicBezTo>
                    <a:cubicBezTo>
                      <a:pt x="1913" y="1760"/>
                      <a:pt x="1935" y="1723"/>
                      <a:pt x="1935" y="1683"/>
                    </a:cubicBezTo>
                    <a:lnTo>
                      <a:pt x="1935" y="107"/>
                    </a:lnTo>
                    <a:cubicBezTo>
                      <a:pt x="1935" y="49"/>
                      <a:pt x="1888" y="1"/>
                      <a:pt x="1830"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34" name="Google Shape;934;p32"/>
              <p:cNvSpPr/>
              <p:nvPr/>
            </p:nvSpPr>
            <p:spPr>
              <a:xfrm rot="-1252200">
                <a:off x="7354080" y="3507840"/>
                <a:ext cx="219240" cy="602280"/>
              </a:xfrm>
              <a:custGeom>
                <a:avLst/>
                <a:gdLst/>
                <a:ahLst/>
                <a:cxnLst/>
                <a:rect l="l" t="t" r="r" b="b"/>
                <a:pathLst>
                  <a:path w="1351" h="3710" extrusionOk="0">
                    <a:moveTo>
                      <a:pt x="1351" y="1"/>
                    </a:moveTo>
                    <a:cubicBezTo>
                      <a:pt x="1278" y="103"/>
                      <a:pt x="1208" y="207"/>
                      <a:pt x="1139" y="314"/>
                    </a:cubicBezTo>
                    <a:lnTo>
                      <a:pt x="1139" y="2653"/>
                    </a:lnTo>
                    <a:cubicBezTo>
                      <a:pt x="749" y="2872"/>
                      <a:pt x="382" y="3127"/>
                      <a:pt x="40" y="3406"/>
                    </a:cubicBezTo>
                    <a:cubicBezTo>
                      <a:pt x="25" y="3506"/>
                      <a:pt x="11" y="3607"/>
                      <a:pt x="0" y="3709"/>
                    </a:cubicBezTo>
                    <a:cubicBezTo>
                      <a:pt x="398" y="3366"/>
                      <a:pt x="831" y="3062"/>
                      <a:pt x="1296" y="2806"/>
                    </a:cubicBezTo>
                    <a:cubicBezTo>
                      <a:pt x="1330" y="2788"/>
                      <a:pt x="1351" y="2753"/>
                      <a:pt x="1351" y="2714"/>
                    </a:cubicBezTo>
                    <a:lnTo>
                      <a:pt x="1351" y="1"/>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35" name="Google Shape;935;p32"/>
              <p:cNvSpPr/>
              <p:nvPr/>
            </p:nvSpPr>
            <p:spPr>
              <a:xfrm rot="-1252200">
                <a:off x="7377840" y="3660840"/>
                <a:ext cx="114840" cy="336600"/>
              </a:xfrm>
              <a:custGeom>
                <a:avLst/>
                <a:gdLst/>
                <a:ahLst/>
                <a:cxnLst/>
                <a:rect l="l" t="t" r="r" b="b"/>
                <a:pathLst>
                  <a:path w="709" h="2075" extrusionOk="0">
                    <a:moveTo>
                      <a:pt x="708" y="1"/>
                    </a:moveTo>
                    <a:cubicBezTo>
                      <a:pt x="634" y="145"/>
                      <a:pt x="562" y="293"/>
                      <a:pt x="496" y="448"/>
                    </a:cubicBezTo>
                    <a:lnTo>
                      <a:pt x="496" y="1481"/>
                    </a:lnTo>
                    <a:cubicBezTo>
                      <a:pt x="352" y="1570"/>
                      <a:pt x="209" y="1664"/>
                      <a:pt x="69" y="1762"/>
                    </a:cubicBezTo>
                    <a:cubicBezTo>
                      <a:pt x="45" y="1865"/>
                      <a:pt x="23" y="1969"/>
                      <a:pt x="1" y="2075"/>
                    </a:cubicBezTo>
                    <a:cubicBezTo>
                      <a:pt x="211" y="1917"/>
                      <a:pt x="430" y="1766"/>
                      <a:pt x="655" y="1630"/>
                    </a:cubicBezTo>
                    <a:cubicBezTo>
                      <a:pt x="688" y="1611"/>
                      <a:pt x="708" y="1577"/>
                      <a:pt x="708" y="1539"/>
                    </a:cubicBezTo>
                    <a:lnTo>
                      <a:pt x="708" y="1"/>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36" name="Google Shape;936;p32"/>
              <p:cNvSpPr/>
              <p:nvPr/>
            </p:nvSpPr>
            <p:spPr>
              <a:xfrm rot="-1252200">
                <a:off x="8242560" y="2768040"/>
                <a:ext cx="655560" cy="1730520"/>
              </a:xfrm>
              <a:custGeom>
                <a:avLst/>
                <a:gdLst/>
                <a:ahLst/>
                <a:cxnLst/>
                <a:rect l="l" t="t" r="r" b="b"/>
                <a:pathLst>
                  <a:path w="4038" h="10655" extrusionOk="0">
                    <a:moveTo>
                      <a:pt x="1" y="0"/>
                    </a:moveTo>
                    <a:lnTo>
                      <a:pt x="1" y="6362"/>
                    </a:lnTo>
                    <a:cubicBezTo>
                      <a:pt x="1" y="6767"/>
                      <a:pt x="275" y="7122"/>
                      <a:pt x="669" y="7224"/>
                    </a:cubicBezTo>
                    <a:cubicBezTo>
                      <a:pt x="2220" y="7631"/>
                      <a:pt x="3430" y="8850"/>
                      <a:pt x="3822" y="10405"/>
                    </a:cubicBezTo>
                    <a:cubicBezTo>
                      <a:pt x="3845" y="10496"/>
                      <a:pt x="3882" y="10579"/>
                      <a:pt x="3932" y="10655"/>
                    </a:cubicBezTo>
                    <a:cubicBezTo>
                      <a:pt x="3967" y="10565"/>
                      <a:pt x="4002" y="10475"/>
                      <a:pt x="4037" y="10383"/>
                    </a:cubicBezTo>
                    <a:cubicBezTo>
                      <a:pt x="4034" y="10373"/>
                      <a:pt x="4028" y="10364"/>
                      <a:pt x="4026" y="10353"/>
                    </a:cubicBezTo>
                    <a:cubicBezTo>
                      <a:pt x="3616" y="8723"/>
                      <a:pt x="2349" y="7447"/>
                      <a:pt x="721" y="7020"/>
                    </a:cubicBezTo>
                    <a:cubicBezTo>
                      <a:pt x="422" y="6942"/>
                      <a:pt x="211" y="6670"/>
                      <a:pt x="211" y="6362"/>
                    </a:cubicBezTo>
                    <a:lnTo>
                      <a:pt x="211" y="33"/>
                    </a:lnTo>
                    <a:cubicBezTo>
                      <a:pt x="142" y="20"/>
                      <a:pt x="71" y="9"/>
                      <a:pt x="1"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37" name="Google Shape;937;p32"/>
              <p:cNvSpPr/>
              <p:nvPr/>
            </p:nvSpPr>
            <p:spPr>
              <a:xfrm rot="-1252200">
                <a:off x="8896320" y="3893400"/>
                <a:ext cx="227880" cy="348840"/>
              </a:xfrm>
              <a:custGeom>
                <a:avLst/>
                <a:gdLst/>
                <a:ahLst/>
                <a:cxnLst/>
                <a:rect l="l" t="t" r="r" b="b"/>
                <a:pathLst>
                  <a:path w="1406" h="2149" extrusionOk="0">
                    <a:moveTo>
                      <a:pt x="116" y="1"/>
                    </a:moveTo>
                    <a:cubicBezTo>
                      <a:pt x="88" y="1"/>
                      <a:pt x="60" y="12"/>
                      <a:pt x="40" y="33"/>
                    </a:cubicBezTo>
                    <a:cubicBezTo>
                      <a:pt x="0" y="76"/>
                      <a:pt x="1" y="143"/>
                      <a:pt x="44" y="184"/>
                    </a:cubicBezTo>
                    <a:cubicBezTo>
                      <a:pt x="621" y="729"/>
                      <a:pt x="1053" y="1402"/>
                      <a:pt x="1312" y="2148"/>
                    </a:cubicBezTo>
                    <a:cubicBezTo>
                      <a:pt x="1345" y="2033"/>
                      <a:pt x="1377" y="1917"/>
                      <a:pt x="1405" y="1797"/>
                    </a:cubicBezTo>
                    <a:cubicBezTo>
                      <a:pt x="1131" y="1130"/>
                      <a:pt x="719" y="529"/>
                      <a:pt x="189" y="30"/>
                    </a:cubicBezTo>
                    <a:cubicBezTo>
                      <a:pt x="168" y="10"/>
                      <a:pt x="142" y="1"/>
                      <a:pt x="116"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38" name="Google Shape;938;p32"/>
              <p:cNvSpPr/>
              <p:nvPr/>
            </p:nvSpPr>
            <p:spPr>
              <a:xfrm rot="-1252200">
                <a:off x="8245080" y="2827080"/>
                <a:ext cx="343800" cy="1204560"/>
              </a:xfrm>
              <a:custGeom>
                <a:avLst/>
                <a:gdLst/>
                <a:ahLst/>
                <a:cxnLst/>
                <a:rect l="l" t="t" r="r" b="b"/>
                <a:pathLst>
                  <a:path w="2119" h="7417" extrusionOk="0">
                    <a:moveTo>
                      <a:pt x="0" y="1"/>
                    </a:moveTo>
                    <a:lnTo>
                      <a:pt x="0" y="6254"/>
                    </a:lnTo>
                    <a:cubicBezTo>
                      <a:pt x="1" y="6417"/>
                      <a:pt x="116" y="6562"/>
                      <a:pt x="276" y="6605"/>
                    </a:cubicBezTo>
                    <a:cubicBezTo>
                      <a:pt x="878" y="6763"/>
                      <a:pt x="1437" y="7028"/>
                      <a:pt x="1937" y="7397"/>
                    </a:cubicBezTo>
                    <a:cubicBezTo>
                      <a:pt x="1956" y="7410"/>
                      <a:pt x="1978" y="7417"/>
                      <a:pt x="1999" y="7417"/>
                    </a:cubicBezTo>
                    <a:cubicBezTo>
                      <a:pt x="2031" y="7417"/>
                      <a:pt x="2063" y="7402"/>
                      <a:pt x="2084" y="7373"/>
                    </a:cubicBezTo>
                    <a:cubicBezTo>
                      <a:pt x="2118" y="7327"/>
                      <a:pt x="2108" y="7261"/>
                      <a:pt x="2061" y="7227"/>
                    </a:cubicBezTo>
                    <a:cubicBezTo>
                      <a:pt x="1538" y="6844"/>
                      <a:pt x="956" y="6566"/>
                      <a:pt x="328" y="6402"/>
                    </a:cubicBezTo>
                    <a:cubicBezTo>
                      <a:pt x="259" y="6384"/>
                      <a:pt x="211" y="6323"/>
                      <a:pt x="211" y="6254"/>
                    </a:cubicBezTo>
                    <a:lnTo>
                      <a:pt x="211" y="67"/>
                    </a:lnTo>
                    <a:cubicBezTo>
                      <a:pt x="142" y="44"/>
                      <a:pt x="72" y="22"/>
                      <a:pt x="0"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39" name="Google Shape;939;p32"/>
              <p:cNvSpPr/>
              <p:nvPr/>
            </p:nvSpPr>
            <p:spPr>
              <a:xfrm rot="-1252200">
                <a:off x="8361360" y="3256560"/>
                <a:ext cx="34200" cy="528120"/>
              </a:xfrm>
              <a:custGeom>
                <a:avLst/>
                <a:gdLst/>
                <a:ahLst/>
                <a:cxnLst/>
                <a:rect l="l" t="t" r="r" b="b"/>
                <a:pathLst>
                  <a:path w="212" h="3253" extrusionOk="0">
                    <a:moveTo>
                      <a:pt x="106" y="1"/>
                    </a:moveTo>
                    <a:cubicBezTo>
                      <a:pt x="48" y="1"/>
                      <a:pt x="0" y="48"/>
                      <a:pt x="0" y="106"/>
                    </a:cubicBezTo>
                    <a:lnTo>
                      <a:pt x="0" y="3147"/>
                    </a:lnTo>
                    <a:cubicBezTo>
                      <a:pt x="0" y="3204"/>
                      <a:pt x="47" y="3253"/>
                      <a:pt x="106" y="3253"/>
                    </a:cubicBezTo>
                    <a:cubicBezTo>
                      <a:pt x="163" y="3253"/>
                      <a:pt x="212" y="3207"/>
                      <a:pt x="212" y="3147"/>
                    </a:cubicBezTo>
                    <a:lnTo>
                      <a:pt x="212" y="106"/>
                    </a:lnTo>
                    <a:cubicBezTo>
                      <a:pt x="212" y="49"/>
                      <a:pt x="165" y="1"/>
                      <a:pt x="106"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40" name="Google Shape;940;p32"/>
              <p:cNvSpPr/>
              <p:nvPr/>
            </p:nvSpPr>
            <p:spPr>
              <a:xfrm rot="-1252200">
                <a:off x="8187840" y="2909160"/>
                <a:ext cx="34200" cy="313920"/>
              </a:xfrm>
              <a:custGeom>
                <a:avLst/>
                <a:gdLst/>
                <a:ahLst/>
                <a:cxnLst/>
                <a:rect l="l" t="t" r="r" b="b"/>
                <a:pathLst>
                  <a:path w="212" h="1935" extrusionOk="0">
                    <a:moveTo>
                      <a:pt x="0" y="0"/>
                    </a:moveTo>
                    <a:lnTo>
                      <a:pt x="0" y="1827"/>
                    </a:lnTo>
                    <a:cubicBezTo>
                      <a:pt x="0" y="1886"/>
                      <a:pt x="47" y="1934"/>
                      <a:pt x="106" y="1934"/>
                    </a:cubicBezTo>
                    <a:cubicBezTo>
                      <a:pt x="163" y="1934"/>
                      <a:pt x="212" y="1887"/>
                      <a:pt x="212" y="1828"/>
                    </a:cubicBezTo>
                    <a:lnTo>
                      <a:pt x="212" y="100"/>
                    </a:lnTo>
                    <a:cubicBezTo>
                      <a:pt x="142" y="65"/>
                      <a:pt x="71" y="32"/>
                      <a:pt x="0"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41" name="Google Shape;941;p32"/>
              <p:cNvSpPr/>
              <p:nvPr/>
            </p:nvSpPr>
            <p:spPr>
              <a:xfrm rot="-1252200">
                <a:off x="8563320" y="3689640"/>
                <a:ext cx="524160" cy="467640"/>
              </a:xfrm>
              <a:custGeom>
                <a:avLst/>
                <a:gdLst/>
                <a:ahLst/>
                <a:cxnLst/>
                <a:rect l="l" t="t" r="r" b="b"/>
                <a:pathLst>
                  <a:path w="3230" h="2882" extrusionOk="0">
                    <a:moveTo>
                      <a:pt x="121" y="1"/>
                    </a:moveTo>
                    <a:cubicBezTo>
                      <a:pt x="77" y="1"/>
                      <a:pt x="36" y="29"/>
                      <a:pt x="21" y="72"/>
                    </a:cubicBezTo>
                    <a:cubicBezTo>
                      <a:pt x="1" y="127"/>
                      <a:pt x="32" y="187"/>
                      <a:pt x="87" y="207"/>
                    </a:cubicBezTo>
                    <a:cubicBezTo>
                      <a:pt x="1431" y="668"/>
                      <a:pt x="2535" y="1636"/>
                      <a:pt x="3175" y="2881"/>
                    </a:cubicBezTo>
                    <a:cubicBezTo>
                      <a:pt x="3196" y="2770"/>
                      <a:pt x="3214" y="2660"/>
                      <a:pt x="3230" y="2546"/>
                    </a:cubicBezTo>
                    <a:cubicBezTo>
                      <a:pt x="2551" y="1368"/>
                      <a:pt x="1464" y="455"/>
                      <a:pt x="155" y="6"/>
                    </a:cubicBezTo>
                    <a:cubicBezTo>
                      <a:pt x="143" y="3"/>
                      <a:pt x="132" y="1"/>
                      <a:pt x="121"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42" name="Google Shape;942;p32"/>
              <p:cNvSpPr/>
              <p:nvPr/>
            </p:nvSpPr>
            <p:spPr>
              <a:xfrm rot="-1252200">
                <a:off x="8975880" y="3780000"/>
                <a:ext cx="116640" cy="161280"/>
              </a:xfrm>
              <a:custGeom>
                <a:avLst/>
                <a:gdLst/>
                <a:ahLst/>
                <a:cxnLst/>
                <a:rect l="l" t="t" r="r" b="b"/>
                <a:pathLst>
                  <a:path w="721" h="996" extrusionOk="0">
                    <a:moveTo>
                      <a:pt x="116" y="1"/>
                    </a:moveTo>
                    <a:cubicBezTo>
                      <a:pt x="90" y="1"/>
                      <a:pt x="64" y="10"/>
                      <a:pt x="45" y="29"/>
                    </a:cubicBezTo>
                    <a:cubicBezTo>
                      <a:pt x="2" y="71"/>
                      <a:pt x="1" y="137"/>
                      <a:pt x="41" y="179"/>
                    </a:cubicBezTo>
                    <a:cubicBezTo>
                      <a:pt x="286" y="433"/>
                      <a:pt x="504" y="707"/>
                      <a:pt x="697" y="996"/>
                    </a:cubicBezTo>
                    <a:cubicBezTo>
                      <a:pt x="707" y="886"/>
                      <a:pt x="715" y="775"/>
                      <a:pt x="720" y="663"/>
                    </a:cubicBezTo>
                    <a:cubicBezTo>
                      <a:pt x="559" y="444"/>
                      <a:pt x="385" y="232"/>
                      <a:pt x="193" y="34"/>
                    </a:cubicBezTo>
                    <a:cubicBezTo>
                      <a:pt x="172" y="12"/>
                      <a:pt x="144" y="1"/>
                      <a:pt x="116"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80625" rIns="91425" bIns="806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43" name="Google Shape;943;p32"/>
              <p:cNvSpPr/>
              <p:nvPr/>
            </p:nvSpPr>
            <p:spPr>
              <a:xfrm rot="-1252200">
                <a:off x="8402760" y="2843280"/>
                <a:ext cx="332640" cy="1037160"/>
              </a:xfrm>
              <a:custGeom>
                <a:avLst/>
                <a:gdLst/>
                <a:ahLst/>
                <a:cxnLst/>
                <a:rect l="l" t="t" r="r" b="b"/>
                <a:pathLst>
                  <a:path w="2049" h="6387" extrusionOk="0">
                    <a:moveTo>
                      <a:pt x="1" y="1"/>
                    </a:moveTo>
                    <a:lnTo>
                      <a:pt x="1" y="5208"/>
                    </a:lnTo>
                    <a:cubicBezTo>
                      <a:pt x="1" y="5251"/>
                      <a:pt x="28" y="5291"/>
                      <a:pt x="69" y="5306"/>
                    </a:cubicBezTo>
                    <a:cubicBezTo>
                      <a:pt x="727" y="5551"/>
                      <a:pt x="1330" y="5906"/>
                      <a:pt x="1862" y="6361"/>
                    </a:cubicBezTo>
                    <a:cubicBezTo>
                      <a:pt x="1882" y="6379"/>
                      <a:pt x="1906" y="6387"/>
                      <a:pt x="1931" y="6387"/>
                    </a:cubicBezTo>
                    <a:cubicBezTo>
                      <a:pt x="1960" y="6387"/>
                      <a:pt x="1990" y="6374"/>
                      <a:pt x="2011" y="6350"/>
                    </a:cubicBezTo>
                    <a:cubicBezTo>
                      <a:pt x="2048" y="6306"/>
                      <a:pt x="2044" y="6239"/>
                      <a:pt x="1999" y="6202"/>
                    </a:cubicBezTo>
                    <a:cubicBezTo>
                      <a:pt x="1467" y="5747"/>
                      <a:pt x="867" y="5389"/>
                      <a:pt x="211" y="5136"/>
                    </a:cubicBezTo>
                    <a:lnTo>
                      <a:pt x="211" y="137"/>
                    </a:lnTo>
                    <a:cubicBezTo>
                      <a:pt x="141" y="89"/>
                      <a:pt x="72" y="44"/>
                      <a:pt x="1"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44" name="Google Shape;944;p32"/>
              <p:cNvSpPr/>
              <p:nvPr/>
            </p:nvSpPr>
            <p:spPr>
              <a:xfrm rot="-1252200">
                <a:off x="8501760" y="2858040"/>
                <a:ext cx="399240" cy="1035720"/>
              </a:xfrm>
              <a:custGeom>
                <a:avLst/>
                <a:gdLst/>
                <a:ahLst/>
                <a:cxnLst/>
                <a:rect l="l" t="t" r="r" b="b"/>
                <a:pathLst>
                  <a:path w="2460" h="6378" extrusionOk="0">
                    <a:moveTo>
                      <a:pt x="1" y="1"/>
                    </a:moveTo>
                    <a:lnTo>
                      <a:pt x="1" y="4481"/>
                    </a:lnTo>
                    <a:cubicBezTo>
                      <a:pt x="1" y="4524"/>
                      <a:pt x="26" y="4561"/>
                      <a:pt x="65" y="4578"/>
                    </a:cubicBezTo>
                    <a:cubicBezTo>
                      <a:pt x="1001" y="4989"/>
                      <a:pt x="1816" y="5605"/>
                      <a:pt x="2457" y="6378"/>
                    </a:cubicBezTo>
                    <a:cubicBezTo>
                      <a:pt x="2457" y="6344"/>
                      <a:pt x="2458" y="6311"/>
                      <a:pt x="2458" y="6277"/>
                    </a:cubicBezTo>
                    <a:cubicBezTo>
                      <a:pt x="2460" y="6224"/>
                      <a:pt x="2460" y="6172"/>
                      <a:pt x="2458" y="6121"/>
                    </a:cubicBezTo>
                    <a:lnTo>
                      <a:pt x="2458" y="6058"/>
                    </a:lnTo>
                    <a:cubicBezTo>
                      <a:pt x="1838" y="5364"/>
                      <a:pt x="1078" y="4802"/>
                      <a:pt x="213" y="4413"/>
                    </a:cubicBezTo>
                    <a:lnTo>
                      <a:pt x="213" y="180"/>
                    </a:lnTo>
                    <a:cubicBezTo>
                      <a:pt x="142" y="118"/>
                      <a:pt x="72" y="59"/>
                      <a:pt x="1"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45" name="Google Shape;945;p32"/>
              <p:cNvSpPr/>
              <p:nvPr/>
            </p:nvSpPr>
            <p:spPr>
              <a:xfrm rot="-1252200">
                <a:off x="8495640" y="2989440"/>
                <a:ext cx="34200" cy="326520"/>
              </a:xfrm>
              <a:custGeom>
                <a:avLst/>
                <a:gdLst/>
                <a:ahLst/>
                <a:cxnLst/>
                <a:rect l="l" t="t" r="r" b="b"/>
                <a:pathLst>
                  <a:path w="212" h="2012" extrusionOk="0">
                    <a:moveTo>
                      <a:pt x="1" y="1"/>
                    </a:moveTo>
                    <a:lnTo>
                      <a:pt x="1" y="1904"/>
                    </a:lnTo>
                    <a:cubicBezTo>
                      <a:pt x="2" y="1964"/>
                      <a:pt x="48" y="2011"/>
                      <a:pt x="106" y="2011"/>
                    </a:cubicBezTo>
                    <a:cubicBezTo>
                      <a:pt x="163" y="2011"/>
                      <a:pt x="211" y="1964"/>
                      <a:pt x="211" y="1905"/>
                    </a:cubicBezTo>
                    <a:lnTo>
                      <a:pt x="211" y="236"/>
                    </a:lnTo>
                    <a:cubicBezTo>
                      <a:pt x="143" y="155"/>
                      <a:pt x="73" y="77"/>
                      <a:pt x="1"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46" name="Google Shape;946;p32"/>
              <p:cNvSpPr/>
              <p:nvPr/>
            </p:nvSpPr>
            <p:spPr>
              <a:xfrm rot="-1252200">
                <a:off x="8645400" y="3300120"/>
                <a:ext cx="312120" cy="438480"/>
              </a:xfrm>
              <a:custGeom>
                <a:avLst/>
                <a:gdLst/>
                <a:ahLst/>
                <a:cxnLst/>
                <a:rect l="l" t="t" r="r" b="b"/>
                <a:pathLst>
                  <a:path w="1923" h="2702" extrusionOk="0">
                    <a:moveTo>
                      <a:pt x="106" y="0"/>
                    </a:moveTo>
                    <a:cubicBezTo>
                      <a:pt x="48" y="0"/>
                      <a:pt x="1" y="47"/>
                      <a:pt x="1" y="106"/>
                    </a:cubicBezTo>
                    <a:lnTo>
                      <a:pt x="1" y="1262"/>
                    </a:lnTo>
                    <a:cubicBezTo>
                      <a:pt x="2" y="1300"/>
                      <a:pt x="24" y="1337"/>
                      <a:pt x="59" y="1355"/>
                    </a:cubicBezTo>
                    <a:cubicBezTo>
                      <a:pt x="760" y="1704"/>
                      <a:pt x="1386" y="2159"/>
                      <a:pt x="1922" y="2702"/>
                    </a:cubicBezTo>
                    <a:cubicBezTo>
                      <a:pt x="1918" y="2599"/>
                      <a:pt x="1912" y="2495"/>
                      <a:pt x="1906" y="2396"/>
                    </a:cubicBezTo>
                    <a:cubicBezTo>
                      <a:pt x="1406" y="1921"/>
                      <a:pt x="840" y="1515"/>
                      <a:pt x="211" y="1196"/>
                    </a:cubicBezTo>
                    <a:lnTo>
                      <a:pt x="211" y="106"/>
                    </a:lnTo>
                    <a:cubicBezTo>
                      <a:pt x="211" y="49"/>
                      <a:pt x="165" y="0"/>
                      <a:pt x="106"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47" name="Google Shape;947;p32"/>
              <p:cNvSpPr/>
              <p:nvPr/>
            </p:nvSpPr>
            <p:spPr>
              <a:xfrm rot="-1252200">
                <a:off x="8655480" y="3015000"/>
                <a:ext cx="217080" cy="598320"/>
              </a:xfrm>
              <a:custGeom>
                <a:avLst/>
                <a:gdLst/>
                <a:ahLst/>
                <a:cxnLst/>
                <a:rect l="l" t="t" r="r" b="b"/>
                <a:pathLst>
                  <a:path w="1339" h="3685" extrusionOk="0">
                    <a:moveTo>
                      <a:pt x="0" y="0"/>
                    </a:moveTo>
                    <a:lnTo>
                      <a:pt x="0" y="2697"/>
                    </a:lnTo>
                    <a:cubicBezTo>
                      <a:pt x="0" y="2736"/>
                      <a:pt x="21" y="2771"/>
                      <a:pt x="55" y="2791"/>
                    </a:cubicBezTo>
                    <a:cubicBezTo>
                      <a:pt x="516" y="3044"/>
                      <a:pt x="945" y="3344"/>
                      <a:pt x="1338" y="3684"/>
                    </a:cubicBezTo>
                    <a:cubicBezTo>
                      <a:pt x="1327" y="3581"/>
                      <a:pt x="1312" y="3482"/>
                      <a:pt x="1299" y="3381"/>
                    </a:cubicBezTo>
                    <a:cubicBezTo>
                      <a:pt x="959" y="3105"/>
                      <a:pt x="597" y="2853"/>
                      <a:pt x="211" y="2637"/>
                    </a:cubicBezTo>
                    <a:lnTo>
                      <a:pt x="211" y="316"/>
                    </a:lnTo>
                    <a:cubicBezTo>
                      <a:pt x="143" y="208"/>
                      <a:pt x="73" y="102"/>
                      <a:pt x="0"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48" name="Google Shape;948;p32"/>
              <p:cNvSpPr/>
              <p:nvPr/>
            </p:nvSpPr>
            <p:spPr>
              <a:xfrm rot="-1252200">
                <a:off x="8741880" y="3144600"/>
                <a:ext cx="112320" cy="331560"/>
              </a:xfrm>
              <a:custGeom>
                <a:avLst/>
                <a:gdLst/>
                <a:ahLst/>
                <a:cxnLst/>
                <a:rect l="l" t="t" r="r" b="b"/>
                <a:pathLst>
                  <a:path w="694" h="2044" extrusionOk="0">
                    <a:moveTo>
                      <a:pt x="1" y="0"/>
                    </a:moveTo>
                    <a:lnTo>
                      <a:pt x="1" y="1517"/>
                    </a:lnTo>
                    <a:cubicBezTo>
                      <a:pt x="1" y="1555"/>
                      <a:pt x="19" y="1589"/>
                      <a:pt x="51" y="1608"/>
                    </a:cubicBezTo>
                    <a:cubicBezTo>
                      <a:pt x="275" y="1742"/>
                      <a:pt x="488" y="1889"/>
                      <a:pt x="694" y="2044"/>
                    </a:cubicBezTo>
                    <a:cubicBezTo>
                      <a:pt x="674" y="1939"/>
                      <a:pt x="650" y="1833"/>
                      <a:pt x="626" y="1730"/>
                    </a:cubicBezTo>
                    <a:cubicBezTo>
                      <a:pt x="490" y="1636"/>
                      <a:pt x="353" y="1545"/>
                      <a:pt x="211" y="1459"/>
                    </a:cubicBezTo>
                    <a:lnTo>
                      <a:pt x="211" y="456"/>
                    </a:lnTo>
                    <a:cubicBezTo>
                      <a:pt x="145" y="299"/>
                      <a:pt x="74" y="146"/>
                      <a:pt x="1"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grpSp>
      </p:grpSp>
      <p:sp>
        <p:nvSpPr>
          <p:cNvPr id="949" name="Google Shape;949;p32"/>
          <p:cNvSpPr/>
          <p:nvPr/>
        </p:nvSpPr>
        <p:spPr>
          <a:xfrm>
            <a:off x="128520" y="140760"/>
            <a:ext cx="8862120" cy="4861440"/>
          </a:xfrm>
          <a:prstGeom prst="roundRect">
            <a:avLst>
              <a:gd name="adj" fmla="val 0"/>
            </a:avLst>
          </a:prstGeom>
          <a:noFill/>
          <a:ln w="19050" cap="flat" cmpd="sng">
            <a:solidFill>
              <a:srgbClr val="1C1F2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50" name="Google Shape;950;p32"/>
          <p:cNvSpPr txBox="1">
            <a:spLocks noGrp="1"/>
          </p:cNvSpPr>
          <p:nvPr>
            <p:ph type="title"/>
          </p:nvPr>
        </p:nvSpPr>
        <p:spPr>
          <a:xfrm>
            <a:off x="2223720" y="637200"/>
            <a:ext cx="4696560" cy="76860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951" name="Google Shape;951;p32"/>
          <p:cNvSpPr txBox="1">
            <a:spLocks noGrp="1"/>
          </p:cNvSpPr>
          <p:nvPr>
            <p:ph type="title" idx="2"/>
          </p:nvPr>
        </p:nvSpPr>
        <p:spPr>
          <a:xfrm>
            <a:off x="2223720" y="1989720"/>
            <a:ext cx="4696560" cy="76860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952" name="Google Shape;952;p32"/>
          <p:cNvSpPr txBox="1">
            <a:spLocks noGrp="1"/>
          </p:cNvSpPr>
          <p:nvPr>
            <p:ph type="title" idx="3"/>
          </p:nvPr>
        </p:nvSpPr>
        <p:spPr>
          <a:xfrm>
            <a:off x="2223720" y="3341880"/>
            <a:ext cx="4696560" cy="76860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_ONLY_1">
  <p:cSld name="TITLE_ONLY_1">
    <p:bg>
      <p:bgPr>
        <a:solidFill>
          <a:schemeClr val="lt1"/>
        </a:solidFill>
        <a:effectLst/>
      </p:bgPr>
    </p:bg>
    <p:spTree>
      <p:nvGrpSpPr>
        <p:cNvPr id="1" name="Shape 953"/>
        <p:cNvGrpSpPr/>
        <p:nvPr/>
      </p:nvGrpSpPr>
      <p:grpSpPr>
        <a:xfrm>
          <a:off x="0" y="0"/>
          <a:ext cx="0" cy="0"/>
          <a:chOff x="0" y="0"/>
          <a:chExt cx="0" cy="0"/>
        </a:xfrm>
      </p:grpSpPr>
      <p:grpSp>
        <p:nvGrpSpPr>
          <p:cNvPr id="954" name="Google Shape;954;p33"/>
          <p:cNvGrpSpPr/>
          <p:nvPr/>
        </p:nvGrpSpPr>
        <p:grpSpPr>
          <a:xfrm>
            <a:off x="7471230" y="2544228"/>
            <a:ext cx="2653085" cy="3112656"/>
            <a:chOff x="7471230" y="2544228"/>
            <a:chExt cx="2653085" cy="3112656"/>
          </a:xfrm>
        </p:grpSpPr>
        <p:sp>
          <p:nvSpPr>
            <p:cNvPr id="955" name="Google Shape;955;p33"/>
            <p:cNvSpPr/>
            <p:nvPr/>
          </p:nvSpPr>
          <p:spPr>
            <a:xfrm rot="-699000">
              <a:off x="8225640" y="5224680"/>
              <a:ext cx="118080" cy="142920"/>
            </a:xfrm>
            <a:custGeom>
              <a:avLst/>
              <a:gdLst/>
              <a:ahLst/>
              <a:cxnLst/>
              <a:rect l="l" t="t" r="r" b="b"/>
              <a:pathLst>
                <a:path w="539" h="652" extrusionOk="0">
                  <a:moveTo>
                    <a:pt x="419" y="1"/>
                  </a:moveTo>
                  <a:cubicBezTo>
                    <a:pt x="385" y="1"/>
                    <a:pt x="352" y="17"/>
                    <a:pt x="331" y="46"/>
                  </a:cubicBezTo>
                  <a:cubicBezTo>
                    <a:pt x="225" y="203"/>
                    <a:pt x="113" y="347"/>
                    <a:pt x="0" y="478"/>
                  </a:cubicBezTo>
                  <a:cubicBezTo>
                    <a:pt x="42" y="538"/>
                    <a:pt x="85" y="595"/>
                    <a:pt x="128" y="652"/>
                  </a:cubicBezTo>
                  <a:cubicBezTo>
                    <a:pt x="259" y="505"/>
                    <a:pt x="384" y="342"/>
                    <a:pt x="506" y="166"/>
                  </a:cubicBezTo>
                  <a:cubicBezTo>
                    <a:pt x="539" y="117"/>
                    <a:pt x="527" y="52"/>
                    <a:pt x="478" y="19"/>
                  </a:cubicBezTo>
                  <a:cubicBezTo>
                    <a:pt x="460" y="7"/>
                    <a:pt x="440" y="1"/>
                    <a:pt x="419"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71625" rIns="91425" bIns="716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56" name="Google Shape;956;p33"/>
            <p:cNvSpPr/>
            <p:nvPr/>
          </p:nvSpPr>
          <p:spPr>
            <a:xfrm rot="-699000">
              <a:off x="9072720" y="3302640"/>
              <a:ext cx="595800" cy="46440"/>
            </a:xfrm>
            <a:custGeom>
              <a:avLst/>
              <a:gdLst/>
              <a:ahLst/>
              <a:cxnLst/>
              <a:rect l="l" t="t" r="r" b="b"/>
              <a:pathLst>
                <a:path w="2709" h="213" extrusionOk="0">
                  <a:moveTo>
                    <a:pt x="106" y="0"/>
                  </a:moveTo>
                  <a:cubicBezTo>
                    <a:pt x="47" y="0"/>
                    <a:pt x="1" y="49"/>
                    <a:pt x="1" y="107"/>
                  </a:cubicBezTo>
                  <a:cubicBezTo>
                    <a:pt x="1" y="164"/>
                    <a:pt x="47" y="212"/>
                    <a:pt x="106" y="212"/>
                  </a:cubicBezTo>
                  <a:lnTo>
                    <a:pt x="2709" y="212"/>
                  </a:lnTo>
                  <a:cubicBezTo>
                    <a:pt x="2688" y="141"/>
                    <a:pt x="2666" y="71"/>
                    <a:pt x="2644"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23400" rIns="91425" bIns="2340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57" name="Google Shape;957;p33"/>
            <p:cNvSpPr/>
            <p:nvPr/>
          </p:nvSpPr>
          <p:spPr>
            <a:xfrm rot="-699000">
              <a:off x="8146800" y="3470400"/>
              <a:ext cx="1009080" cy="1620720"/>
            </a:xfrm>
            <a:custGeom>
              <a:avLst/>
              <a:gdLst/>
              <a:ahLst/>
              <a:cxnLst/>
              <a:rect l="l" t="t" r="r" b="b"/>
              <a:pathLst>
                <a:path w="4589" h="7369" extrusionOk="0">
                  <a:moveTo>
                    <a:pt x="4478" y="0"/>
                  </a:moveTo>
                  <a:cubicBezTo>
                    <a:pt x="4475" y="0"/>
                    <a:pt x="4471" y="0"/>
                    <a:pt x="4468" y="1"/>
                  </a:cubicBezTo>
                  <a:cubicBezTo>
                    <a:pt x="2927" y="140"/>
                    <a:pt x="1638" y="1342"/>
                    <a:pt x="1404" y="2859"/>
                  </a:cubicBezTo>
                  <a:cubicBezTo>
                    <a:pt x="1130" y="4631"/>
                    <a:pt x="657" y="6135"/>
                    <a:pt x="29" y="7209"/>
                  </a:cubicBezTo>
                  <a:cubicBezTo>
                    <a:pt x="1" y="7261"/>
                    <a:pt x="18" y="7327"/>
                    <a:pt x="68" y="7356"/>
                  </a:cubicBezTo>
                  <a:cubicBezTo>
                    <a:pt x="84" y="7365"/>
                    <a:pt x="103" y="7369"/>
                    <a:pt x="121" y="7369"/>
                  </a:cubicBezTo>
                  <a:cubicBezTo>
                    <a:pt x="159" y="7369"/>
                    <a:pt x="193" y="7350"/>
                    <a:pt x="214" y="7317"/>
                  </a:cubicBezTo>
                  <a:cubicBezTo>
                    <a:pt x="852" y="6222"/>
                    <a:pt x="1337" y="4692"/>
                    <a:pt x="1613" y="2893"/>
                  </a:cubicBezTo>
                  <a:cubicBezTo>
                    <a:pt x="1832" y="1469"/>
                    <a:pt x="3040" y="343"/>
                    <a:pt x="4487" y="211"/>
                  </a:cubicBezTo>
                  <a:cubicBezTo>
                    <a:pt x="4545" y="206"/>
                    <a:pt x="4589" y="155"/>
                    <a:pt x="4583" y="96"/>
                  </a:cubicBezTo>
                  <a:cubicBezTo>
                    <a:pt x="4578" y="42"/>
                    <a:pt x="4532" y="0"/>
                    <a:pt x="4478"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58" name="Google Shape;958;p33"/>
            <p:cNvSpPr/>
            <p:nvPr/>
          </p:nvSpPr>
          <p:spPr>
            <a:xfrm rot="-699000">
              <a:off x="8258400" y="4728600"/>
              <a:ext cx="385920" cy="691920"/>
            </a:xfrm>
            <a:custGeom>
              <a:avLst/>
              <a:gdLst/>
              <a:ahLst/>
              <a:cxnLst/>
              <a:rect l="l" t="t" r="r" b="b"/>
              <a:pathLst>
                <a:path w="1755" h="3146" extrusionOk="0">
                  <a:moveTo>
                    <a:pt x="1636" y="0"/>
                  </a:moveTo>
                  <a:cubicBezTo>
                    <a:pt x="1592" y="0"/>
                    <a:pt x="1549" y="29"/>
                    <a:pt x="1535" y="74"/>
                  </a:cubicBezTo>
                  <a:cubicBezTo>
                    <a:pt x="1132" y="1332"/>
                    <a:pt x="611" y="2312"/>
                    <a:pt x="1" y="2987"/>
                  </a:cubicBezTo>
                  <a:cubicBezTo>
                    <a:pt x="47" y="3041"/>
                    <a:pt x="94" y="3093"/>
                    <a:pt x="142" y="3145"/>
                  </a:cubicBezTo>
                  <a:cubicBezTo>
                    <a:pt x="779" y="2444"/>
                    <a:pt x="1321" y="1434"/>
                    <a:pt x="1736" y="139"/>
                  </a:cubicBezTo>
                  <a:cubicBezTo>
                    <a:pt x="1755" y="82"/>
                    <a:pt x="1724" y="24"/>
                    <a:pt x="1668" y="5"/>
                  </a:cubicBezTo>
                  <a:cubicBezTo>
                    <a:pt x="1657" y="2"/>
                    <a:pt x="1647" y="0"/>
                    <a:pt x="1636"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59" name="Google Shape;959;p33"/>
            <p:cNvSpPr/>
            <p:nvPr/>
          </p:nvSpPr>
          <p:spPr>
            <a:xfrm rot="-699000">
              <a:off x="8421120" y="3481920"/>
              <a:ext cx="1407600" cy="1024560"/>
            </a:xfrm>
            <a:custGeom>
              <a:avLst/>
              <a:gdLst/>
              <a:ahLst/>
              <a:cxnLst/>
              <a:rect l="l" t="t" r="r" b="b"/>
              <a:pathLst>
                <a:path w="6399" h="4659" extrusionOk="0">
                  <a:moveTo>
                    <a:pt x="3308" y="1"/>
                  </a:moveTo>
                  <a:cubicBezTo>
                    <a:pt x="1897" y="2"/>
                    <a:pt x="674" y="1045"/>
                    <a:pt x="462" y="2427"/>
                  </a:cubicBezTo>
                  <a:cubicBezTo>
                    <a:pt x="346" y="3174"/>
                    <a:pt x="197" y="3880"/>
                    <a:pt x="17" y="4524"/>
                  </a:cubicBezTo>
                  <a:cubicBezTo>
                    <a:pt x="1" y="4581"/>
                    <a:pt x="34" y="4638"/>
                    <a:pt x="90" y="4655"/>
                  </a:cubicBezTo>
                  <a:cubicBezTo>
                    <a:pt x="99" y="4657"/>
                    <a:pt x="109" y="4659"/>
                    <a:pt x="119" y="4659"/>
                  </a:cubicBezTo>
                  <a:cubicBezTo>
                    <a:pt x="165" y="4659"/>
                    <a:pt x="207" y="4629"/>
                    <a:pt x="220" y="4582"/>
                  </a:cubicBezTo>
                  <a:cubicBezTo>
                    <a:pt x="402" y="3930"/>
                    <a:pt x="555" y="3216"/>
                    <a:pt x="670" y="2460"/>
                  </a:cubicBezTo>
                  <a:cubicBezTo>
                    <a:pt x="867" y="1179"/>
                    <a:pt x="2002" y="213"/>
                    <a:pt x="3308" y="213"/>
                  </a:cubicBezTo>
                  <a:lnTo>
                    <a:pt x="6399" y="213"/>
                  </a:lnTo>
                  <a:cubicBezTo>
                    <a:pt x="6382" y="141"/>
                    <a:pt x="6367" y="71"/>
                    <a:pt x="6349"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60" name="Google Shape;960;p33"/>
            <p:cNvSpPr/>
            <p:nvPr/>
          </p:nvSpPr>
          <p:spPr>
            <a:xfrm rot="-699000">
              <a:off x="8251200" y="3805920"/>
              <a:ext cx="752400" cy="1649880"/>
            </a:xfrm>
            <a:custGeom>
              <a:avLst/>
              <a:gdLst/>
              <a:ahLst/>
              <a:cxnLst/>
              <a:rect l="l" t="t" r="r" b="b"/>
              <a:pathLst>
                <a:path w="3422" h="7501" extrusionOk="0">
                  <a:moveTo>
                    <a:pt x="3301" y="0"/>
                  </a:moveTo>
                  <a:cubicBezTo>
                    <a:pt x="3280" y="0"/>
                    <a:pt x="3258" y="7"/>
                    <a:pt x="3240" y="20"/>
                  </a:cubicBezTo>
                  <a:cubicBezTo>
                    <a:pt x="2731" y="386"/>
                    <a:pt x="2386" y="946"/>
                    <a:pt x="2292" y="1553"/>
                  </a:cubicBezTo>
                  <a:cubicBezTo>
                    <a:pt x="1887" y="4180"/>
                    <a:pt x="1082" y="6175"/>
                    <a:pt x="0" y="7358"/>
                  </a:cubicBezTo>
                  <a:cubicBezTo>
                    <a:pt x="51" y="7406"/>
                    <a:pt x="102" y="7454"/>
                    <a:pt x="153" y="7500"/>
                  </a:cubicBezTo>
                  <a:cubicBezTo>
                    <a:pt x="1265" y="6283"/>
                    <a:pt x="2089" y="4252"/>
                    <a:pt x="2499" y="1585"/>
                  </a:cubicBezTo>
                  <a:cubicBezTo>
                    <a:pt x="2587" y="1032"/>
                    <a:pt x="2900" y="525"/>
                    <a:pt x="3363" y="190"/>
                  </a:cubicBezTo>
                  <a:cubicBezTo>
                    <a:pt x="3410" y="156"/>
                    <a:pt x="3421" y="90"/>
                    <a:pt x="3387" y="44"/>
                  </a:cubicBezTo>
                  <a:cubicBezTo>
                    <a:pt x="3366" y="16"/>
                    <a:pt x="3333" y="0"/>
                    <a:pt x="3301"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61" name="Google Shape;961;p33"/>
            <p:cNvSpPr/>
            <p:nvPr/>
          </p:nvSpPr>
          <p:spPr>
            <a:xfrm rot="-699000">
              <a:off x="8851320" y="3552120"/>
              <a:ext cx="922680" cy="86040"/>
            </a:xfrm>
            <a:custGeom>
              <a:avLst/>
              <a:gdLst/>
              <a:ahLst/>
              <a:cxnLst/>
              <a:rect l="l" t="t" r="r" b="b"/>
              <a:pathLst>
                <a:path w="4196" h="393" extrusionOk="0">
                  <a:moveTo>
                    <a:pt x="1004" y="1"/>
                  </a:moveTo>
                  <a:cubicBezTo>
                    <a:pt x="684" y="2"/>
                    <a:pt x="372" y="64"/>
                    <a:pt x="79" y="190"/>
                  </a:cubicBezTo>
                  <a:cubicBezTo>
                    <a:pt x="26" y="214"/>
                    <a:pt x="0" y="276"/>
                    <a:pt x="25" y="330"/>
                  </a:cubicBezTo>
                  <a:cubicBezTo>
                    <a:pt x="42" y="369"/>
                    <a:pt x="80" y="393"/>
                    <a:pt x="121" y="393"/>
                  </a:cubicBezTo>
                  <a:cubicBezTo>
                    <a:pt x="135" y="393"/>
                    <a:pt x="149" y="390"/>
                    <a:pt x="163" y="384"/>
                  </a:cubicBezTo>
                  <a:cubicBezTo>
                    <a:pt x="430" y="269"/>
                    <a:pt x="713" y="211"/>
                    <a:pt x="1003" y="211"/>
                  </a:cubicBezTo>
                  <a:lnTo>
                    <a:pt x="4196" y="211"/>
                  </a:lnTo>
                  <a:cubicBezTo>
                    <a:pt x="4185" y="140"/>
                    <a:pt x="4172" y="70"/>
                    <a:pt x="4159"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43200" rIns="91425" bIns="4320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62" name="Google Shape;962;p33"/>
            <p:cNvSpPr/>
            <p:nvPr/>
          </p:nvSpPr>
          <p:spPr>
            <a:xfrm rot="-699000">
              <a:off x="8340120" y="3760920"/>
              <a:ext cx="1232640" cy="1699920"/>
            </a:xfrm>
            <a:custGeom>
              <a:avLst/>
              <a:gdLst/>
              <a:ahLst/>
              <a:cxnLst/>
              <a:rect l="l" t="t" r="r" b="b"/>
              <a:pathLst>
                <a:path w="5604" h="7729" extrusionOk="0">
                  <a:moveTo>
                    <a:pt x="4225" y="0"/>
                  </a:moveTo>
                  <a:cubicBezTo>
                    <a:pt x="3331" y="0"/>
                    <a:pt x="2554" y="658"/>
                    <a:pt x="2421" y="1531"/>
                  </a:cubicBezTo>
                  <a:cubicBezTo>
                    <a:pt x="2003" y="4249"/>
                    <a:pt x="1154" y="6330"/>
                    <a:pt x="1" y="7601"/>
                  </a:cubicBezTo>
                  <a:cubicBezTo>
                    <a:pt x="56" y="7645"/>
                    <a:pt x="112" y="7688"/>
                    <a:pt x="168" y="7728"/>
                  </a:cubicBezTo>
                  <a:cubicBezTo>
                    <a:pt x="1342" y="6423"/>
                    <a:pt x="2206" y="4312"/>
                    <a:pt x="2629" y="1564"/>
                  </a:cubicBezTo>
                  <a:cubicBezTo>
                    <a:pt x="2748" y="792"/>
                    <a:pt x="3435" y="211"/>
                    <a:pt x="4225" y="211"/>
                  </a:cubicBezTo>
                  <a:lnTo>
                    <a:pt x="5498" y="211"/>
                  </a:lnTo>
                  <a:cubicBezTo>
                    <a:pt x="5556" y="211"/>
                    <a:pt x="5603" y="165"/>
                    <a:pt x="5603" y="105"/>
                  </a:cubicBezTo>
                  <a:cubicBezTo>
                    <a:pt x="5603" y="48"/>
                    <a:pt x="5557" y="0"/>
                    <a:pt x="5498"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63" name="Google Shape;963;p33"/>
            <p:cNvSpPr/>
            <p:nvPr/>
          </p:nvSpPr>
          <p:spPr>
            <a:xfrm rot="-699000">
              <a:off x="9509400" y="3599640"/>
              <a:ext cx="292320" cy="46080"/>
            </a:xfrm>
            <a:custGeom>
              <a:avLst/>
              <a:gdLst/>
              <a:ahLst/>
              <a:cxnLst/>
              <a:rect l="l" t="t" r="r" b="b"/>
              <a:pathLst>
                <a:path w="1331" h="211" extrusionOk="0">
                  <a:moveTo>
                    <a:pt x="107" y="0"/>
                  </a:moveTo>
                  <a:cubicBezTo>
                    <a:pt x="49" y="0"/>
                    <a:pt x="0" y="46"/>
                    <a:pt x="0" y="105"/>
                  </a:cubicBezTo>
                  <a:cubicBezTo>
                    <a:pt x="0" y="164"/>
                    <a:pt x="48" y="211"/>
                    <a:pt x="107" y="211"/>
                  </a:cubicBezTo>
                  <a:lnTo>
                    <a:pt x="1331" y="211"/>
                  </a:lnTo>
                  <a:cubicBezTo>
                    <a:pt x="1322" y="139"/>
                    <a:pt x="1314" y="70"/>
                    <a:pt x="1306"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23025" rIns="91425" bIns="230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64" name="Google Shape;964;p33"/>
            <p:cNvSpPr/>
            <p:nvPr/>
          </p:nvSpPr>
          <p:spPr>
            <a:xfrm rot="-699000">
              <a:off x="8582400" y="5135040"/>
              <a:ext cx="314640" cy="448920"/>
            </a:xfrm>
            <a:custGeom>
              <a:avLst/>
              <a:gdLst/>
              <a:ahLst/>
              <a:cxnLst/>
              <a:rect l="l" t="t" r="r" b="b"/>
              <a:pathLst>
                <a:path w="1431" h="2042" extrusionOk="0">
                  <a:moveTo>
                    <a:pt x="1311" y="0"/>
                  </a:moveTo>
                  <a:cubicBezTo>
                    <a:pt x="1272" y="0"/>
                    <a:pt x="1233" y="22"/>
                    <a:pt x="1214" y="60"/>
                  </a:cubicBezTo>
                  <a:cubicBezTo>
                    <a:pt x="857" y="797"/>
                    <a:pt x="450" y="1421"/>
                    <a:pt x="0" y="1931"/>
                  </a:cubicBezTo>
                  <a:cubicBezTo>
                    <a:pt x="62" y="1970"/>
                    <a:pt x="123" y="2007"/>
                    <a:pt x="187" y="2042"/>
                  </a:cubicBezTo>
                  <a:cubicBezTo>
                    <a:pt x="638" y="1524"/>
                    <a:pt x="1047" y="891"/>
                    <a:pt x="1405" y="151"/>
                  </a:cubicBezTo>
                  <a:cubicBezTo>
                    <a:pt x="1431" y="99"/>
                    <a:pt x="1409" y="36"/>
                    <a:pt x="1356" y="11"/>
                  </a:cubicBezTo>
                  <a:cubicBezTo>
                    <a:pt x="1341" y="4"/>
                    <a:pt x="1326" y="0"/>
                    <a:pt x="1311"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65" name="Google Shape;965;p33"/>
            <p:cNvSpPr/>
            <p:nvPr/>
          </p:nvSpPr>
          <p:spPr>
            <a:xfrm rot="-699000">
              <a:off x="8712000" y="3795840"/>
              <a:ext cx="1240200" cy="1115640"/>
            </a:xfrm>
            <a:custGeom>
              <a:avLst/>
              <a:gdLst/>
              <a:ahLst/>
              <a:cxnLst/>
              <a:rect l="l" t="t" r="r" b="b"/>
              <a:pathLst>
                <a:path w="5639" h="5072" extrusionOk="0">
                  <a:moveTo>
                    <a:pt x="2334" y="1"/>
                  </a:moveTo>
                  <a:cubicBezTo>
                    <a:pt x="1697" y="1"/>
                    <a:pt x="1145" y="467"/>
                    <a:pt x="1051" y="1085"/>
                  </a:cubicBezTo>
                  <a:cubicBezTo>
                    <a:pt x="829" y="2529"/>
                    <a:pt x="484" y="3822"/>
                    <a:pt x="23" y="4925"/>
                  </a:cubicBezTo>
                  <a:cubicBezTo>
                    <a:pt x="1" y="4979"/>
                    <a:pt x="25" y="5041"/>
                    <a:pt x="79" y="5064"/>
                  </a:cubicBezTo>
                  <a:cubicBezTo>
                    <a:pt x="92" y="5069"/>
                    <a:pt x="106" y="5072"/>
                    <a:pt x="120" y="5072"/>
                  </a:cubicBezTo>
                  <a:cubicBezTo>
                    <a:pt x="161" y="5072"/>
                    <a:pt x="200" y="5048"/>
                    <a:pt x="217" y="5008"/>
                  </a:cubicBezTo>
                  <a:cubicBezTo>
                    <a:pt x="684" y="3889"/>
                    <a:pt x="1034" y="2579"/>
                    <a:pt x="1259" y="1118"/>
                  </a:cubicBezTo>
                  <a:cubicBezTo>
                    <a:pt x="1339" y="602"/>
                    <a:pt x="1801" y="212"/>
                    <a:pt x="2334" y="212"/>
                  </a:cubicBezTo>
                  <a:lnTo>
                    <a:pt x="5639" y="212"/>
                  </a:lnTo>
                  <a:cubicBezTo>
                    <a:pt x="5634" y="142"/>
                    <a:pt x="5631" y="71"/>
                    <a:pt x="5625"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66" name="Google Shape;966;p33"/>
            <p:cNvSpPr/>
            <p:nvPr/>
          </p:nvSpPr>
          <p:spPr>
            <a:xfrm rot="-699000">
              <a:off x="8596800" y="4224240"/>
              <a:ext cx="596880" cy="1370880"/>
            </a:xfrm>
            <a:custGeom>
              <a:avLst/>
              <a:gdLst/>
              <a:ahLst/>
              <a:cxnLst/>
              <a:rect l="l" t="t" r="r" b="b"/>
              <a:pathLst>
                <a:path w="2715" h="6233" extrusionOk="0">
                  <a:moveTo>
                    <a:pt x="2600" y="1"/>
                  </a:moveTo>
                  <a:cubicBezTo>
                    <a:pt x="2549" y="1"/>
                    <a:pt x="2505" y="38"/>
                    <a:pt x="2498" y="89"/>
                  </a:cubicBezTo>
                  <a:cubicBezTo>
                    <a:pt x="2042" y="2709"/>
                    <a:pt x="1173" y="4774"/>
                    <a:pt x="0" y="6144"/>
                  </a:cubicBezTo>
                  <a:cubicBezTo>
                    <a:pt x="66" y="6175"/>
                    <a:pt x="133" y="6204"/>
                    <a:pt x="201" y="6233"/>
                  </a:cubicBezTo>
                  <a:cubicBezTo>
                    <a:pt x="1377" y="4833"/>
                    <a:pt x="2247" y="2752"/>
                    <a:pt x="2704" y="126"/>
                  </a:cubicBezTo>
                  <a:cubicBezTo>
                    <a:pt x="2715" y="67"/>
                    <a:pt x="2676" y="13"/>
                    <a:pt x="2619" y="3"/>
                  </a:cubicBezTo>
                  <a:cubicBezTo>
                    <a:pt x="2613" y="1"/>
                    <a:pt x="2606" y="1"/>
                    <a:pt x="2600"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67" name="Google Shape;967;p33"/>
            <p:cNvSpPr/>
            <p:nvPr/>
          </p:nvSpPr>
          <p:spPr>
            <a:xfrm rot="-699000">
              <a:off x="8987760" y="3883320"/>
              <a:ext cx="887040" cy="124200"/>
            </a:xfrm>
            <a:custGeom>
              <a:avLst/>
              <a:gdLst/>
              <a:ahLst/>
              <a:cxnLst/>
              <a:rect l="l" t="t" r="r" b="b"/>
              <a:pathLst>
                <a:path w="4034" h="566" extrusionOk="0">
                  <a:moveTo>
                    <a:pt x="715" y="0"/>
                  </a:moveTo>
                  <a:cubicBezTo>
                    <a:pt x="429" y="0"/>
                    <a:pt x="159" y="162"/>
                    <a:pt x="28" y="410"/>
                  </a:cubicBezTo>
                  <a:cubicBezTo>
                    <a:pt x="1" y="462"/>
                    <a:pt x="22" y="526"/>
                    <a:pt x="72" y="553"/>
                  </a:cubicBezTo>
                  <a:cubicBezTo>
                    <a:pt x="88" y="561"/>
                    <a:pt x="105" y="565"/>
                    <a:pt x="121" y="565"/>
                  </a:cubicBezTo>
                  <a:cubicBezTo>
                    <a:pt x="159" y="565"/>
                    <a:pt x="196" y="545"/>
                    <a:pt x="215" y="509"/>
                  </a:cubicBezTo>
                  <a:cubicBezTo>
                    <a:pt x="309" y="328"/>
                    <a:pt x="506" y="212"/>
                    <a:pt x="715" y="212"/>
                  </a:cubicBezTo>
                  <a:lnTo>
                    <a:pt x="4034" y="212"/>
                  </a:lnTo>
                  <a:cubicBezTo>
                    <a:pt x="4034" y="141"/>
                    <a:pt x="4032" y="70"/>
                    <a:pt x="4031"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62275" rIns="91425" bIns="6227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68" name="Google Shape;968;p33"/>
            <p:cNvSpPr/>
            <p:nvPr/>
          </p:nvSpPr>
          <p:spPr>
            <a:xfrm rot="-699000">
              <a:off x="8813160" y="5191560"/>
              <a:ext cx="307080" cy="438840"/>
            </a:xfrm>
            <a:custGeom>
              <a:avLst/>
              <a:gdLst/>
              <a:ahLst/>
              <a:cxnLst/>
              <a:rect l="l" t="t" r="r" b="b"/>
              <a:pathLst>
                <a:path w="1398" h="1996" extrusionOk="0">
                  <a:moveTo>
                    <a:pt x="1279" y="0"/>
                  </a:moveTo>
                  <a:cubicBezTo>
                    <a:pt x="1239" y="0"/>
                    <a:pt x="1201" y="22"/>
                    <a:pt x="1182" y="59"/>
                  </a:cubicBezTo>
                  <a:cubicBezTo>
                    <a:pt x="835" y="775"/>
                    <a:pt x="437" y="1398"/>
                    <a:pt x="1" y="1933"/>
                  </a:cubicBezTo>
                  <a:cubicBezTo>
                    <a:pt x="74" y="1956"/>
                    <a:pt x="149" y="1978"/>
                    <a:pt x="222" y="1995"/>
                  </a:cubicBezTo>
                  <a:cubicBezTo>
                    <a:pt x="648" y="1463"/>
                    <a:pt x="1033" y="848"/>
                    <a:pt x="1372" y="150"/>
                  </a:cubicBezTo>
                  <a:cubicBezTo>
                    <a:pt x="1397" y="100"/>
                    <a:pt x="1375" y="36"/>
                    <a:pt x="1324" y="10"/>
                  </a:cubicBezTo>
                  <a:cubicBezTo>
                    <a:pt x="1309" y="3"/>
                    <a:pt x="1294" y="0"/>
                    <a:pt x="1279"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69" name="Google Shape;969;p33"/>
            <p:cNvSpPr/>
            <p:nvPr/>
          </p:nvSpPr>
          <p:spPr>
            <a:xfrm rot="-699000">
              <a:off x="8955360" y="4002840"/>
              <a:ext cx="1030320" cy="972720"/>
            </a:xfrm>
            <a:custGeom>
              <a:avLst/>
              <a:gdLst/>
              <a:ahLst/>
              <a:cxnLst/>
              <a:rect l="l" t="t" r="r" b="b"/>
              <a:pathLst>
                <a:path w="4684" h="4423" extrusionOk="0">
                  <a:moveTo>
                    <a:pt x="1364" y="1"/>
                  </a:moveTo>
                  <a:cubicBezTo>
                    <a:pt x="1245" y="1"/>
                    <a:pt x="1140" y="85"/>
                    <a:pt x="1122" y="192"/>
                  </a:cubicBezTo>
                  <a:cubicBezTo>
                    <a:pt x="888" y="1716"/>
                    <a:pt x="518" y="3090"/>
                    <a:pt x="22" y="4276"/>
                  </a:cubicBezTo>
                  <a:cubicBezTo>
                    <a:pt x="0" y="4330"/>
                    <a:pt x="26" y="4391"/>
                    <a:pt x="79" y="4414"/>
                  </a:cubicBezTo>
                  <a:cubicBezTo>
                    <a:pt x="93" y="4420"/>
                    <a:pt x="107" y="4423"/>
                    <a:pt x="120" y="4423"/>
                  </a:cubicBezTo>
                  <a:cubicBezTo>
                    <a:pt x="161" y="4423"/>
                    <a:pt x="200" y="4399"/>
                    <a:pt x="218" y="4358"/>
                  </a:cubicBezTo>
                  <a:cubicBezTo>
                    <a:pt x="719" y="3157"/>
                    <a:pt x="1094" y="1767"/>
                    <a:pt x="1330" y="230"/>
                  </a:cubicBezTo>
                  <a:cubicBezTo>
                    <a:pt x="1332" y="226"/>
                    <a:pt x="1344" y="213"/>
                    <a:pt x="1364" y="213"/>
                  </a:cubicBezTo>
                  <a:lnTo>
                    <a:pt x="4681" y="213"/>
                  </a:lnTo>
                  <a:cubicBezTo>
                    <a:pt x="4682" y="152"/>
                    <a:pt x="4684" y="91"/>
                    <a:pt x="4684" y="27"/>
                  </a:cubicBezTo>
                  <a:lnTo>
                    <a:pt x="4684" y="1"/>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70" name="Google Shape;970;p33"/>
            <p:cNvSpPr/>
            <p:nvPr/>
          </p:nvSpPr>
          <p:spPr>
            <a:xfrm rot="-699000">
              <a:off x="8841960" y="4232880"/>
              <a:ext cx="583920" cy="1374480"/>
            </a:xfrm>
            <a:custGeom>
              <a:avLst/>
              <a:gdLst/>
              <a:ahLst/>
              <a:cxnLst/>
              <a:rect l="l" t="t" r="r" b="b"/>
              <a:pathLst>
                <a:path w="2656" h="6249" extrusionOk="0">
                  <a:moveTo>
                    <a:pt x="2542" y="1"/>
                  </a:moveTo>
                  <a:cubicBezTo>
                    <a:pt x="2492" y="1"/>
                    <a:pt x="2447" y="37"/>
                    <a:pt x="2439" y="87"/>
                  </a:cubicBezTo>
                  <a:cubicBezTo>
                    <a:pt x="1984" y="2651"/>
                    <a:pt x="1140" y="4731"/>
                    <a:pt x="1" y="6220"/>
                  </a:cubicBezTo>
                  <a:cubicBezTo>
                    <a:pt x="82" y="6232"/>
                    <a:pt x="163" y="6242"/>
                    <a:pt x="242" y="6249"/>
                  </a:cubicBezTo>
                  <a:cubicBezTo>
                    <a:pt x="1364" y="4741"/>
                    <a:pt x="2195" y="2667"/>
                    <a:pt x="2647" y="124"/>
                  </a:cubicBezTo>
                  <a:cubicBezTo>
                    <a:pt x="2655" y="67"/>
                    <a:pt x="2618" y="12"/>
                    <a:pt x="2561" y="3"/>
                  </a:cubicBezTo>
                  <a:cubicBezTo>
                    <a:pt x="2554" y="1"/>
                    <a:pt x="2548" y="1"/>
                    <a:pt x="2542"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71" name="Google Shape;971;p33"/>
            <p:cNvSpPr/>
            <p:nvPr/>
          </p:nvSpPr>
          <p:spPr>
            <a:xfrm rot="-699000">
              <a:off x="9333720" y="4080240"/>
              <a:ext cx="574560" cy="46440"/>
            </a:xfrm>
            <a:custGeom>
              <a:avLst/>
              <a:gdLst/>
              <a:ahLst/>
              <a:cxnLst/>
              <a:rect l="l" t="t" r="r" b="b"/>
              <a:pathLst>
                <a:path w="2613" h="212" extrusionOk="0">
                  <a:moveTo>
                    <a:pt x="105" y="0"/>
                  </a:moveTo>
                  <a:cubicBezTo>
                    <a:pt x="46" y="0"/>
                    <a:pt x="0" y="48"/>
                    <a:pt x="0" y="107"/>
                  </a:cubicBezTo>
                  <a:cubicBezTo>
                    <a:pt x="0" y="164"/>
                    <a:pt x="46" y="212"/>
                    <a:pt x="105" y="212"/>
                  </a:cubicBezTo>
                  <a:lnTo>
                    <a:pt x="2601" y="212"/>
                  </a:lnTo>
                  <a:cubicBezTo>
                    <a:pt x="2605" y="142"/>
                    <a:pt x="2608" y="71"/>
                    <a:pt x="2613"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23400" rIns="91425" bIns="2340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72" name="Google Shape;972;p33"/>
            <p:cNvSpPr/>
            <p:nvPr/>
          </p:nvSpPr>
          <p:spPr>
            <a:xfrm rot="-699000">
              <a:off x="9222840" y="4208040"/>
              <a:ext cx="773280" cy="751680"/>
            </a:xfrm>
            <a:custGeom>
              <a:avLst/>
              <a:gdLst/>
              <a:ahLst/>
              <a:cxnLst/>
              <a:rect l="l" t="t" r="r" b="b"/>
              <a:pathLst>
                <a:path w="3517" h="3419" extrusionOk="0">
                  <a:moveTo>
                    <a:pt x="1018" y="1"/>
                  </a:moveTo>
                  <a:cubicBezTo>
                    <a:pt x="968" y="3"/>
                    <a:pt x="924" y="38"/>
                    <a:pt x="915" y="87"/>
                  </a:cubicBezTo>
                  <a:cubicBezTo>
                    <a:pt x="695" y="1239"/>
                    <a:pt x="396" y="2311"/>
                    <a:pt x="21" y="3275"/>
                  </a:cubicBezTo>
                  <a:cubicBezTo>
                    <a:pt x="1" y="3329"/>
                    <a:pt x="26" y="3390"/>
                    <a:pt x="81" y="3412"/>
                  </a:cubicBezTo>
                  <a:cubicBezTo>
                    <a:pt x="94" y="3417"/>
                    <a:pt x="107" y="3419"/>
                    <a:pt x="119" y="3419"/>
                  </a:cubicBezTo>
                  <a:cubicBezTo>
                    <a:pt x="162" y="3419"/>
                    <a:pt x="201" y="3394"/>
                    <a:pt x="218" y="3351"/>
                  </a:cubicBezTo>
                  <a:cubicBezTo>
                    <a:pt x="588" y="2400"/>
                    <a:pt x="886" y="1343"/>
                    <a:pt x="1105" y="212"/>
                  </a:cubicBezTo>
                  <a:lnTo>
                    <a:pt x="3494" y="212"/>
                  </a:lnTo>
                  <a:cubicBezTo>
                    <a:pt x="3502" y="142"/>
                    <a:pt x="3508" y="72"/>
                    <a:pt x="3516"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73" name="Google Shape;973;p33"/>
            <p:cNvSpPr/>
            <p:nvPr/>
          </p:nvSpPr>
          <p:spPr>
            <a:xfrm rot="-699000">
              <a:off x="9070200" y="5114880"/>
              <a:ext cx="309240" cy="486000"/>
            </a:xfrm>
            <a:custGeom>
              <a:avLst/>
              <a:gdLst/>
              <a:ahLst/>
              <a:cxnLst/>
              <a:rect l="l" t="t" r="r" b="b"/>
              <a:pathLst>
                <a:path w="1408" h="2211" extrusionOk="0">
                  <a:moveTo>
                    <a:pt x="1287" y="0"/>
                  </a:moveTo>
                  <a:cubicBezTo>
                    <a:pt x="1246" y="0"/>
                    <a:pt x="1208" y="25"/>
                    <a:pt x="1190" y="64"/>
                  </a:cubicBezTo>
                  <a:cubicBezTo>
                    <a:pt x="845" y="867"/>
                    <a:pt x="444" y="1584"/>
                    <a:pt x="0" y="2211"/>
                  </a:cubicBezTo>
                  <a:cubicBezTo>
                    <a:pt x="91" y="2210"/>
                    <a:pt x="181" y="2204"/>
                    <a:pt x="272" y="2196"/>
                  </a:cubicBezTo>
                  <a:cubicBezTo>
                    <a:pt x="686" y="1590"/>
                    <a:pt x="1057" y="906"/>
                    <a:pt x="1384" y="148"/>
                  </a:cubicBezTo>
                  <a:cubicBezTo>
                    <a:pt x="1407" y="94"/>
                    <a:pt x="1382" y="32"/>
                    <a:pt x="1329" y="10"/>
                  </a:cubicBezTo>
                  <a:cubicBezTo>
                    <a:pt x="1316" y="3"/>
                    <a:pt x="1301" y="0"/>
                    <a:pt x="1287"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74" name="Google Shape;974;p33"/>
            <p:cNvSpPr/>
            <p:nvPr/>
          </p:nvSpPr>
          <p:spPr>
            <a:xfrm rot="-699000">
              <a:off x="9592560" y="4288320"/>
              <a:ext cx="336960" cy="46080"/>
            </a:xfrm>
            <a:custGeom>
              <a:avLst/>
              <a:gdLst/>
              <a:ahLst/>
              <a:cxnLst/>
              <a:rect l="l" t="t" r="r" b="b"/>
              <a:pathLst>
                <a:path w="1534" h="211" extrusionOk="0">
                  <a:moveTo>
                    <a:pt x="0" y="0"/>
                  </a:moveTo>
                  <a:lnTo>
                    <a:pt x="0" y="211"/>
                  </a:lnTo>
                  <a:lnTo>
                    <a:pt x="1496" y="211"/>
                  </a:lnTo>
                  <a:cubicBezTo>
                    <a:pt x="1508" y="141"/>
                    <a:pt x="1522" y="72"/>
                    <a:pt x="1533"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23025" rIns="91425" bIns="230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75" name="Google Shape;975;p33"/>
            <p:cNvSpPr/>
            <p:nvPr/>
          </p:nvSpPr>
          <p:spPr>
            <a:xfrm rot="-699000">
              <a:off x="9145080" y="4394520"/>
              <a:ext cx="492840" cy="1146960"/>
            </a:xfrm>
            <a:custGeom>
              <a:avLst/>
              <a:gdLst/>
              <a:ahLst/>
              <a:cxnLst/>
              <a:rect l="l" t="t" r="r" b="b"/>
              <a:pathLst>
                <a:path w="2241" h="5215" extrusionOk="0">
                  <a:moveTo>
                    <a:pt x="2033" y="1"/>
                  </a:moveTo>
                  <a:cubicBezTo>
                    <a:pt x="1598" y="2064"/>
                    <a:pt x="903" y="3819"/>
                    <a:pt x="0" y="5215"/>
                  </a:cubicBezTo>
                  <a:cubicBezTo>
                    <a:pt x="100" y="5193"/>
                    <a:pt x="200" y="5167"/>
                    <a:pt x="300" y="5136"/>
                  </a:cubicBezTo>
                  <a:cubicBezTo>
                    <a:pt x="1158" y="3752"/>
                    <a:pt x="1819" y="2040"/>
                    <a:pt x="2240" y="45"/>
                  </a:cubicBezTo>
                  <a:lnTo>
                    <a:pt x="2033" y="1"/>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76" name="Google Shape;976;p33"/>
            <p:cNvSpPr/>
            <p:nvPr/>
          </p:nvSpPr>
          <p:spPr>
            <a:xfrm rot="-699000">
              <a:off x="9312480" y="4434840"/>
              <a:ext cx="718920" cy="993600"/>
            </a:xfrm>
            <a:custGeom>
              <a:avLst/>
              <a:gdLst/>
              <a:ahLst/>
              <a:cxnLst/>
              <a:rect l="l" t="t" r="r" b="b"/>
              <a:pathLst>
                <a:path w="3270" h="4518" extrusionOk="0">
                  <a:moveTo>
                    <a:pt x="1709" y="1"/>
                  </a:moveTo>
                  <a:lnTo>
                    <a:pt x="1689" y="83"/>
                  </a:lnTo>
                  <a:cubicBezTo>
                    <a:pt x="1295" y="1779"/>
                    <a:pt x="722" y="3266"/>
                    <a:pt x="0" y="4517"/>
                  </a:cubicBezTo>
                  <a:cubicBezTo>
                    <a:pt x="113" y="4467"/>
                    <a:pt x="226" y="4410"/>
                    <a:pt x="338" y="4347"/>
                  </a:cubicBezTo>
                  <a:cubicBezTo>
                    <a:pt x="987" y="3157"/>
                    <a:pt x="1506" y="1772"/>
                    <a:pt x="1876" y="211"/>
                  </a:cubicBezTo>
                  <a:lnTo>
                    <a:pt x="3221" y="211"/>
                  </a:lnTo>
                  <a:cubicBezTo>
                    <a:pt x="3238" y="141"/>
                    <a:pt x="3253" y="72"/>
                    <a:pt x="3270"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77" name="Google Shape;977;p33"/>
            <p:cNvSpPr/>
            <p:nvPr/>
          </p:nvSpPr>
          <p:spPr>
            <a:xfrm rot="-699000">
              <a:off x="9502200" y="4534920"/>
              <a:ext cx="499320" cy="764640"/>
            </a:xfrm>
            <a:custGeom>
              <a:avLst/>
              <a:gdLst/>
              <a:ahLst/>
              <a:cxnLst/>
              <a:rect l="l" t="t" r="r" b="b"/>
              <a:pathLst>
                <a:path w="2271" h="3478" extrusionOk="0">
                  <a:moveTo>
                    <a:pt x="1257" y="0"/>
                  </a:moveTo>
                  <a:lnTo>
                    <a:pt x="1235" y="79"/>
                  </a:lnTo>
                  <a:cubicBezTo>
                    <a:pt x="918" y="1329"/>
                    <a:pt x="503" y="2465"/>
                    <a:pt x="1" y="3477"/>
                  </a:cubicBezTo>
                  <a:cubicBezTo>
                    <a:pt x="132" y="3380"/>
                    <a:pt x="262" y="3273"/>
                    <a:pt x="388" y="3159"/>
                  </a:cubicBezTo>
                  <a:cubicBezTo>
                    <a:pt x="797" y="2262"/>
                    <a:pt x="1144" y="1278"/>
                    <a:pt x="1420" y="211"/>
                  </a:cubicBezTo>
                  <a:lnTo>
                    <a:pt x="2204" y="211"/>
                  </a:lnTo>
                  <a:cubicBezTo>
                    <a:pt x="2226" y="142"/>
                    <a:pt x="2249" y="72"/>
                    <a:pt x="2270"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78" name="Google Shape;978;p33"/>
            <p:cNvSpPr/>
            <p:nvPr/>
          </p:nvSpPr>
          <p:spPr>
            <a:xfrm rot="-699000">
              <a:off x="9712800" y="4632480"/>
              <a:ext cx="237960" cy="432360"/>
            </a:xfrm>
            <a:custGeom>
              <a:avLst/>
              <a:gdLst/>
              <a:ahLst/>
              <a:cxnLst/>
              <a:rect l="l" t="t" r="r" b="b"/>
              <a:pathLst>
                <a:path w="1083" h="1967" extrusionOk="0">
                  <a:moveTo>
                    <a:pt x="649" y="1"/>
                  </a:moveTo>
                  <a:lnTo>
                    <a:pt x="629" y="79"/>
                  </a:lnTo>
                  <a:cubicBezTo>
                    <a:pt x="447" y="741"/>
                    <a:pt x="236" y="1371"/>
                    <a:pt x="0" y="1966"/>
                  </a:cubicBezTo>
                  <a:cubicBezTo>
                    <a:pt x="170" y="1755"/>
                    <a:pt x="330" y="1524"/>
                    <a:pt x="479" y="1278"/>
                  </a:cubicBezTo>
                  <a:cubicBezTo>
                    <a:pt x="598" y="932"/>
                    <a:pt x="709" y="577"/>
                    <a:pt x="810" y="211"/>
                  </a:cubicBezTo>
                  <a:lnTo>
                    <a:pt x="1004" y="211"/>
                  </a:lnTo>
                  <a:cubicBezTo>
                    <a:pt x="1031" y="142"/>
                    <a:pt x="1056" y="72"/>
                    <a:pt x="1083"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79" name="Google Shape;979;p33"/>
            <p:cNvSpPr/>
            <p:nvPr/>
          </p:nvSpPr>
          <p:spPr>
            <a:xfrm rot="-699000">
              <a:off x="8048520" y="5016240"/>
              <a:ext cx="111960" cy="165240"/>
            </a:xfrm>
            <a:custGeom>
              <a:avLst/>
              <a:gdLst/>
              <a:ahLst/>
              <a:cxnLst/>
              <a:rect l="l" t="t" r="r" b="b"/>
              <a:pathLst>
                <a:path w="511" h="752" extrusionOk="0">
                  <a:moveTo>
                    <a:pt x="389" y="0"/>
                  </a:moveTo>
                  <a:cubicBezTo>
                    <a:pt x="352" y="0"/>
                    <a:pt x="316" y="20"/>
                    <a:pt x="298" y="56"/>
                  </a:cubicBezTo>
                  <a:cubicBezTo>
                    <a:pt x="202" y="232"/>
                    <a:pt x="101" y="392"/>
                    <a:pt x="0" y="538"/>
                  </a:cubicBezTo>
                  <a:cubicBezTo>
                    <a:pt x="34" y="611"/>
                    <a:pt x="71" y="681"/>
                    <a:pt x="107" y="751"/>
                  </a:cubicBezTo>
                  <a:cubicBezTo>
                    <a:pt x="236" y="576"/>
                    <a:pt x="361" y="379"/>
                    <a:pt x="483" y="157"/>
                  </a:cubicBezTo>
                  <a:cubicBezTo>
                    <a:pt x="510" y="105"/>
                    <a:pt x="491" y="40"/>
                    <a:pt x="440" y="13"/>
                  </a:cubicBezTo>
                  <a:cubicBezTo>
                    <a:pt x="424" y="4"/>
                    <a:pt x="407" y="0"/>
                    <a:pt x="389"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82800" rIns="91425" bIns="8280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80" name="Google Shape;980;p33"/>
            <p:cNvSpPr/>
            <p:nvPr/>
          </p:nvSpPr>
          <p:spPr>
            <a:xfrm rot="-699000">
              <a:off x="7952040" y="3182760"/>
              <a:ext cx="1746000" cy="1601640"/>
            </a:xfrm>
            <a:custGeom>
              <a:avLst/>
              <a:gdLst/>
              <a:ahLst/>
              <a:cxnLst/>
              <a:rect l="l" t="t" r="r" b="b"/>
              <a:pathLst>
                <a:path w="7938" h="7282" extrusionOk="0">
                  <a:moveTo>
                    <a:pt x="5402" y="1"/>
                  </a:moveTo>
                  <a:cubicBezTo>
                    <a:pt x="3157" y="2"/>
                    <a:pt x="1279" y="1604"/>
                    <a:pt x="939" y="3813"/>
                  </a:cubicBezTo>
                  <a:cubicBezTo>
                    <a:pt x="744" y="5091"/>
                    <a:pt x="427" y="6239"/>
                    <a:pt x="23" y="7132"/>
                  </a:cubicBezTo>
                  <a:cubicBezTo>
                    <a:pt x="0" y="7186"/>
                    <a:pt x="23" y="7247"/>
                    <a:pt x="77" y="7272"/>
                  </a:cubicBezTo>
                  <a:cubicBezTo>
                    <a:pt x="91" y="7278"/>
                    <a:pt x="106" y="7281"/>
                    <a:pt x="121" y="7281"/>
                  </a:cubicBezTo>
                  <a:cubicBezTo>
                    <a:pt x="161" y="7281"/>
                    <a:pt x="199" y="7258"/>
                    <a:pt x="217" y="7220"/>
                  </a:cubicBezTo>
                  <a:cubicBezTo>
                    <a:pt x="632" y="6296"/>
                    <a:pt x="946" y="5161"/>
                    <a:pt x="1150" y="3845"/>
                  </a:cubicBezTo>
                  <a:cubicBezTo>
                    <a:pt x="1473" y="1741"/>
                    <a:pt x="3262" y="212"/>
                    <a:pt x="5402" y="212"/>
                  </a:cubicBezTo>
                  <a:lnTo>
                    <a:pt x="7938" y="212"/>
                  </a:lnTo>
                  <a:cubicBezTo>
                    <a:pt x="7904" y="141"/>
                    <a:pt x="7870" y="71"/>
                    <a:pt x="7836"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81" name="Google Shape;981;p33"/>
            <p:cNvSpPr/>
            <p:nvPr/>
          </p:nvSpPr>
          <p:spPr>
            <a:xfrm rot="-699000">
              <a:off x="7805520" y="3300120"/>
              <a:ext cx="894600" cy="1709280"/>
            </a:xfrm>
            <a:custGeom>
              <a:avLst/>
              <a:gdLst/>
              <a:ahLst/>
              <a:cxnLst/>
              <a:rect l="l" t="t" r="r" b="b"/>
              <a:pathLst>
                <a:path w="4068" h="7771" extrusionOk="0">
                  <a:moveTo>
                    <a:pt x="3947" y="1"/>
                  </a:moveTo>
                  <a:cubicBezTo>
                    <a:pt x="3932" y="1"/>
                    <a:pt x="3916" y="4"/>
                    <a:pt x="3901" y="12"/>
                  </a:cubicBezTo>
                  <a:cubicBezTo>
                    <a:pt x="2451" y="734"/>
                    <a:pt x="1436" y="2129"/>
                    <a:pt x="1187" y="3741"/>
                  </a:cubicBezTo>
                  <a:cubicBezTo>
                    <a:pt x="913" y="5522"/>
                    <a:pt x="449" y="6757"/>
                    <a:pt x="0" y="7524"/>
                  </a:cubicBezTo>
                  <a:cubicBezTo>
                    <a:pt x="32" y="7607"/>
                    <a:pt x="65" y="7690"/>
                    <a:pt x="99" y="7771"/>
                  </a:cubicBezTo>
                  <a:cubicBezTo>
                    <a:pt x="602" y="6971"/>
                    <a:pt x="1107" y="5654"/>
                    <a:pt x="1395" y="3774"/>
                  </a:cubicBezTo>
                  <a:cubicBezTo>
                    <a:pt x="1633" y="2229"/>
                    <a:pt x="2604" y="894"/>
                    <a:pt x="3994" y="201"/>
                  </a:cubicBezTo>
                  <a:cubicBezTo>
                    <a:pt x="4046" y="175"/>
                    <a:pt x="4067" y="112"/>
                    <a:pt x="4042" y="60"/>
                  </a:cubicBezTo>
                  <a:cubicBezTo>
                    <a:pt x="4023" y="23"/>
                    <a:pt x="3986" y="1"/>
                    <a:pt x="3947"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82" name="Google Shape;982;p33"/>
            <p:cNvSpPr/>
            <p:nvPr/>
          </p:nvSpPr>
          <p:spPr>
            <a:xfrm rot="-699000">
              <a:off x="8548200" y="3012120"/>
              <a:ext cx="909000" cy="115200"/>
            </a:xfrm>
            <a:custGeom>
              <a:avLst/>
              <a:gdLst/>
              <a:ahLst/>
              <a:cxnLst/>
              <a:rect l="l" t="t" r="r" b="b"/>
              <a:pathLst>
                <a:path w="4133" h="525" extrusionOk="0">
                  <a:moveTo>
                    <a:pt x="1870" y="0"/>
                  </a:moveTo>
                  <a:cubicBezTo>
                    <a:pt x="1253" y="0"/>
                    <a:pt x="652" y="109"/>
                    <a:pt x="83" y="320"/>
                  </a:cubicBezTo>
                  <a:cubicBezTo>
                    <a:pt x="28" y="340"/>
                    <a:pt x="1" y="400"/>
                    <a:pt x="22" y="455"/>
                  </a:cubicBezTo>
                  <a:cubicBezTo>
                    <a:pt x="38" y="498"/>
                    <a:pt x="79" y="524"/>
                    <a:pt x="122" y="524"/>
                  </a:cubicBezTo>
                  <a:cubicBezTo>
                    <a:pt x="134" y="524"/>
                    <a:pt x="146" y="522"/>
                    <a:pt x="158" y="518"/>
                  </a:cubicBezTo>
                  <a:cubicBezTo>
                    <a:pt x="703" y="315"/>
                    <a:pt x="1279" y="212"/>
                    <a:pt x="1870" y="212"/>
                  </a:cubicBezTo>
                  <a:lnTo>
                    <a:pt x="4133" y="212"/>
                  </a:lnTo>
                  <a:cubicBezTo>
                    <a:pt x="4091" y="141"/>
                    <a:pt x="4048" y="70"/>
                    <a:pt x="4004"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57600" rIns="91425" bIns="5760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83" name="Google Shape;983;p33"/>
            <p:cNvSpPr/>
            <p:nvPr/>
          </p:nvSpPr>
          <p:spPr>
            <a:xfrm rot="-699000">
              <a:off x="7838640" y="2976120"/>
              <a:ext cx="1612440" cy="944280"/>
            </a:xfrm>
            <a:custGeom>
              <a:avLst/>
              <a:gdLst/>
              <a:ahLst/>
              <a:cxnLst/>
              <a:rect l="l" t="t" r="r" b="b"/>
              <a:pathLst>
                <a:path w="7331" h="4294" extrusionOk="0">
                  <a:moveTo>
                    <a:pt x="5407" y="1"/>
                  </a:moveTo>
                  <a:cubicBezTo>
                    <a:pt x="2859" y="2"/>
                    <a:pt x="642" y="1713"/>
                    <a:pt x="16" y="4162"/>
                  </a:cubicBezTo>
                  <a:cubicBezTo>
                    <a:pt x="1" y="4218"/>
                    <a:pt x="35" y="4276"/>
                    <a:pt x="92" y="4290"/>
                  </a:cubicBezTo>
                  <a:cubicBezTo>
                    <a:pt x="99" y="4294"/>
                    <a:pt x="109" y="4294"/>
                    <a:pt x="117" y="4294"/>
                  </a:cubicBezTo>
                  <a:cubicBezTo>
                    <a:pt x="164" y="4294"/>
                    <a:pt x="208" y="4262"/>
                    <a:pt x="219" y="4213"/>
                  </a:cubicBezTo>
                  <a:cubicBezTo>
                    <a:pt x="822" y="1856"/>
                    <a:pt x="2955" y="211"/>
                    <a:pt x="5407" y="211"/>
                  </a:cubicBezTo>
                  <a:lnTo>
                    <a:pt x="7331" y="211"/>
                  </a:lnTo>
                  <a:cubicBezTo>
                    <a:pt x="7279" y="139"/>
                    <a:pt x="7226" y="69"/>
                    <a:pt x="7173"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84" name="Google Shape;984;p33"/>
            <p:cNvSpPr/>
            <p:nvPr/>
          </p:nvSpPr>
          <p:spPr>
            <a:xfrm rot="-699000">
              <a:off x="7836840" y="4232520"/>
              <a:ext cx="230760" cy="703440"/>
            </a:xfrm>
            <a:custGeom>
              <a:avLst/>
              <a:gdLst/>
              <a:ahLst/>
              <a:cxnLst/>
              <a:rect l="l" t="t" r="r" b="b"/>
              <a:pathLst>
                <a:path w="1051" h="3199" extrusionOk="0">
                  <a:moveTo>
                    <a:pt x="935" y="0"/>
                  </a:moveTo>
                  <a:cubicBezTo>
                    <a:pt x="884" y="0"/>
                    <a:pt x="842" y="38"/>
                    <a:pt x="833" y="89"/>
                  </a:cubicBezTo>
                  <a:cubicBezTo>
                    <a:pt x="609" y="1367"/>
                    <a:pt x="299" y="2278"/>
                    <a:pt x="1" y="2906"/>
                  </a:cubicBezTo>
                  <a:cubicBezTo>
                    <a:pt x="28" y="3005"/>
                    <a:pt x="58" y="3103"/>
                    <a:pt x="87" y="3198"/>
                  </a:cubicBezTo>
                  <a:cubicBezTo>
                    <a:pt x="417" y="2574"/>
                    <a:pt x="783" y="1606"/>
                    <a:pt x="1041" y="125"/>
                  </a:cubicBezTo>
                  <a:cubicBezTo>
                    <a:pt x="1050" y="67"/>
                    <a:pt x="1012" y="12"/>
                    <a:pt x="955" y="2"/>
                  </a:cubicBezTo>
                  <a:cubicBezTo>
                    <a:pt x="948" y="1"/>
                    <a:pt x="942" y="0"/>
                    <a:pt x="935"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85" name="Google Shape;985;p33"/>
            <p:cNvSpPr/>
            <p:nvPr/>
          </p:nvSpPr>
          <p:spPr>
            <a:xfrm rot="-699000">
              <a:off x="8160840" y="2836800"/>
              <a:ext cx="1103760" cy="275040"/>
            </a:xfrm>
            <a:custGeom>
              <a:avLst/>
              <a:gdLst/>
              <a:ahLst/>
              <a:cxnLst/>
              <a:rect l="l" t="t" r="r" b="b"/>
              <a:pathLst>
                <a:path w="5018" h="1251" extrusionOk="0">
                  <a:moveTo>
                    <a:pt x="3514" y="0"/>
                  </a:moveTo>
                  <a:cubicBezTo>
                    <a:pt x="2269" y="0"/>
                    <a:pt x="1074" y="366"/>
                    <a:pt x="61" y="1057"/>
                  </a:cubicBezTo>
                  <a:cubicBezTo>
                    <a:pt x="14" y="1090"/>
                    <a:pt x="1" y="1156"/>
                    <a:pt x="34" y="1204"/>
                  </a:cubicBezTo>
                  <a:cubicBezTo>
                    <a:pt x="54" y="1234"/>
                    <a:pt x="87" y="1250"/>
                    <a:pt x="121" y="1250"/>
                  </a:cubicBezTo>
                  <a:cubicBezTo>
                    <a:pt x="142" y="1250"/>
                    <a:pt x="162" y="1244"/>
                    <a:pt x="181" y="1232"/>
                  </a:cubicBezTo>
                  <a:cubicBezTo>
                    <a:pt x="1160" y="564"/>
                    <a:pt x="2313" y="212"/>
                    <a:pt x="3515" y="212"/>
                  </a:cubicBezTo>
                  <a:lnTo>
                    <a:pt x="5017" y="212"/>
                  </a:lnTo>
                  <a:cubicBezTo>
                    <a:pt x="4953" y="138"/>
                    <a:pt x="4886" y="68"/>
                    <a:pt x="4819"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86" name="Google Shape;986;p33"/>
            <p:cNvSpPr/>
            <p:nvPr/>
          </p:nvSpPr>
          <p:spPr>
            <a:xfrm rot="-699000">
              <a:off x="7682760" y="3326760"/>
              <a:ext cx="607680" cy="1413000"/>
            </a:xfrm>
            <a:custGeom>
              <a:avLst/>
              <a:gdLst/>
              <a:ahLst/>
              <a:cxnLst/>
              <a:rect l="l" t="t" r="r" b="b"/>
              <a:pathLst>
                <a:path w="2764" h="6425" extrusionOk="0">
                  <a:moveTo>
                    <a:pt x="2647" y="1"/>
                  </a:moveTo>
                  <a:cubicBezTo>
                    <a:pt x="2622" y="1"/>
                    <a:pt x="2598" y="9"/>
                    <a:pt x="2578" y="26"/>
                  </a:cubicBezTo>
                  <a:cubicBezTo>
                    <a:pt x="1500" y="963"/>
                    <a:pt x="785" y="2264"/>
                    <a:pt x="566" y="3690"/>
                  </a:cubicBezTo>
                  <a:cubicBezTo>
                    <a:pt x="412" y="4691"/>
                    <a:pt x="207" y="5455"/>
                    <a:pt x="0" y="6029"/>
                  </a:cubicBezTo>
                  <a:cubicBezTo>
                    <a:pt x="22" y="6163"/>
                    <a:pt x="47" y="6294"/>
                    <a:pt x="75" y="6424"/>
                  </a:cubicBezTo>
                  <a:cubicBezTo>
                    <a:pt x="327" y="5808"/>
                    <a:pt x="588" y="4935"/>
                    <a:pt x="774" y="3723"/>
                  </a:cubicBezTo>
                  <a:cubicBezTo>
                    <a:pt x="987" y="2346"/>
                    <a:pt x="1677" y="1090"/>
                    <a:pt x="2716" y="188"/>
                  </a:cubicBezTo>
                  <a:cubicBezTo>
                    <a:pt x="2760" y="149"/>
                    <a:pt x="2764" y="83"/>
                    <a:pt x="2727" y="37"/>
                  </a:cubicBezTo>
                  <a:cubicBezTo>
                    <a:pt x="2706" y="13"/>
                    <a:pt x="2676" y="1"/>
                    <a:pt x="2647"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87" name="Google Shape;987;p33"/>
            <p:cNvSpPr/>
            <p:nvPr/>
          </p:nvSpPr>
          <p:spPr>
            <a:xfrm rot="-699000">
              <a:off x="7747920" y="2775240"/>
              <a:ext cx="1419120" cy="661320"/>
            </a:xfrm>
            <a:custGeom>
              <a:avLst/>
              <a:gdLst/>
              <a:ahLst/>
              <a:cxnLst/>
              <a:rect l="l" t="t" r="r" b="b"/>
              <a:pathLst>
                <a:path w="6452" h="3008" extrusionOk="0">
                  <a:moveTo>
                    <a:pt x="5488" y="1"/>
                  </a:moveTo>
                  <a:cubicBezTo>
                    <a:pt x="3300" y="1"/>
                    <a:pt x="1261" y="1061"/>
                    <a:pt x="33" y="2841"/>
                  </a:cubicBezTo>
                  <a:cubicBezTo>
                    <a:pt x="0" y="2890"/>
                    <a:pt x="14" y="2955"/>
                    <a:pt x="61" y="2988"/>
                  </a:cubicBezTo>
                  <a:cubicBezTo>
                    <a:pt x="79" y="3000"/>
                    <a:pt x="101" y="3007"/>
                    <a:pt x="121" y="3007"/>
                  </a:cubicBezTo>
                  <a:cubicBezTo>
                    <a:pt x="154" y="3007"/>
                    <a:pt x="187" y="2991"/>
                    <a:pt x="208" y="2962"/>
                  </a:cubicBezTo>
                  <a:cubicBezTo>
                    <a:pt x="1396" y="1240"/>
                    <a:pt x="3370" y="211"/>
                    <a:pt x="5488" y="211"/>
                  </a:cubicBezTo>
                  <a:lnTo>
                    <a:pt x="6452" y="211"/>
                  </a:lnTo>
                  <a:cubicBezTo>
                    <a:pt x="6364" y="138"/>
                    <a:pt x="6276" y="68"/>
                    <a:pt x="6186"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88" name="Google Shape;988;p33"/>
            <p:cNvSpPr/>
            <p:nvPr/>
          </p:nvSpPr>
          <p:spPr>
            <a:xfrm rot="-699000">
              <a:off x="7661520" y="3644280"/>
              <a:ext cx="260640" cy="883440"/>
            </a:xfrm>
            <a:custGeom>
              <a:avLst/>
              <a:gdLst/>
              <a:ahLst/>
              <a:cxnLst/>
              <a:rect l="l" t="t" r="r" b="b"/>
              <a:pathLst>
                <a:path w="1186" h="4018" extrusionOk="0">
                  <a:moveTo>
                    <a:pt x="1066" y="1"/>
                  </a:moveTo>
                  <a:cubicBezTo>
                    <a:pt x="1030" y="1"/>
                    <a:pt x="994" y="20"/>
                    <a:pt x="974" y="53"/>
                  </a:cubicBezTo>
                  <a:cubicBezTo>
                    <a:pt x="569" y="760"/>
                    <a:pt x="298" y="1534"/>
                    <a:pt x="172" y="2352"/>
                  </a:cubicBezTo>
                  <a:cubicBezTo>
                    <a:pt x="123" y="2677"/>
                    <a:pt x="66" y="2985"/>
                    <a:pt x="1" y="3278"/>
                  </a:cubicBezTo>
                  <a:cubicBezTo>
                    <a:pt x="3" y="3530"/>
                    <a:pt x="14" y="3777"/>
                    <a:pt x="35" y="4018"/>
                  </a:cubicBezTo>
                  <a:cubicBezTo>
                    <a:pt x="172" y="3527"/>
                    <a:pt x="288" y="2983"/>
                    <a:pt x="380" y="2385"/>
                  </a:cubicBezTo>
                  <a:cubicBezTo>
                    <a:pt x="503" y="1593"/>
                    <a:pt x="764" y="844"/>
                    <a:pt x="1157" y="158"/>
                  </a:cubicBezTo>
                  <a:cubicBezTo>
                    <a:pt x="1185" y="108"/>
                    <a:pt x="1168" y="43"/>
                    <a:pt x="1119" y="15"/>
                  </a:cubicBezTo>
                  <a:cubicBezTo>
                    <a:pt x="1102" y="5"/>
                    <a:pt x="1084" y="1"/>
                    <a:pt x="1066"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89" name="Google Shape;989;p33"/>
            <p:cNvSpPr/>
            <p:nvPr/>
          </p:nvSpPr>
          <p:spPr>
            <a:xfrm rot="-699000">
              <a:off x="7556040" y="2934000"/>
              <a:ext cx="771840" cy="918720"/>
            </a:xfrm>
            <a:custGeom>
              <a:avLst/>
              <a:gdLst/>
              <a:ahLst/>
              <a:cxnLst/>
              <a:rect l="l" t="t" r="r" b="b"/>
              <a:pathLst>
                <a:path w="3510" h="4177" extrusionOk="0">
                  <a:moveTo>
                    <a:pt x="3389" y="0"/>
                  </a:moveTo>
                  <a:cubicBezTo>
                    <a:pt x="3373" y="0"/>
                    <a:pt x="3357" y="4"/>
                    <a:pt x="3341" y="11"/>
                  </a:cubicBezTo>
                  <a:cubicBezTo>
                    <a:pt x="2035" y="667"/>
                    <a:pt x="981" y="1710"/>
                    <a:pt x="297" y="2971"/>
                  </a:cubicBezTo>
                  <a:cubicBezTo>
                    <a:pt x="173" y="3349"/>
                    <a:pt x="74" y="3752"/>
                    <a:pt x="0" y="4177"/>
                  </a:cubicBezTo>
                  <a:cubicBezTo>
                    <a:pt x="575" y="2460"/>
                    <a:pt x="1804" y="1019"/>
                    <a:pt x="3436" y="200"/>
                  </a:cubicBezTo>
                  <a:cubicBezTo>
                    <a:pt x="3488" y="173"/>
                    <a:pt x="3509" y="111"/>
                    <a:pt x="3483" y="58"/>
                  </a:cubicBezTo>
                  <a:cubicBezTo>
                    <a:pt x="3464" y="21"/>
                    <a:pt x="3427" y="0"/>
                    <a:pt x="3389"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90" name="Google Shape;990;p33"/>
            <p:cNvSpPr/>
            <p:nvPr/>
          </p:nvSpPr>
          <p:spPr>
            <a:xfrm rot="-699000">
              <a:off x="8274240" y="2623680"/>
              <a:ext cx="649080" cy="153720"/>
            </a:xfrm>
            <a:custGeom>
              <a:avLst/>
              <a:gdLst/>
              <a:ahLst/>
              <a:cxnLst/>
              <a:rect l="l" t="t" r="r" b="b"/>
              <a:pathLst>
                <a:path w="2952" h="701" extrusionOk="0">
                  <a:moveTo>
                    <a:pt x="2540" y="1"/>
                  </a:moveTo>
                  <a:cubicBezTo>
                    <a:pt x="1690" y="22"/>
                    <a:pt x="863" y="188"/>
                    <a:pt x="80" y="496"/>
                  </a:cubicBezTo>
                  <a:cubicBezTo>
                    <a:pt x="28" y="518"/>
                    <a:pt x="0" y="579"/>
                    <a:pt x="22" y="633"/>
                  </a:cubicBezTo>
                  <a:cubicBezTo>
                    <a:pt x="39" y="675"/>
                    <a:pt x="78" y="700"/>
                    <a:pt x="120" y="700"/>
                  </a:cubicBezTo>
                  <a:cubicBezTo>
                    <a:pt x="133" y="700"/>
                    <a:pt x="146" y="698"/>
                    <a:pt x="159" y="693"/>
                  </a:cubicBezTo>
                  <a:cubicBezTo>
                    <a:pt x="977" y="369"/>
                    <a:pt x="1845" y="206"/>
                    <a:pt x="2739" y="206"/>
                  </a:cubicBezTo>
                  <a:lnTo>
                    <a:pt x="2952" y="206"/>
                  </a:lnTo>
                  <a:cubicBezTo>
                    <a:pt x="2816" y="129"/>
                    <a:pt x="2679" y="61"/>
                    <a:pt x="2540"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77025" rIns="91425" bIns="770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91" name="Google Shape;991;p33"/>
            <p:cNvSpPr/>
            <p:nvPr/>
          </p:nvSpPr>
          <p:spPr>
            <a:xfrm rot="-699000">
              <a:off x="7688160" y="2639880"/>
              <a:ext cx="1002600" cy="541440"/>
            </a:xfrm>
            <a:custGeom>
              <a:avLst/>
              <a:gdLst/>
              <a:ahLst/>
              <a:cxnLst/>
              <a:rect l="l" t="t" r="r" b="b"/>
              <a:pathLst>
                <a:path w="4559" h="2462" extrusionOk="0">
                  <a:moveTo>
                    <a:pt x="3883" y="0"/>
                  </a:moveTo>
                  <a:cubicBezTo>
                    <a:pt x="3878" y="0"/>
                    <a:pt x="3872" y="0"/>
                    <a:pt x="3867" y="0"/>
                  </a:cubicBezTo>
                  <a:lnTo>
                    <a:pt x="3847" y="0"/>
                  </a:lnTo>
                  <a:cubicBezTo>
                    <a:pt x="3816" y="0"/>
                    <a:pt x="3783" y="1"/>
                    <a:pt x="3752" y="3"/>
                  </a:cubicBezTo>
                  <a:cubicBezTo>
                    <a:pt x="2661" y="265"/>
                    <a:pt x="1651" y="758"/>
                    <a:pt x="787" y="1437"/>
                  </a:cubicBezTo>
                  <a:cubicBezTo>
                    <a:pt x="502" y="1734"/>
                    <a:pt x="237" y="2078"/>
                    <a:pt x="0" y="2461"/>
                  </a:cubicBezTo>
                  <a:cubicBezTo>
                    <a:pt x="1170" y="1166"/>
                    <a:pt x="2781" y="305"/>
                    <a:pt x="4559" y="67"/>
                  </a:cubicBezTo>
                  <a:cubicBezTo>
                    <a:pt x="4333" y="22"/>
                    <a:pt x="4107" y="0"/>
                    <a:pt x="3883"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92" name="Google Shape;992;p33"/>
            <p:cNvSpPr/>
            <p:nvPr/>
          </p:nvSpPr>
          <p:spPr>
            <a:xfrm rot="-699000">
              <a:off x="8067960" y="4471920"/>
              <a:ext cx="363600" cy="790920"/>
            </a:xfrm>
            <a:custGeom>
              <a:avLst/>
              <a:gdLst/>
              <a:ahLst/>
              <a:cxnLst/>
              <a:rect l="l" t="t" r="r" b="b"/>
              <a:pathLst>
                <a:path w="1654" h="3596" extrusionOk="0">
                  <a:moveTo>
                    <a:pt x="1538" y="0"/>
                  </a:moveTo>
                  <a:cubicBezTo>
                    <a:pt x="1490" y="0"/>
                    <a:pt x="1447" y="32"/>
                    <a:pt x="1435" y="81"/>
                  </a:cubicBezTo>
                  <a:cubicBezTo>
                    <a:pt x="1084" y="1526"/>
                    <a:pt x="581" y="2666"/>
                    <a:pt x="1" y="3399"/>
                  </a:cubicBezTo>
                  <a:cubicBezTo>
                    <a:pt x="41" y="3467"/>
                    <a:pt x="81" y="3531"/>
                    <a:pt x="121" y="3595"/>
                  </a:cubicBezTo>
                  <a:cubicBezTo>
                    <a:pt x="741" y="2842"/>
                    <a:pt x="1271" y="1658"/>
                    <a:pt x="1641" y="133"/>
                  </a:cubicBezTo>
                  <a:cubicBezTo>
                    <a:pt x="1654" y="75"/>
                    <a:pt x="1619" y="19"/>
                    <a:pt x="1563" y="3"/>
                  </a:cubicBezTo>
                  <a:cubicBezTo>
                    <a:pt x="1554" y="1"/>
                    <a:pt x="1546" y="0"/>
                    <a:pt x="1538"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93" name="Google Shape;993;p33"/>
            <p:cNvSpPr/>
            <p:nvPr/>
          </p:nvSpPr>
          <p:spPr>
            <a:xfrm rot="-699000">
              <a:off x="8236080" y="3619080"/>
              <a:ext cx="336600" cy="697320"/>
            </a:xfrm>
            <a:custGeom>
              <a:avLst/>
              <a:gdLst/>
              <a:ahLst/>
              <a:cxnLst/>
              <a:rect l="l" t="t" r="r" b="b"/>
              <a:pathLst>
                <a:path w="1531" h="3171" extrusionOk="0">
                  <a:moveTo>
                    <a:pt x="1414" y="0"/>
                  </a:moveTo>
                  <a:cubicBezTo>
                    <a:pt x="1388" y="0"/>
                    <a:pt x="1362" y="10"/>
                    <a:pt x="1341" y="28"/>
                  </a:cubicBezTo>
                  <a:cubicBezTo>
                    <a:pt x="692" y="637"/>
                    <a:pt x="276" y="1421"/>
                    <a:pt x="141" y="2299"/>
                  </a:cubicBezTo>
                  <a:cubicBezTo>
                    <a:pt x="103" y="2550"/>
                    <a:pt x="59" y="2800"/>
                    <a:pt x="12" y="3046"/>
                  </a:cubicBezTo>
                  <a:cubicBezTo>
                    <a:pt x="1" y="3103"/>
                    <a:pt x="37" y="3157"/>
                    <a:pt x="95" y="3169"/>
                  </a:cubicBezTo>
                  <a:cubicBezTo>
                    <a:pt x="102" y="3171"/>
                    <a:pt x="108" y="3171"/>
                    <a:pt x="116" y="3171"/>
                  </a:cubicBezTo>
                  <a:cubicBezTo>
                    <a:pt x="117" y="3171"/>
                    <a:pt x="118" y="3171"/>
                    <a:pt x="118" y="3171"/>
                  </a:cubicBezTo>
                  <a:cubicBezTo>
                    <a:pt x="164" y="3171"/>
                    <a:pt x="207" y="3137"/>
                    <a:pt x="217" y="3087"/>
                  </a:cubicBezTo>
                  <a:cubicBezTo>
                    <a:pt x="266" y="2838"/>
                    <a:pt x="310" y="2585"/>
                    <a:pt x="350" y="2332"/>
                  </a:cubicBezTo>
                  <a:cubicBezTo>
                    <a:pt x="478" y="1502"/>
                    <a:pt x="871" y="759"/>
                    <a:pt x="1485" y="183"/>
                  </a:cubicBezTo>
                  <a:cubicBezTo>
                    <a:pt x="1528" y="143"/>
                    <a:pt x="1531" y="76"/>
                    <a:pt x="1490" y="34"/>
                  </a:cubicBezTo>
                  <a:cubicBezTo>
                    <a:pt x="1470" y="11"/>
                    <a:pt x="1442" y="0"/>
                    <a:pt x="1414"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94" name="Google Shape;994;p33"/>
            <p:cNvSpPr/>
            <p:nvPr/>
          </p:nvSpPr>
          <p:spPr>
            <a:xfrm rot="-699000">
              <a:off x="8524440" y="3241440"/>
              <a:ext cx="1099080" cy="182880"/>
            </a:xfrm>
            <a:custGeom>
              <a:avLst/>
              <a:gdLst/>
              <a:ahLst/>
              <a:cxnLst/>
              <a:rect l="l" t="t" r="r" b="b"/>
              <a:pathLst>
                <a:path w="4997" h="833" extrusionOk="0">
                  <a:moveTo>
                    <a:pt x="2226" y="1"/>
                  </a:moveTo>
                  <a:cubicBezTo>
                    <a:pt x="1456" y="1"/>
                    <a:pt x="708" y="221"/>
                    <a:pt x="64" y="639"/>
                  </a:cubicBezTo>
                  <a:cubicBezTo>
                    <a:pt x="15" y="671"/>
                    <a:pt x="0" y="737"/>
                    <a:pt x="32" y="785"/>
                  </a:cubicBezTo>
                  <a:cubicBezTo>
                    <a:pt x="53" y="816"/>
                    <a:pt x="86" y="832"/>
                    <a:pt x="121" y="832"/>
                  </a:cubicBezTo>
                  <a:cubicBezTo>
                    <a:pt x="141" y="832"/>
                    <a:pt x="162" y="827"/>
                    <a:pt x="179" y="816"/>
                  </a:cubicBezTo>
                  <a:cubicBezTo>
                    <a:pt x="789" y="420"/>
                    <a:pt x="1496" y="211"/>
                    <a:pt x="2226" y="211"/>
                  </a:cubicBezTo>
                  <a:lnTo>
                    <a:pt x="4996" y="211"/>
                  </a:lnTo>
                  <a:cubicBezTo>
                    <a:pt x="4969" y="140"/>
                    <a:pt x="4942" y="70"/>
                    <a:pt x="4913"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grpSp>
      <p:sp>
        <p:nvSpPr>
          <p:cNvPr id="995" name="Google Shape;995;p33"/>
          <p:cNvSpPr/>
          <p:nvPr/>
        </p:nvSpPr>
        <p:spPr>
          <a:xfrm>
            <a:off x="128520" y="140760"/>
            <a:ext cx="8862120" cy="4861440"/>
          </a:xfrm>
          <a:prstGeom prst="roundRect">
            <a:avLst>
              <a:gd name="adj" fmla="val 0"/>
            </a:avLst>
          </a:prstGeom>
          <a:noFill/>
          <a:ln w="19050" cap="flat" cmpd="sng">
            <a:solidFill>
              <a:srgbClr val="1C1F2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96" name="Google Shape;996;p33"/>
          <p:cNvSpPr txBox="1">
            <a:spLocks noGrp="1"/>
          </p:cNvSpPr>
          <p:nvPr>
            <p:ph type="title"/>
          </p:nvPr>
        </p:nvSpPr>
        <p:spPr>
          <a:xfrm>
            <a:off x="720000" y="444960"/>
            <a:ext cx="7703640" cy="5724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_ONLY_1_1">
  <p:cSld name="TITLE_ONLY_1_1">
    <p:bg>
      <p:bgPr>
        <a:solidFill>
          <a:schemeClr val="lt1"/>
        </a:solidFill>
        <a:effectLst/>
      </p:bgPr>
    </p:bg>
    <p:spTree>
      <p:nvGrpSpPr>
        <p:cNvPr id="1" name="Shape 997"/>
        <p:cNvGrpSpPr/>
        <p:nvPr/>
      </p:nvGrpSpPr>
      <p:grpSpPr>
        <a:xfrm>
          <a:off x="0" y="0"/>
          <a:ext cx="0" cy="0"/>
          <a:chOff x="0" y="0"/>
          <a:chExt cx="0" cy="0"/>
        </a:xfrm>
      </p:grpSpPr>
      <p:grpSp>
        <p:nvGrpSpPr>
          <p:cNvPr id="998" name="Google Shape;998;p34"/>
          <p:cNvGrpSpPr/>
          <p:nvPr/>
        </p:nvGrpSpPr>
        <p:grpSpPr>
          <a:xfrm>
            <a:off x="-23663" y="3848823"/>
            <a:ext cx="1724772" cy="2493269"/>
            <a:chOff x="-23663" y="3848823"/>
            <a:chExt cx="1724772" cy="2493269"/>
          </a:xfrm>
        </p:grpSpPr>
        <p:sp>
          <p:nvSpPr>
            <p:cNvPr id="999" name="Google Shape;999;p34"/>
            <p:cNvSpPr/>
            <p:nvPr/>
          </p:nvSpPr>
          <p:spPr>
            <a:xfrm rot="339000">
              <a:off x="149760" y="5816160"/>
              <a:ext cx="91080" cy="110160"/>
            </a:xfrm>
            <a:custGeom>
              <a:avLst/>
              <a:gdLst/>
              <a:ahLst/>
              <a:cxnLst/>
              <a:rect l="l" t="t" r="r" b="b"/>
              <a:pathLst>
                <a:path w="539" h="652" extrusionOk="0">
                  <a:moveTo>
                    <a:pt x="419" y="1"/>
                  </a:moveTo>
                  <a:cubicBezTo>
                    <a:pt x="385" y="1"/>
                    <a:pt x="352" y="17"/>
                    <a:pt x="331" y="46"/>
                  </a:cubicBezTo>
                  <a:cubicBezTo>
                    <a:pt x="225" y="203"/>
                    <a:pt x="113" y="347"/>
                    <a:pt x="0" y="478"/>
                  </a:cubicBezTo>
                  <a:cubicBezTo>
                    <a:pt x="42" y="538"/>
                    <a:pt x="85" y="595"/>
                    <a:pt x="128" y="652"/>
                  </a:cubicBezTo>
                  <a:cubicBezTo>
                    <a:pt x="259" y="505"/>
                    <a:pt x="384" y="342"/>
                    <a:pt x="506" y="166"/>
                  </a:cubicBezTo>
                  <a:cubicBezTo>
                    <a:pt x="539" y="117"/>
                    <a:pt x="527" y="52"/>
                    <a:pt x="478" y="19"/>
                  </a:cubicBezTo>
                  <a:cubicBezTo>
                    <a:pt x="460" y="7"/>
                    <a:pt x="440" y="1"/>
                    <a:pt x="419"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55075" rIns="91425" bIns="5507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00" name="Google Shape;1000;p34"/>
            <p:cNvSpPr/>
            <p:nvPr/>
          </p:nvSpPr>
          <p:spPr>
            <a:xfrm rot="339000">
              <a:off x="1216080" y="4653000"/>
              <a:ext cx="459000" cy="35640"/>
            </a:xfrm>
            <a:custGeom>
              <a:avLst/>
              <a:gdLst/>
              <a:ahLst/>
              <a:cxnLst/>
              <a:rect l="l" t="t" r="r" b="b"/>
              <a:pathLst>
                <a:path w="2709" h="213" extrusionOk="0">
                  <a:moveTo>
                    <a:pt x="106" y="0"/>
                  </a:moveTo>
                  <a:cubicBezTo>
                    <a:pt x="47" y="0"/>
                    <a:pt x="1" y="49"/>
                    <a:pt x="1" y="107"/>
                  </a:cubicBezTo>
                  <a:cubicBezTo>
                    <a:pt x="1" y="164"/>
                    <a:pt x="47" y="212"/>
                    <a:pt x="106" y="212"/>
                  </a:cubicBezTo>
                  <a:lnTo>
                    <a:pt x="2709" y="212"/>
                  </a:lnTo>
                  <a:cubicBezTo>
                    <a:pt x="2688" y="141"/>
                    <a:pt x="2666" y="71"/>
                    <a:pt x="2644"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18000" rIns="91425" bIns="1800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01" name="Google Shape;1001;p34"/>
            <p:cNvSpPr/>
            <p:nvPr/>
          </p:nvSpPr>
          <p:spPr>
            <a:xfrm rot="339000">
              <a:off x="308880" y="4583880"/>
              <a:ext cx="777600" cy="1248840"/>
            </a:xfrm>
            <a:custGeom>
              <a:avLst/>
              <a:gdLst/>
              <a:ahLst/>
              <a:cxnLst/>
              <a:rect l="l" t="t" r="r" b="b"/>
              <a:pathLst>
                <a:path w="4589" h="7369" extrusionOk="0">
                  <a:moveTo>
                    <a:pt x="4478" y="0"/>
                  </a:moveTo>
                  <a:cubicBezTo>
                    <a:pt x="4475" y="0"/>
                    <a:pt x="4471" y="0"/>
                    <a:pt x="4468" y="1"/>
                  </a:cubicBezTo>
                  <a:cubicBezTo>
                    <a:pt x="2927" y="140"/>
                    <a:pt x="1638" y="1342"/>
                    <a:pt x="1404" y="2859"/>
                  </a:cubicBezTo>
                  <a:cubicBezTo>
                    <a:pt x="1130" y="4631"/>
                    <a:pt x="657" y="6135"/>
                    <a:pt x="29" y="7209"/>
                  </a:cubicBezTo>
                  <a:cubicBezTo>
                    <a:pt x="1" y="7261"/>
                    <a:pt x="18" y="7327"/>
                    <a:pt x="68" y="7356"/>
                  </a:cubicBezTo>
                  <a:cubicBezTo>
                    <a:pt x="84" y="7365"/>
                    <a:pt x="103" y="7369"/>
                    <a:pt x="121" y="7369"/>
                  </a:cubicBezTo>
                  <a:cubicBezTo>
                    <a:pt x="159" y="7369"/>
                    <a:pt x="193" y="7350"/>
                    <a:pt x="214" y="7317"/>
                  </a:cubicBezTo>
                  <a:cubicBezTo>
                    <a:pt x="852" y="6222"/>
                    <a:pt x="1337" y="4692"/>
                    <a:pt x="1613" y="2893"/>
                  </a:cubicBezTo>
                  <a:cubicBezTo>
                    <a:pt x="1832" y="1469"/>
                    <a:pt x="3040" y="343"/>
                    <a:pt x="4487" y="211"/>
                  </a:cubicBezTo>
                  <a:cubicBezTo>
                    <a:pt x="4545" y="206"/>
                    <a:pt x="4589" y="155"/>
                    <a:pt x="4583" y="96"/>
                  </a:cubicBezTo>
                  <a:cubicBezTo>
                    <a:pt x="4578" y="42"/>
                    <a:pt x="4532" y="0"/>
                    <a:pt x="4478"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02" name="Google Shape;1002;p34"/>
            <p:cNvSpPr/>
            <p:nvPr/>
          </p:nvSpPr>
          <p:spPr>
            <a:xfrm rot="339000">
              <a:off x="219960" y="5480280"/>
              <a:ext cx="297000" cy="533160"/>
            </a:xfrm>
            <a:custGeom>
              <a:avLst/>
              <a:gdLst/>
              <a:ahLst/>
              <a:cxnLst/>
              <a:rect l="l" t="t" r="r" b="b"/>
              <a:pathLst>
                <a:path w="1755" h="3146" extrusionOk="0">
                  <a:moveTo>
                    <a:pt x="1636" y="0"/>
                  </a:moveTo>
                  <a:cubicBezTo>
                    <a:pt x="1592" y="0"/>
                    <a:pt x="1549" y="29"/>
                    <a:pt x="1535" y="74"/>
                  </a:cubicBezTo>
                  <a:cubicBezTo>
                    <a:pt x="1132" y="1332"/>
                    <a:pt x="611" y="2312"/>
                    <a:pt x="1" y="2987"/>
                  </a:cubicBezTo>
                  <a:cubicBezTo>
                    <a:pt x="47" y="3041"/>
                    <a:pt x="94" y="3093"/>
                    <a:pt x="142" y="3145"/>
                  </a:cubicBezTo>
                  <a:cubicBezTo>
                    <a:pt x="779" y="2444"/>
                    <a:pt x="1321" y="1434"/>
                    <a:pt x="1736" y="139"/>
                  </a:cubicBezTo>
                  <a:cubicBezTo>
                    <a:pt x="1755" y="82"/>
                    <a:pt x="1724" y="24"/>
                    <a:pt x="1668" y="5"/>
                  </a:cubicBezTo>
                  <a:cubicBezTo>
                    <a:pt x="1657" y="2"/>
                    <a:pt x="1647" y="0"/>
                    <a:pt x="1636"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03" name="Google Shape;1003;p34"/>
            <p:cNvSpPr/>
            <p:nvPr/>
          </p:nvSpPr>
          <p:spPr>
            <a:xfrm rot="339000">
              <a:off x="569160" y="4711320"/>
              <a:ext cx="1084320" cy="789480"/>
            </a:xfrm>
            <a:custGeom>
              <a:avLst/>
              <a:gdLst/>
              <a:ahLst/>
              <a:cxnLst/>
              <a:rect l="l" t="t" r="r" b="b"/>
              <a:pathLst>
                <a:path w="6399" h="4659" extrusionOk="0">
                  <a:moveTo>
                    <a:pt x="3308" y="1"/>
                  </a:moveTo>
                  <a:cubicBezTo>
                    <a:pt x="1897" y="2"/>
                    <a:pt x="674" y="1045"/>
                    <a:pt x="462" y="2427"/>
                  </a:cubicBezTo>
                  <a:cubicBezTo>
                    <a:pt x="346" y="3174"/>
                    <a:pt x="197" y="3880"/>
                    <a:pt x="17" y="4524"/>
                  </a:cubicBezTo>
                  <a:cubicBezTo>
                    <a:pt x="1" y="4581"/>
                    <a:pt x="34" y="4638"/>
                    <a:pt x="90" y="4655"/>
                  </a:cubicBezTo>
                  <a:cubicBezTo>
                    <a:pt x="99" y="4657"/>
                    <a:pt x="109" y="4659"/>
                    <a:pt x="119" y="4659"/>
                  </a:cubicBezTo>
                  <a:cubicBezTo>
                    <a:pt x="165" y="4659"/>
                    <a:pt x="207" y="4629"/>
                    <a:pt x="220" y="4582"/>
                  </a:cubicBezTo>
                  <a:cubicBezTo>
                    <a:pt x="402" y="3930"/>
                    <a:pt x="555" y="3216"/>
                    <a:pt x="670" y="2460"/>
                  </a:cubicBezTo>
                  <a:cubicBezTo>
                    <a:pt x="867" y="1179"/>
                    <a:pt x="2002" y="213"/>
                    <a:pt x="3308" y="213"/>
                  </a:cubicBezTo>
                  <a:lnTo>
                    <a:pt x="6399" y="213"/>
                  </a:lnTo>
                  <a:cubicBezTo>
                    <a:pt x="6382" y="141"/>
                    <a:pt x="6367" y="71"/>
                    <a:pt x="6349"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04" name="Google Shape;1004;p34"/>
            <p:cNvSpPr/>
            <p:nvPr/>
          </p:nvSpPr>
          <p:spPr>
            <a:xfrm rot="339000">
              <a:off x="309600" y="4824720"/>
              <a:ext cx="579600" cy="1271160"/>
            </a:xfrm>
            <a:custGeom>
              <a:avLst/>
              <a:gdLst/>
              <a:ahLst/>
              <a:cxnLst/>
              <a:rect l="l" t="t" r="r" b="b"/>
              <a:pathLst>
                <a:path w="3422" h="7501" extrusionOk="0">
                  <a:moveTo>
                    <a:pt x="3301" y="0"/>
                  </a:moveTo>
                  <a:cubicBezTo>
                    <a:pt x="3280" y="0"/>
                    <a:pt x="3258" y="7"/>
                    <a:pt x="3240" y="20"/>
                  </a:cubicBezTo>
                  <a:cubicBezTo>
                    <a:pt x="2731" y="386"/>
                    <a:pt x="2386" y="946"/>
                    <a:pt x="2292" y="1553"/>
                  </a:cubicBezTo>
                  <a:cubicBezTo>
                    <a:pt x="1887" y="4180"/>
                    <a:pt x="1082" y="6175"/>
                    <a:pt x="0" y="7358"/>
                  </a:cubicBezTo>
                  <a:cubicBezTo>
                    <a:pt x="51" y="7406"/>
                    <a:pt x="102" y="7454"/>
                    <a:pt x="153" y="7500"/>
                  </a:cubicBezTo>
                  <a:cubicBezTo>
                    <a:pt x="1265" y="6283"/>
                    <a:pt x="2089" y="4252"/>
                    <a:pt x="2499" y="1585"/>
                  </a:cubicBezTo>
                  <a:cubicBezTo>
                    <a:pt x="2587" y="1032"/>
                    <a:pt x="2900" y="525"/>
                    <a:pt x="3363" y="190"/>
                  </a:cubicBezTo>
                  <a:cubicBezTo>
                    <a:pt x="3410" y="156"/>
                    <a:pt x="3421" y="90"/>
                    <a:pt x="3387" y="44"/>
                  </a:cubicBezTo>
                  <a:cubicBezTo>
                    <a:pt x="3366" y="16"/>
                    <a:pt x="3333" y="0"/>
                    <a:pt x="3301"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05" name="Google Shape;1005;p34"/>
            <p:cNvSpPr/>
            <p:nvPr/>
          </p:nvSpPr>
          <p:spPr>
            <a:xfrm rot="339000">
              <a:off x="985680" y="4822200"/>
              <a:ext cx="711000" cy="66240"/>
            </a:xfrm>
            <a:custGeom>
              <a:avLst/>
              <a:gdLst/>
              <a:ahLst/>
              <a:cxnLst/>
              <a:rect l="l" t="t" r="r" b="b"/>
              <a:pathLst>
                <a:path w="4196" h="393" extrusionOk="0">
                  <a:moveTo>
                    <a:pt x="1004" y="1"/>
                  </a:moveTo>
                  <a:cubicBezTo>
                    <a:pt x="684" y="2"/>
                    <a:pt x="372" y="64"/>
                    <a:pt x="79" y="190"/>
                  </a:cubicBezTo>
                  <a:cubicBezTo>
                    <a:pt x="26" y="214"/>
                    <a:pt x="0" y="276"/>
                    <a:pt x="25" y="330"/>
                  </a:cubicBezTo>
                  <a:cubicBezTo>
                    <a:pt x="42" y="369"/>
                    <a:pt x="80" y="393"/>
                    <a:pt x="121" y="393"/>
                  </a:cubicBezTo>
                  <a:cubicBezTo>
                    <a:pt x="135" y="393"/>
                    <a:pt x="149" y="390"/>
                    <a:pt x="163" y="384"/>
                  </a:cubicBezTo>
                  <a:cubicBezTo>
                    <a:pt x="430" y="269"/>
                    <a:pt x="713" y="211"/>
                    <a:pt x="1003" y="211"/>
                  </a:cubicBezTo>
                  <a:lnTo>
                    <a:pt x="4196" y="211"/>
                  </a:lnTo>
                  <a:cubicBezTo>
                    <a:pt x="4185" y="140"/>
                    <a:pt x="4172" y="70"/>
                    <a:pt x="4159"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33100" rIns="91425" bIns="3310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06" name="Google Shape;1006;p34"/>
            <p:cNvSpPr/>
            <p:nvPr/>
          </p:nvSpPr>
          <p:spPr>
            <a:xfrm rot="339000">
              <a:off x="371520" y="4866480"/>
              <a:ext cx="949680" cy="1310040"/>
            </a:xfrm>
            <a:custGeom>
              <a:avLst/>
              <a:gdLst/>
              <a:ahLst/>
              <a:cxnLst/>
              <a:rect l="l" t="t" r="r" b="b"/>
              <a:pathLst>
                <a:path w="5604" h="7729" extrusionOk="0">
                  <a:moveTo>
                    <a:pt x="4225" y="0"/>
                  </a:moveTo>
                  <a:cubicBezTo>
                    <a:pt x="3331" y="0"/>
                    <a:pt x="2554" y="658"/>
                    <a:pt x="2421" y="1531"/>
                  </a:cubicBezTo>
                  <a:cubicBezTo>
                    <a:pt x="2003" y="4249"/>
                    <a:pt x="1154" y="6330"/>
                    <a:pt x="1" y="7601"/>
                  </a:cubicBezTo>
                  <a:cubicBezTo>
                    <a:pt x="56" y="7645"/>
                    <a:pt x="112" y="7688"/>
                    <a:pt x="168" y="7728"/>
                  </a:cubicBezTo>
                  <a:cubicBezTo>
                    <a:pt x="1342" y="6423"/>
                    <a:pt x="2206" y="4312"/>
                    <a:pt x="2629" y="1564"/>
                  </a:cubicBezTo>
                  <a:cubicBezTo>
                    <a:pt x="2748" y="792"/>
                    <a:pt x="3435" y="211"/>
                    <a:pt x="4225" y="211"/>
                  </a:cubicBezTo>
                  <a:lnTo>
                    <a:pt x="5498" y="211"/>
                  </a:lnTo>
                  <a:cubicBezTo>
                    <a:pt x="5556" y="211"/>
                    <a:pt x="5603" y="165"/>
                    <a:pt x="5603" y="105"/>
                  </a:cubicBezTo>
                  <a:cubicBezTo>
                    <a:pt x="5603" y="48"/>
                    <a:pt x="5557" y="0"/>
                    <a:pt x="5498"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07" name="Google Shape;1007;p34"/>
            <p:cNvSpPr/>
            <p:nvPr/>
          </p:nvSpPr>
          <p:spPr>
            <a:xfrm rot="339000">
              <a:off x="1474560" y="4936680"/>
              <a:ext cx="225360" cy="35280"/>
            </a:xfrm>
            <a:custGeom>
              <a:avLst/>
              <a:gdLst/>
              <a:ahLst/>
              <a:cxnLst/>
              <a:rect l="l" t="t" r="r" b="b"/>
              <a:pathLst>
                <a:path w="1331" h="211" extrusionOk="0">
                  <a:moveTo>
                    <a:pt x="107" y="0"/>
                  </a:moveTo>
                  <a:cubicBezTo>
                    <a:pt x="49" y="0"/>
                    <a:pt x="0" y="46"/>
                    <a:pt x="0" y="105"/>
                  </a:cubicBezTo>
                  <a:cubicBezTo>
                    <a:pt x="0" y="164"/>
                    <a:pt x="48" y="211"/>
                    <a:pt x="107" y="211"/>
                  </a:cubicBezTo>
                  <a:lnTo>
                    <a:pt x="1331" y="211"/>
                  </a:lnTo>
                  <a:cubicBezTo>
                    <a:pt x="1322" y="139"/>
                    <a:pt x="1314" y="70"/>
                    <a:pt x="1306"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17625" rIns="91425" bIns="176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08" name="Google Shape;1008;p34"/>
            <p:cNvSpPr/>
            <p:nvPr/>
          </p:nvSpPr>
          <p:spPr>
            <a:xfrm rot="339000">
              <a:off x="394200" y="5849280"/>
              <a:ext cx="242280" cy="345960"/>
            </a:xfrm>
            <a:custGeom>
              <a:avLst/>
              <a:gdLst/>
              <a:ahLst/>
              <a:cxnLst/>
              <a:rect l="l" t="t" r="r" b="b"/>
              <a:pathLst>
                <a:path w="1431" h="2042" extrusionOk="0">
                  <a:moveTo>
                    <a:pt x="1311" y="0"/>
                  </a:moveTo>
                  <a:cubicBezTo>
                    <a:pt x="1272" y="0"/>
                    <a:pt x="1233" y="22"/>
                    <a:pt x="1214" y="60"/>
                  </a:cubicBezTo>
                  <a:cubicBezTo>
                    <a:pt x="857" y="797"/>
                    <a:pt x="450" y="1421"/>
                    <a:pt x="0" y="1931"/>
                  </a:cubicBezTo>
                  <a:cubicBezTo>
                    <a:pt x="62" y="1970"/>
                    <a:pt x="123" y="2007"/>
                    <a:pt x="187" y="2042"/>
                  </a:cubicBezTo>
                  <a:cubicBezTo>
                    <a:pt x="638" y="1524"/>
                    <a:pt x="1047" y="891"/>
                    <a:pt x="1405" y="151"/>
                  </a:cubicBezTo>
                  <a:cubicBezTo>
                    <a:pt x="1431" y="99"/>
                    <a:pt x="1409" y="36"/>
                    <a:pt x="1356" y="11"/>
                  </a:cubicBezTo>
                  <a:cubicBezTo>
                    <a:pt x="1341" y="4"/>
                    <a:pt x="1326" y="0"/>
                    <a:pt x="1311"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09" name="Google Shape;1009;p34"/>
            <p:cNvSpPr/>
            <p:nvPr/>
          </p:nvSpPr>
          <p:spPr>
            <a:xfrm rot="339000">
              <a:off x="704160" y="4988160"/>
              <a:ext cx="955440" cy="859320"/>
            </a:xfrm>
            <a:custGeom>
              <a:avLst/>
              <a:gdLst/>
              <a:ahLst/>
              <a:cxnLst/>
              <a:rect l="l" t="t" r="r" b="b"/>
              <a:pathLst>
                <a:path w="5639" h="5072" extrusionOk="0">
                  <a:moveTo>
                    <a:pt x="2334" y="1"/>
                  </a:moveTo>
                  <a:cubicBezTo>
                    <a:pt x="1697" y="1"/>
                    <a:pt x="1145" y="467"/>
                    <a:pt x="1051" y="1085"/>
                  </a:cubicBezTo>
                  <a:cubicBezTo>
                    <a:pt x="829" y="2529"/>
                    <a:pt x="484" y="3822"/>
                    <a:pt x="23" y="4925"/>
                  </a:cubicBezTo>
                  <a:cubicBezTo>
                    <a:pt x="1" y="4979"/>
                    <a:pt x="25" y="5041"/>
                    <a:pt x="79" y="5064"/>
                  </a:cubicBezTo>
                  <a:cubicBezTo>
                    <a:pt x="92" y="5069"/>
                    <a:pt x="106" y="5072"/>
                    <a:pt x="120" y="5072"/>
                  </a:cubicBezTo>
                  <a:cubicBezTo>
                    <a:pt x="161" y="5072"/>
                    <a:pt x="200" y="5048"/>
                    <a:pt x="217" y="5008"/>
                  </a:cubicBezTo>
                  <a:cubicBezTo>
                    <a:pt x="684" y="3889"/>
                    <a:pt x="1034" y="2579"/>
                    <a:pt x="1259" y="1118"/>
                  </a:cubicBezTo>
                  <a:cubicBezTo>
                    <a:pt x="1339" y="602"/>
                    <a:pt x="1801" y="212"/>
                    <a:pt x="2334" y="212"/>
                  </a:cubicBezTo>
                  <a:lnTo>
                    <a:pt x="5639" y="212"/>
                  </a:lnTo>
                  <a:cubicBezTo>
                    <a:pt x="5634" y="142"/>
                    <a:pt x="5631" y="71"/>
                    <a:pt x="5625"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10" name="Google Shape;1010;p34"/>
            <p:cNvSpPr/>
            <p:nvPr/>
          </p:nvSpPr>
          <p:spPr>
            <a:xfrm rot="339000">
              <a:off x="502920" y="5198760"/>
              <a:ext cx="460080" cy="1056240"/>
            </a:xfrm>
            <a:custGeom>
              <a:avLst/>
              <a:gdLst/>
              <a:ahLst/>
              <a:cxnLst/>
              <a:rect l="l" t="t" r="r" b="b"/>
              <a:pathLst>
                <a:path w="2715" h="6233" extrusionOk="0">
                  <a:moveTo>
                    <a:pt x="2600" y="1"/>
                  </a:moveTo>
                  <a:cubicBezTo>
                    <a:pt x="2549" y="1"/>
                    <a:pt x="2505" y="38"/>
                    <a:pt x="2498" y="89"/>
                  </a:cubicBezTo>
                  <a:cubicBezTo>
                    <a:pt x="2042" y="2709"/>
                    <a:pt x="1173" y="4774"/>
                    <a:pt x="0" y="6144"/>
                  </a:cubicBezTo>
                  <a:cubicBezTo>
                    <a:pt x="66" y="6175"/>
                    <a:pt x="133" y="6204"/>
                    <a:pt x="201" y="6233"/>
                  </a:cubicBezTo>
                  <a:cubicBezTo>
                    <a:pt x="1377" y="4833"/>
                    <a:pt x="2247" y="2752"/>
                    <a:pt x="2704" y="126"/>
                  </a:cubicBezTo>
                  <a:cubicBezTo>
                    <a:pt x="2715" y="67"/>
                    <a:pt x="2676" y="13"/>
                    <a:pt x="2619" y="3"/>
                  </a:cubicBezTo>
                  <a:cubicBezTo>
                    <a:pt x="2613" y="1"/>
                    <a:pt x="2606" y="1"/>
                    <a:pt x="2600"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11" name="Google Shape;1011;p34"/>
            <p:cNvSpPr/>
            <p:nvPr/>
          </p:nvSpPr>
          <p:spPr>
            <a:xfrm rot="339000">
              <a:off x="1006560" y="5092560"/>
              <a:ext cx="683640" cy="95760"/>
            </a:xfrm>
            <a:custGeom>
              <a:avLst/>
              <a:gdLst/>
              <a:ahLst/>
              <a:cxnLst/>
              <a:rect l="l" t="t" r="r" b="b"/>
              <a:pathLst>
                <a:path w="4034" h="566" extrusionOk="0">
                  <a:moveTo>
                    <a:pt x="715" y="0"/>
                  </a:moveTo>
                  <a:cubicBezTo>
                    <a:pt x="429" y="0"/>
                    <a:pt x="159" y="162"/>
                    <a:pt x="28" y="410"/>
                  </a:cubicBezTo>
                  <a:cubicBezTo>
                    <a:pt x="1" y="462"/>
                    <a:pt x="22" y="526"/>
                    <a:pt x="72" y="553"/>
                  </a:cubicBezTo>
                  <a:cubicBezTo>
                    <a:pt x="88" y="561"/>
                    <a:pt x="105" y="565"/>
                    <a:pt x="121" y="565"/>
                  </a:cubicBezTo>
                  <a:cubicBezTo>
                    <a:pt x="159" y="565"/>
                    <a:pt x="196" y="545"/>
                    <a:pt x="215" y="509"/>
                  </a:cubicBezTo>
                  <a:cubicBezTo>
                    <a:pt x="309" y="328"/>
                    <a:pt x="506" y="212"/>
                    <a:pt x="715" y="212"/>
                  </a:cubicBezTo>
                  <a:lnTo>
                    <a:pt x="4034" y="212"/>
                  </a:lnTo>
                  <a:cubicBezTo>
                    <a:pt x="4034" y="141"/>
                    <a:pt x="4032" y="70"/>
                    <a:pt x="4031"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47875" rIns="91425" bIns="4787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12" name="Google Shape;1012;p34"/>
            <p:cNvSpPr/>
            <p:nvPr/>
          </p:nvSpPr>
          <p:spPr>
            <a:xfrm rot="339000">
              <a:off x="552240" y="5943240"/>
              <a:ext cx="236520" cy="338040"/>
            </a:xfrm>
            <a:custGeom>
              <a:avLst/>
              <a:gdLst/>
              <a:ahLst/>
              <a:cxnLst/>
              <a:rect l="l" t="t" r="r" b="b"/>
              <a:pathLst>
                <a:path w="1398" h="1996" extrusionOk="0">
                  <a:moveTo>
                    <a:pt x="1279" y="0"/>
                  </a:moveTo>
                  <a:cubicBezTo>
                    <a:pt x="1239" y="0"/>
                    <a:pt x="1201" y="22"/>
                    <a:pt x="1182" y="59"/>
                  </a:cubicBezTo>
                  <a:cubicBezTo>
                    <a:pt x="835" y="775"/>
                    <a:pt x="437" y="1398"/>
                    <a:pt x="1" y="1933"/>
                  </a:cubicBezTo>
                  <a:cubicBezTo>
                    <a:pt x="74" y="1956"/>
                    <a:pt x="149" y="1978"/>
                    <a:pt x="222" y="1995"/>
                  </a:cubicBezTo>
                  <a:cubicBezTo>
                    <a:pt x="648" y="1463"/>
                    <a:pt x="1033" y="848"/>
                    <a:pt x="1372" y="150"/>
                  </a:cubicBezTo>
                  <a:cubicBezTo>
                    <a:pt x="1397" y="100"/>
                    <a:pt x="1375" y="36"/>
                    <a:pt x="1324" y="10"/>
                  </a:cubicBezTo>
                  <a:cubicBezTo>
                    <a:pt x="1309" y="3"/>
                    <a:pt x="1294" y="0"/>
                    <a:pt x="1279"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13" name="Google Shape;1013;p34"/>
            <p:cNvSpPr/>
            <p:nvPr/>
          </p:nvSpPr>
          <p:spPr>
            <a:xfrm rot="339000">
              <a:off x="855720" y="5174640"/>
              <a:ext cx="793800" cy="749520"/>
            </a:xfrm>
            <a:custGeom>
              <a:avLst/>
              <a:gdLst/>
              <a:ahLst/>
              <a:cxnLst/>
              <a:rect l="l" t="t" r="r" b="b"/>
              <a:pathLst>
                <a:path w="4684" h="4423" extrusionOk="0">
                  <a:moveTo>
                    <a:pt x="1364" y="1"/>
                  </a:moveTo>
                  <a:cubicBezTo>
                    <a:pt x="1245" y="1"/>
                    <a:pt x="1140" y="85"/>
                    <a:pt x="1122" y="192"/>
                  </a:cubicBezTo>
                  <a:cubicBezTo>
                    <a:pt x="888" y="1716"/>
                    <a:pt x="518" y="3090"/>
                    <a:pt x="22" y="4276"/>
                  </a:cubicBezTo>
                  <a:cubicBezTo>
                    <a:pt x="0" y="4330"/>
                    <a:pt x="26" y="4391"/>
                    <a:pt x="79" y="4414"/>
                  </a:cubicBezTo>
                  <a:cubicBezTo>
                    <a:pt x="93" y="4420"/>
                    <a:pt x="107" y="4423"/>
                    <a:pt x="120" y="4423"/>
                  </a:cubicBezTo>
                  <a:cubicBezTo>
                    <a:pt x="161" y="4423"/>
                    <a:pt x="200" y="4399"/>
                    <a:pt x="218" y="4358"/>
                  </a:cubicBezTo>
                  <a:cubicBezTo>
                    <a:pt x="719" y="3157"/>
                    <a:pt x="1094" y="1767"/>
                    <a:pt x="1330" y="230"/>
                  </a:cubicBezTo>
                  <a:cubicBezTo>
                    <a:pt x="1332" y="226"/>
                    <a:pt x="1344" y="213"/>
                    <a:pt x="1364" y="213"/>
                  </a:cubicBezTo>
                  <a:lnTo>
                    <a:pt x="4681" y="213"/>
                  </a:lnTo>
                  <a:cubicBezTo>
                    <a:pt x="4682" y="152"/>
                    <a:pt x="4684" y="91"/>
                    <a:pt x="4684" y="27"/>
                  </a:cubicBezTo>
                  <a:lnTo>
                    <a:pt x="4684" y="1"/>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14" name="Google Shape;1014;p34"/>
            <p:cNvSpPr/>
            <p:nvPr/>
          </p:nvSpPr>
          <p:spPr>
            <a:xfrm rot="339000">
              <a:off x="681480" y="5259960"/>
              <a:ext cx="450000" cy="1059120"/>
            </a:xfrm>
            <a:custGeom>
              <a:avLst/>
              <a:gdLst/>
              <a:ahLst/>
              <a:cxnLst/>
              <a:rect l="l" t="t" r="r" b="b"/>
              <a:pathLst>
                <a:path w="2656" h="6249" extrusionOk="0">
                  <a:moveTo>
                    <a:pt x="2542" y="1"/>
                  </a:moveTo>
                  <a:cubicBezTo>
                    <a:pt x="2492" y="1"/>
                    <a:pt x="2447" y="37"/>
                    <a:pt x="2439" y="87"/>
                  </a:cubicBezTo>
                  <a:cubicBezTo>
                    <a:pt x="1984" y="2651"/>
                    <a:pt x="1140" y="4731"/>
                    <a:pt x="1" y="6220"/>
                  </a:cubicBezTo>
                  <a:cubicBezTo>
                    <a:pt x="82" y="6232"/>
                    <a:pt x="163" y="6242"/>
                    <a:pt x="242" y="6249"/>
                  </a:cubicBezTo>
                  <a:cubicBezTo>
                    <a:pt x="1364" y="4741"/>
                    <a:pt x="2195" y="2667"/>
                    <a:pt x="2647" y="124"/>
                  </a:cubicBezTo>
                  <a:cubicBezTo>
                    <a:pt x="2655" y="67"/>
                    <a:pt x="2618" y="12"/>
                    <a:pt x="2561" y="3"/>
                  </a:cubicBezTo>
                  <a:cubicBezTo>
                    <a:pt x="2554" y="1"/>
                    <a:pt x="2548" y="1"/>
                    <a:pt x="2542"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15" name="Google Shape;1015;p34"/>
            <p:cNvSpPr/>
            <p:nvPr/>
          </p:nvSpPr>
          <p:spPr>
            <a:xfrm rot="339000">
              <a:off x="1230120" y="5282280"/>
              <a:ext cx="442800" cy="35640"/>
            </a:xfrm>
            <a:custGeom>
              <a:avLst/>
              <a:gdLst/>
              <a:ahLst/>
              <a:cxnLst/>
              <a:rect l="l" t="t" r="r" b="b"/>
              <a:pathLst>
                <a:path w="2613" h="212" extrusionOk="0">
                  <a:moveTo>
                    <a:pt x="105" y="0"/>
                  </a:moveTo>
                  <a:cubicBezTo>
                    <a:pt x="46" y="0"/>
                    <a:pt x="0" y="48"/>
                    <a:pt x="0" y="107"/>
                  </a:cubicBezTo>
                  <a:cubicBezTo>
                    <a:pt x="0" y="164"/>
                    <a:pt x="46" y="212"/>
                    <a:pt x="105" y="212"/>
                  </a:cubicBezTo>
                  <a:lnTo>
                    <a:pt x="2601" y="212"/>
                  </a:lnTo>
                  <a:cubicBezTo>
                    <a:pt x="2605" y="142"/>
                    <a:pt x="2608" y="71"/>
                    <a:pt x="2613"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18000" rIns="91425" bIns="1800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16" name="Google Shape;1016;p34"/>
            <p:cNvSpPr/>
            <p:nvPr/>
          </p:nvSpPr>
          <p:spPr>
            <a:xfrm rot="339000">
              <a:off x="1035000" y="5361480"/>
              <a:ext cx="595800" cy="579240"/>
            </a:xfrm>
            <a:custGeom>
              <a:avLst/>
              <a:gdLst/>
              <a:ahLst/>
              <a:cxnLst/>
              <a:rect l="l" t="t" r="r" b="b"/>
              <a:pathLst>
                <a:path w="3517" h="3419" extrusionOk="0">
                  <a:moveTo>
                    <a:pt x="1018" y="1"/>
                  </a:moveTo>
                  <a:cubicBezTo>
                    <a:pt x="968" y="3"/>
                    <a:pt x="924" y="38"/>
                    <a:pt x="915" y="87"/>
                  </a:cubicBezTo>
                  <a:cubicBezTo>
                    <a:pt x="695" y="1239"/>
                    <a:pt x="396" y="2311"/>
                    <a:pt x="21" y="3275"/>
                  </a:cubicBezTo>
                  <a:cubicBezTo>
                    <a:pt x="1" y="3329"/>
                    <a:pt x="26" y="3390"/>
                    <a:pt x="81" y="3412"/>
                  </a:cubicBezTo>
                  <a:cubicBezTo>
                    <a:pt x="94" y="3417"/>
                    <a:pt x="107" y="3419"/>
                    <a:pt x="119" y="3419"/>
                  </a:cubicBezTo>
                  <a:cubicBezTo>
                    <a:pt x="162" y="3419"/>
                    <a:pt x="201" y="3394"/>
                    <a:pt x="218" y="3351"/>
                  </a:cubicBezTo>
                  <a:cubicBezTo>
                    <a:pt x="588" y="2400"/>
                    <a:pt x="886" y="1343"/>
                    <a:pt x="1105" y="212"/>
                  </a:cubicBezTo>
                  <a:lnTo>
                    <a:pt x="3494" y="212"/>
                  </a:lnTo>
                  <a:cubicBezTo>
                    <a:pt x="3502" y="142"/>
                    <a:pt x="3508" y="72"/>
                    <a:pt x="3516"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17" name="Google Shape;1017;p34"/>
            <p:cNvSpPr/>
            <p:nvPr/>
          </p:nvSpPr>
          <p:spPr>
            <a:xfrm rot="339000">
              <a:off x="753840" y="5945040"/>
              <a:ext cx="238320" cy="374400"/>
            </a:xfrm>
            <a:custGeom>
              <a:avLst/>
              <a:gdLst/>
              <a:ahLst/>
              <a:cxnLst/>
              <a:rect l="l" t="t" r="r" b="b"/>
              <a:pathLst>
                <a:path w="1408" h="2211" extrusionOk="0">
                  <a:moveTo>
                    <a:pt x="1287" y="0"/>
                  </a:moveTo>
                  <a:cubicBezTo>
                    <a:pt x="1246" y="0"/>
                    <a:pt x="1208" y="25"/>
                    <a:pt x="1190" y="64"/>
                  </a:cubicBezTo>
                  <a:cubicBezTo>
                    <a:pt x="845" y="867"/>
                    <a:pt x="444" y="1584"/>
                    <a:pt x="0" y="2211"/>
                  </a:cubicBezTo>
                  <a:cubicBezTo>
                    <a:pt x="91" y="2210"/>
                    <a:pt x="181" y="2204"/>
                    <a:pt x="272" y="2196"/>
                  </a:cubicBezTo>
                  <a:cubicBezTo>
                    <a:pt x="686" y="1590"/>
                    <a:pt x="1057" y="906"/>
                    <a:pt x="1384" y="148"/>
                  </a:cubicBezTo>
                  <a:cubicBezTo>
                    <a:pt x="1407" y="94"/>
                    <a:pt x="1382" y="32"/>
                    <a:pt x="1329" y="10"/>
                  </a:cubicBezTo>
                  <a:cubicBezTo>
                    <a:pt x="1316" y="3"/>
                    <a:pt x="1301" y="0"/>
                    <a:pt x="1287"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18" name="Google Shape;1018;p34"/>
            <p:cNvSpPr/>
            <p:nvPr/>
          </p:nvSpPr>
          <p:spPr>
            <a:xfrm rot="339000">
              <a:off x="1377000" y="5467680"/>
              <a:ext cx="259560" cy="35280"/>
            </a:xfrm>
            <a:custGeom>
              <a:avLst/>
              <a:gdLst/>
              <a:ahLst/>
              <a:cxnLst/>
              <a:rect l="l" t="t" r="r" b="b"/>
              <a:pathLst>
                <a:path w="1534" h="211" extrusionOk="0">
                  <a:moveTo>
                    <a:pt x="0" y="0"/>
                  </a:moveTo>
                  <a:lnTo>
                    <a:pt x="0" y="211"/>
                  </a:lnTo>
                  <a:lnTo>
                    <a:pt x="1496" y="211"/>
                  </a:lnTo>
                  <a:cubicBezTo>
                    <a:pt x="1508" y="141"/>
                    <a:pt x="1522" y="72"/>
                    <a:pt x="1533"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17625" rIns="91425" bIns="176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19" name="Google Shape;1019;p34"/>
            <p:cNvSpPr/>
            <p:nvPr/>
          </p:nvSpPr>
          <p:spPr>
            <a:xfrm rot="339000">
              <a:off x="894600" y="5441760"/>
              <a:ext cx="379440" cy="883800"/>
            </a:xfrm>
            <a:custGeom>
              <a:avLst/>
              <a:gdLst/>
              <a:ahLst/>
              <a:cxnLst/>
              <a:rect l="l" t="t" r="r" b="b"/>
              <a:pathLst>
                <a:path w="2241" h="5215" extrusionOk="0">
                  <a:moveTo>
                    <a:pt x="2033" y="1"/>
                  </a:moveTo>
                  <a:cubicBezTo>
                    <a:pt x="1598" y="2064"/>
                    <a:pt x="903" y="3819"/>
                    <a:pt x="0" y="5215"/>
                  </a:cubicBezTo>
                  <a:cubicBezTo>
                    <a:pt x="100" y="5193"/>
                    <a:pt x="200" y="5167"/>
                    <a:pt x="300" y="5136"/>
                  </a:cubicBezTo>
                  <a:cubicBezTo>
                    <a:pt x="1158" y="3752"/>
                    <a:pt x="1819" y="2040"/>
                    <a:pt x="2240" y="45"/>
                  </a:cubicBezTo>
                  <a:lnTo>
                    <a:pt x="2033" y="1"/>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20" name="Google Shape;1020;p34"/>
            <p:cNvSpPr/>
            <p:nvPr/>
          </p:nvSpPr>
          <p:spPr>
            <a:xfrm rot="339000">
              <a:off x="1022400" y="5538240"/>
              <a:ext cx="554040" cy="765720"/>
            </a:xfrm>
            <a:custGeom>
              <a:avLst/>
              <a:gdLst/>
              <a:ahLst/>
              <a:cxnLst/>
              <a:rect l="l" t="t" r="r" b="b"/>
              <a:pathLst>
                <a:path w="3270" h="4518" extrusionOk="0">
                  <a:moveTo>
                    <a:pt x="1709" y="1"/>
                  </a:moveTo>
                  <a:lnTo>
                    <a:pt x="1689" y="83"/>
                  </a:lnTo>
                  <a:cubicBezTo>
                    <a:pt x="1295" y="1779"/>
                    <a:pt x="722" y="3266"/>
                    <a:pt x="0" y="4517"/>
                  </a:cubicBezTo>
                  <a:cubicBezTo>
                    <a:pt x="113" y="4467"/>
                    <a:pt x="226" y="4410"/>
                    <a:pt x="338" y="4347"/>
                  </a:cubicBezTo>
                  <a:cubicBezTo>
                    <a:pt x="987" y="3157"/>
                    <a:pt x="1506" y="1772"/>
                    <a:pt x="1876" y="211"/>
                  </a:cubicBezTo>
                  <a:lnTo>
                    <a:pt x="3221" y="211"/>
                  </a:lnTo>
                  <a:cubicBezTo>
                    <a:pt x="3238" y="141"/>
                    <a:pt x="3253" y="72"/>
                    <a:pt x="3270"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21" name="Google Shape;1021;p34"/>
            <p:cNvSpPr/>
            <p:nvPr/>
          </p:nvSpPr>
          <p:spPr>
            <a:xfrm rot="339000">
              <a:off x="1168920" y="5634000"/>
              <a:ext cx="384480" cy="589320"/>
            </a:xfrm>
            <a:custGeom>
              <a:avLst/>
              <a:gdLst/>
              <a:ahLst/>
              <a:cxnLst/>
              <a:rect l="l" t="t" r="r" b="b"/>
              <a:pathLst>
                <a:path w="2271" h="3478" extrusionOk="0">
                  <a:moveTo>
                    <a:pt x="1257" y="0"/>
                  </a:moveTo>
                  <a:lnTo>
                    <a:pt x="1235" y="79"/>
                  </a:lnTo>
                  <a:cubicBezTo>
                    <a:pt x="918" y="1329"/>
                    <a:pt x="503" y="2465"/>
                    <a:pt x="1" y="3477"/>
                  </a:cubicBezTo>
                  <a:cubicBezTo>
                    <a:pt x="132" y="3380"/>
                    <a:pt x="262" y="3273"/>
                    <a:pt x="388" y="3159"/>
                  </a:cubicBezTo>
                  <a:cubicBezTo>
                    <a:pt x="797" y="2262"/>
                    <a:pt x="1144" y="1278"/>
                    <a:pt x="1420" y="211"/>
                  </a:cubicBezTo>
                  <a:lnTo>
                    <a:pt x="2204" y="211"/>
                  </a:lnTo>
                  <a:cubicBezTo>
                    <a:pt x="2226" y="142"/>
                    <a:pt x="2249" y="72"/>
                    <a:pt x="2270"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22" name="Google Shape;1022;p34"/>
            <p:cNvSpPr/>
            <p:nvPr/>
          </p:nvSpPr>
          <p:spPr>
            <a:xfrm rot="339000">
              <a:off x="1344240" y="5730120"/>
              <a:ext cx="183240" cy="333000"/>
            </a:xfrm>
            <a:custGeom>
              <a:avLst/>
              <a:gdLst/>
              <a:ahLst/>
              <a:cxnLst/>
              <a:rect l="l" t="t" r="r" b="b"/>
              <a:pathLst>
                <a:path w="1083" h="1967" extrusionOk="0">
                  <a:moveTo>
                    <a:pt x="649" y="1"/>
                  </a:moveTo>
                  <a:lnTo>
                    <a:pt x="629" y="79"/>
                  </a:lnTo>
                  <a:cubicBezTo>
                    <a:pt x="447" y="741"/>
                    <a:pt x="236" y="1371"/>
                    <a:pt x="0" y="1966"/>
                  </a:cubicBezTo>
                  <a:cubicBezTo>
                    <a:pt x="170" y="1755"/>
                    <a:pt x="330" y="1524"/>
                    <a:pt x="479" y="1278"/>
                  </a:cubicBezTo>
                  <a:cubicBezTo>
                    <a:pt x="598" y="932"/>
                    <a:pt x="709" y="577"/>
                    <a:pt x="810" y="211"/>
                  </a:cubicBezTo>
                  <a:lnTo>
                    <a:pt x="1004" y="211"/>
                  </a:lnTo>
                  <a:cubicBezTo>
                    <a:pt x="1031" y="142"/>
                    <a:pt x="1056" y="72"/>
                    <a:pt x="1083"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23" name="Google Shape;1023;p34"/>
            <p:cNvSpPr/>
            <p:nvPr/>
          </p:nvSpPr>
          <p:spPr>
            <a:xfrm rot="339000">
              <a:off x="64800" y="5621400"/>
              <a:ext cx="86400" cy="127080"/>
            </a:xfrm>
            <a:custGeom>
              <a:avLst/>
              <a:gdLst/>
              <a:ahLst/>
              <a:cxnLst/>
              <a:rect l="l" t="t" r="r" b="b"/>
              <a:pathLst>
                <a:path w="511" h="752" extrusionOk="0">
                  <a:moveTo>
                    <a:pt x="389" y="0"/>
                  </a:moveTo>
                  <a:cubicBezTo>
                    <a:pt x="352" y="0"/>
                    <a:pt x="316" y="20"/>
                    <a:pt x="298" y="56"/>
                  </a:cubicBezTo>
                  <a:cubicBezTo>
                    <a:pt x="202" y="232"/>
                    <a:pt x="101" y="392"/>
                    <a:pt x="0" y="538"/>
                  </a:cubicBezTo>
                  <a:cubicBezTo>
                    <a:pt x="34" y="611"/>
                    <a:pt x="71" y="681"/>
                    <a:pt x="107" y="751"/>
                  </a:cubicBezTo>
                  <a:cubicBezTo>
                    <a:pt x="236" y="576"/>
                    <a:pt x="361" y="379"/>
                    <a:pt x="483" y="157"/>
                  </a:cubicBezTo>
                  <a:cubicBezTo>
                    <a:pt x="510" y="105"/>
                    <a:pt x="491" y="40"/>
                    <a:pt x="440" y="13"/>
                  </a:cubicBezTo>
                  <a:cubicBezTo>
                    <a:pt x="424" y="4"/>
                    <a:pt x="407" y="0"/>
                    <a:pt x="389"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63700" rIns="91425" bIns="6370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24" name="Google Shape;1024;p34"/>
            <p:cNvSpPr/>
            <p:nvPr/>
          </p:nvSpPr>
          <p:spPr>
            <a:xfrm rot="339000">
              <a:off x="220680" y="4412520"/>
              <a:ext cx="1345320" cy="1234080"/>
            </a:xfrm>
            <a:custGeom>
              <a:avLst/>
              <a:gdLst/>
              <a:ahLst/>
              <a:cxnLst/>
              <a:rect l="l" t="t" r="r" b="b"/>
              <a:pathLst>
                <a:path w="7938" h="7282" extrusionOk="0">
                  <a:moveTo>
                    <a:pt x="5402" y="1"/>
                  </a:moveTo>
                  <a:cubicBezTo>
                    <a:pt x="3157" y="2"/>
                    <a:pt x="1279" y="1604"/>
                    <a:pt x="939" y="3813"/>
                  </a:cubicBezTo>
                  <a:cubicBezTo>
                    <a:pt x="744" y="5091"/>
                    <a:pt x="427" y="6239"/>
                    <a:pt x="23" y="7132"/>
                  </a:cubicBezTo>
                  <a:cubicBezTo>
                    <a:pt x="0" y="7186"/>
                    <a:pt x="23" y="7247"/>
                    <a:pt x="77" y="7272"/>
                  </a:cubicBezTo>
                  <a:cubicBezTo>
                    <a:pt x="91" y="7278"/>
                    <a:pt x="106" y="7281"/>
                    <a:pt x="121" y="7281"/>
                  </a:cubicBezTo>
                  <a:cubicBezTo>
                    <a:pt x="161" y="7281"/>
                    <a:pt x="199" y="7258"/>
                    <a:pt x="217" y="7220"/>
                  </a:cubicBezTo>
                  <a:cubicBezTo>
                    <a:pt x="632" y="6296"/>
                    <a:pt x="946" y="5161"/>
                    <a:pt x="1150" y="3845"/>
                  </a:cubicBezTo>
                  <a:cubicBezTo>
                    <a:pt x="1473" y="1741"/>
                    <a:pt x="3262" y="212"/>
                    <a:pt x="5402" y="212"/>
                  </a:cubicBezTo>
                  <a:lnTo>
                    <a:pt x="7938" y="212"/>
                  </a:lnTo>
                  <a:cubicBezTo>
                    <a:pt x="7904" y="141"/>
                    <a:pt x="7870" y="71"/>
                    <a:pt x="7836"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25" name="Google Shape;1025;p34"/>
            <p:cNvSpPr/>
            <p:nvPr/>
          </p:nvSpPr>
          <p:spPr>
            <a:xfrm rot="339000">
              <a:off x="88920" y="4365720"/>
              <a:ext cx="689400" cy="1316880"/>
            </a:xfrm>
            <a:custGeom>
              <a:avLst/>
              <a:gdLst/>
              <a:ahLst/>
              <a:cxnLst/>
              <a:rect l="l" t="t" r="r" b="b"/>
              <a:pathLst>
                <a:path w="4068" h="7771" extrusionOk="0">
                  <a:moveTo>
                    <a:pt x="3947" y="1"/>
                  </a:moveTo>
                  <a:cubicBezTo>
                    <a:pt x="3932" y="1"/>
                    <a:pt x="3916" y="4"/>
                    <a:pt x="3901" y="12"/>
                  </a:cubicBezTo>
                  <a:cubicBezTo>
                    <a:pt x="2451" y="734"/>
                    <a:pt x="1436" y="2129"/>
                    <a:pt x="1187" y="3741"/>
                  </a:cubicBezTo>
                  <a:cubicBezTo>
                    <a:pt x="913" y="5522"/>
                    <a:pt x="449" y="6757"/>
                    <a:pt x="0" y="7524"/>
                  </a:cubicBezTo>
                  <a:cubicBezTo>
                    <a:pt x="32" y="7607"/>
                    <a:pt x="65" y="7690"/>
                    <a:pt x="99" y="7771"/>
                  </a:cubicBezTo>
                  <a:cubicBezTo>
                    <a:pt x="602" y="6971"/>
                    <a:pt x="1107" y="5654"/>
                    <a:pt x="1395" y="3774"/>
                  </a:cubicBezTo>
                  <a:cubicBezTo>
                    <a:pt x="1633" y="2229"/>
                    <a:pt x="2604" y="894"/>
                    <a:pt x="3994" y="201"/>
                  </a:cubicBezTo>
                  <a:cubicBezTo>
                    <a:pt x="4046" y="175"/>
                    <a:pt x="4067" y="112"/>
                    <a:pt x="4042" y="60"/>
                  </a:cubicBezTo>
                  <a:cubicBezTo>
                    <a:pt x="4023" y="23"/>
                    <a:pt x="3986" y="1"/>
                    <a:pt x="3947"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26" name="Google Shape;1026;p34"/>
            <p:cNvSpPr/>
            <p:nvPr/>
          </p:nvSpPr>
          <p:spPr>
            <a:xfrm rot="339000">
              <a:off x="883440" y="4353840"/>
              <a:ext cx="700200" cy="88560"/>
            </a:xfrm>
            <a:custGeom>
              <a:avLst/>
              <a:gdLst/>
              <a:ahLst/>
              <a:cxnLst/>
              <a:rect l="l" t="t" r="r" b="b"/>
              <a:pathLst>
                <a:path w="4133" h="525" extrusionOk="0">
                  <a:moveTo>
                    <a:pt x="1870" y="0"/>
                  </a:moveTo>
                  <a:cubicBezTo>
                    <a:pt x="1253" y="0"/>
                    <a:pt x="652" y="109"/>
                    <a:pt x="83" y="320"/>
                  </a:cubicBezTo>
                  <a:cubicBezTo>
                    <a:pt x="28" y="340"/>
                    <a:pt x="1" y="400"/>
                    <a:pt x="22" y="455"/>
                  </a:cubicBezTo>
                  <a:cubicBezTo>
                    <a:pt x="38" y="498"/>
                    <a:pt x="79" y="524"/>
                    <a:pt x="122" y="524"/>
                  </a:cubicBezTo>
                  <a:cubicBezTo>
                    <a:pt x="134" y="524"/>
                    <a:pt x="146" y="522"/>
                    <a:pt x="158" y="518"/>
                  </a:cubicBezTo>
                  <a:cubicBezTo>
                    <a:pt x="703" y="315"/>
                    <a:pt x="1279" y="212"/>
                    <a:pt x="1870" y="212"/>
                  </a:cubicBezTo>
                  <a:lnTo>
                    <a:pt x="4133" y="212"/>
                  </a:lnTo>
                  <a:cubicBezTo>
                    <a:pt x="4091" y="141"/>
                    <a:pt x="4048" y="70"/>
                    <a:pt x="4004"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44275" rIns="91425" bIns="4427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27" name="Google Shape;1027;p34"/>
            <p:cNvSpPr/>
            <p:nvPr/>
          </p:nvSpPr>
          <p:spPr>
            <a:xfrm rot="339000">
              <a:off x="262440" y="4230360"/>
              <a:ext cx="1242360" cy="727560"/>
            </a:xfrm>
            <a:custGeom>
              <a:avLst/>
              <a:gdLst/>
              <a:ahLst/>
              <a:cxnLst/>
              <a:rect l="l" t="t" r="r" b="b"/>
              <a:pathLst>
                <a:path w="7331" h="4294" extrusionOk="0">
                  <a:moveTo>
                    <a:pt x="5407" y="1"/>
                  </a:moveTo>
                  <a:cubicBezTo>
                    <a:pt x="2859" y="2"/>
                    <a:pt x="642" y="1713"/>
                    <a:pt x="16" y="4162"/>
                  </a:cubicBezTo>
                  <a:cubicBezTo>
                    <a:pt x="1" y="4218"/>
                    <a:pt x="35" y="4276"/>
                    <a:pt x="92" y="4290"/>
                  </a:cubicBezTo>
                  <a:cubicBezTo>
                    <a:pt x="99" y="4294"/>
                    <a:pt x="109" y="4294"/>
                    <a:pt x="117" y="4294"/>
                  </a:cubicBezTo>
                  <a:cubicBezTo>
                    <a:pt x="164" y="4294"/>
                    <a:pt x="208" y="4262"/>
                    <a:pt x="219" y="4213"/>
                  </a:cubicBezTo>
                  <a:cubicBezTo>
                    <a:pt x="822" y="1856"/>
                    <a:pt x="2955" y="211"/>
                    <a:pt x="5407" y="211"/>
                  </a:cubicBezTo>
                  <a:lnTo>
                    <a:pt x="7331" y="211"/>
                  </a:lnTo>
                  <a:cubicBezTo>
                    <a:pt x="7279" y="139"/>
                    <a:pt x="7226" y="69"/>
                    <a:pt x="7173"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28" name="Google Shape;1028;p34"/>
            <p:cNvSpPr/>
            <p:nvPr/>
          </p:nvSpPr>
          <p:spPr>
            <a:xfrm rot="339000">
              <a:off x="24840" y="5000040"/>
              <a:ext cx="177840" cy="541800"/>
            </a:xfrm>
            <a:custGeom>
              <a:avLst/>
              <a:gdLst/>
              <a:ahLst/>
              <a:cxnLst/>
              <a:rect l="l" t="t" r="r" b="b"/>
              <a:pathLst>
                <a:path w="1051" h="3199" extrusionOk="0">
                  <a:moveTo>
                    <a:pt x="935" y="0"/>
                  </a:moveTo>
                  <a:cubicBezTo>
                    <a:pt x="884" y="0"/>
                    <a:pt x="842" y="38"/>
                    <a:pt x="833" y="89"/>
                  </a:cubicBezTo>
                  <a:cubicBezTo>
                    <a:pt x="609" y="1367"/>
                    <a:pt x="299" y="2278"/>
                    <a:pt x="1" y="2906"/>
                  </a:cubicBezTo>
                  <a:cubicBezTo>
                    <a:pt x="28" y="3005"/>
                    <a:pt x="58" y="3103"/>
                    <a:pt x="87" y="3198"/>
                  </a:cubicBezTo>
                  <a:cubicBezTo>
                    <a:pt x="417" y="2574"/>
                    <a:pt x="783" y="1606"/>
                    <a:pt x="1041" y="125"/>
                  </a:cubicBezTo>
                  <a:cubicBezTo>
                    <a:pt x="1050" y="67"/>
                    <a:pt x="1012" y="12"/>
                    <a:pt x="955" y="2"/>
                  </a:cubicBezTo>
                  <a:cubicBezTo>
                    <a:pt x="948" y="1"/>
                    <a:pt x="942" y="0"/>
                    <a:pt x="935"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29" name="Google Shape;1029;p34"/>
            <p:cNvSpPr/>
            <p:nvPr/>
          </p:nvSpPr>
          <p:spPr>
            <a:xfrm rot="339000">
              <a:off x="617040" y="4155120"/>
              <a:ext cx="850320" cy="211680"/>
            </a:xfrm>
            <a:custGeom>
              <a:avLst/>
              <a:gdLst/>
              <a:ahLst/>
              <a:cxnLst/>
              <a:rect l="l" t="t" r="r" b="b"/>
              <a:pathLst>
                <a:path w="5018" h="1251" extrusionOk="0">
                  <a:moveTo>
                    <a:pt x="3514" y="0"/>
                  </a:moveTo>
                  <a:cubicBezTo>
                    <a:pt x="2269" y="0"/>
                    <a:pt x="1074" y="366"/>
                    <a:pt x="61" y="1057"/>
                  </a:cubicBezTo>
                  <a:cubicBezTo>
                    <a:pt x="14" y="1090"/>
                    <a:pt x="1" y="1156"/>
                    <a:pt x="34" y="1204"/>
                  </a:cubicBezTo>
                  <a:cubicBezTo>
                    <a:pt x="54" y="1234"/>
                    <a:pt x="87" y="1250"/>
                    <a:pt x="121" y="1250"/>
                  </a:cubicBezTo>
                  <a:cubicBezTo>
                    <a:pt x="142" y="1250"/>
                    <a:pt x="162" y="1244"/>
                    <a:pt x="181" y="1232"/>
                  </a:cubicBezTo>
                  <a:cubicBezTo>
                    <a:pt x="1160" y="564"/>
                    <a:pt x="2313" y="212"/>
                    <a:pt x="3515" y="212"/>
                  </a:cubicBezTo>
                  <a:lnTo>
                    <a:pt x="5017" y="212"/>
                  </a:lnTo>
                  <a:cubicBezTo>
                    <a:pt x="4953" y="138"/>
                    <a:pt x="4886" y="68"/>
                    <a:pt x="4819"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30" name="Google Shape;1030;p34"/>
            <p:cNvSpPr/>
            <p:nvPr/>
          </p:nvSpPr>
          <p:spPr>
            <a:xfrm rot="339000">
              <a:off x="30960" y="4329360"/>
              <a:ext cx="468360" cy="1089000"/>
            </a:xfrm>
            <a:custGeom>
              <a:avLst/>
              <a:gdLst/>
              <a:ahLst/>
              <a:cxnLst/>
              <a:rect l="l" t="t" r="r" b="b"/>
              <a:pathLst>
                <a:path w="2764" h="6425" extrusionOk="0">
                  <a:moveTo>
                    <a:pt x="2647" y="1"/>
                  </a:moveTo>
                  <a:cubicBezTo>
                    <a:pt x="2622" y="1"/>
                    <a:pt x="2598" y="9"/>
                    <a:pt x="2578" y="26"/>
                  </a:cubicBezTo>
                  <a:cubicBezTo>
                    <a:pt x="1500" y="963"/>
                    <a:pt x="785" y="2264"/>
                    <a:pt x="566" y="3690"/>
                  </a:cubicBezTo>
                  <a:cubicBezTo>
                    <a:pt x="412" y="4691"/>
                    <a:pt x="207" y="5455"/>
                    <a:pt x="0" y="6029"/>
                  </a:cubicBezTo>
                  <a:cubicBezTo>
                    <a:pt x="22" y="6163"/>
                    <a:pt x="47" y="6294"/>
                    <a:pt x="75" y="6424"/>
                  </a:cubicBezTo>
                  <a:cubicBezTo>
                    <a:pt x="327" y="5808"/>
                    <a:pt x="588" y="4935"/>
                    <a:pt x="774" y="3723"/>
                  </a:cubicBezTo>
                  <a:cubicBezTo>
                    <a:pt x="987" y="2346"/>
                    <a:pt x="1677" y="1090"/>
                    <a:pt x="2716" y="188"/>
                  </a:cubicBezTo>
                  <a:cubicBezTo>
                    <a:pt x="2760" y="149"/>
                    <a:pt x="2764" y="83"/>
                    <a:pt x="2727" y="37"/>
                  </a:cubicBezTo>
                  <a:cubicBezTo>
                    <a:pt x="2706" y="13"/>
                    <a:pt x="2676" y="1"/>
                    <a:pt x="2647"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31" name="Google Shape;1031;p34"/>
            <p:cNvSpPr/>
            <p:nvPr/>
          </p:nvSpPr>
          <p:spPr>
            <a:xfrm rot="339000">
              <a:off x="277200" y="4044960"/>
              <a:ext cx="1093320" cy="509760"/>
            </a:xfrm>
            <a:custGeom>
              <a:avLst/>
              <a:gdLst/>
              <a:ahLst/>
              <a:cxnLst/>
              <a:rect l="l" t="t" r="r" b="b"/>
              <a:pathLst>
                <a:path w="6452" h="3008" extrusionOk="0">
                  <a:moveTo>
                    <a:pt x="5488" y="1"/>
                  </a:moveTo>
                  <a:cubicBezTo>
                    <a:pt x="3300" y="1"/>
                    <a:pt x="1261" y="1061"/>
                    <a:pt x="33" y="2841"/>
                  </a:cubicBezTo>
                  <a:cubicBezTo>
                    <a:pt x="0" y="2890"/>
                    <a:pt x="14" y="2955"/>
                    <a:pt x="61" y="2988"/>
                  </a:cubicBezTo>
                  <a:cubicBezTo>
                    <a:pt x="79" y="3000"/>
                    <a:pt x="101" y="3007"/>
                    <a:pt x="121" y="3007"/>
                  </a:cubicBezTo>
                  <a:cubicBezTo>
                    <a:pt x="154" y="3007"/>
                    <a:pt x="187" y="2991"/>
                    <a:pt x="208" y="2962"/>
                  </a:cubicBezTo>
                  <a:cubicBezTo>
                    <a:pt x="1396" y="1240"/>
                    <a:pt x="3370" y="211"/>
                    <a:pt x="5488" y="211"/>
                  </a:cubicBezTo>
                  <a:lnTo>
                    <a:pt x="6452" y="211"/>
                  </a:lnTo>
                  <a:cubicBezTo>
                    <a:pt x="6364" y="138"/>
                    <a:pt x="6276" y="68"/>
                    <a:pt x="6186"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32" name="Google Shape;1032;p34"/>
            <p:cNvSpPr/>
            <p:nvPr/>
          </p:nvSpPr>
          <p:spPr>
            <a:xfrm rot="339000">
              <a:off x="9360" y="4527720"/>
              <a:ext cx="200880" cy="680760"/>
            </a:xfrm>
            <a:custGeom>
              <a:avLst/>
              <a:gdLst/>
              <a:ahLst/>
              <a:cxnLst/>
              <a:rect l="l" t="t" r="r" b="b"/>
              <a:pathLst>
                <a:path w="1186" h="4018" extrusionOk="0">
                  <a:moveTo>
                    <a:pt x="1066" y="1"/>
                  </a:moveTo>
                  <a:cubicBezTo>
                    <a:pt x="1030" y="1"/>
                    <a:pt x="994" y="20"/>
                    <a:pt x="974" y="53"/>
                  </a:cubicBezTo>
                  <a:cubicBezTo>
                    <a:pt x="569" y="760"/>
                    <a:pt x="298" y="1534"/>
                    <a:pt x="172" y="2352"/>
                  </a:cubicBezTo>
                  <a:cubicBezTo>
                    <a:pt x="123" y="2677"/>
                    <a:pt x="66" y="2985"/>
                    <a:pt x="1" y="3278"/>
                  </a:cubicBezTo>
                  <a:cubicBezTo>
                    <a:pt x="3" y="3530"/>
                    <a:pt x="14" y="3777"/>
                    <a:pt x="35" y="4018"/>
                  </a:cubicBezTo>
                  <a:cubicBezTo>
                    <a:pt x="172" y="3527"/>
                    <a:pt x="288" y="2983"/>
                    <a:pt x="380" y="2385"/>
                  </a:cubicBezTo>
                  <a:cubicBezTo>
                    <a:pt x="503" y="1593"/>
                    <a:pt x="764" y="844"/>
                    <a:pt x="1157" y="158"/>
                  </a:cubicBezTo>
                  <a:cubicBezTo>
                    <a:pt x="1185" y="108"/>
                    <a:pt x="1168" y="43"/>
                    <a:pt x="1119" y="15"/>
                  </a:cubicBezTo>
                  <a:cubicBezTo>
                    <a:pt x="1102" y="5"/>
                    <a:pt x="1084" y="1"/>
                    <a:pt x="1066"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33" name="Google Shape;1033;p34"/>
            <p:cNvSpPr/>
            <p:nvPr/>
          </p:nvSpPr>
          <p:spPr>
            <a:xfrm rot="339000">
              <a:off x="81720" y="4038840"/>
              <a:ext cx="594720" cy="707760"/>
            </a:xfrm>
            <a:custGeom>
              <a:avLst/>
              <a:gdLst/>
              <a:ahLst/>
              <a:cxnLst/>
              <a:rect l="l" t="t" r="r" b="b"/>
              <a:pathLst>
                <a:path w="3510" h="4177" extrusionOk="0">
                  <a:moveTo>
                    <a:pt x="3389" y="0"/>
                  </a:moveTo>
                  <a:cubicBezTo>
                    <a:pt x="3373" y="0"/>
                    <a:pt x="3357" y="4"/>
                    <a:pt x="3341" y="11"/>
                  </a:cubicBezTo>
                  <a:cubicBezTo>
                    <a:pt x="2035" y="667"/>
                    <a:pt x="981" y="1710"/>
                    <a:pt x="297" y="2971"/>
                  </a:cubicBezTo>
                  <a:cubicBezTo>
                    <a:pt x="173" y="3349"/>
                    <a:pt x="74" y="3752"/>
                    <a:pt x="0" y="4177"/>
                  </a:cubicBezTo>
                  <a:cubicBezTo>
                    <a:pt x="575" y="2460"/>
                    <a:pt x="1804" y="1019"/>
                    <a:pt x="3436" y="200"/>
                  </a:cubicBezTo>
                  <a:cubicBezTo>
                    <a:pt x="3488" y="173"/>
                    <a:pt x="3509" y="111"/>
                    <a:pt x="3483" y="58"/>
                  </a:cubicBezTo>
                  <a:cubicBezTo>
                    <a:pt x="3464" y="21"/>
                    <a:pt x="3427" y="0"/>
                    <a:pt x="3389"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34" name="Google Shape;1034;p34"/>
            <p:cNvSpPr/>
            <p:nvPr/>
          </p:nvSpPr>
          <p:spPr>
            <a:xfrm rot="339000">
              <a:off x="770760" y="3974400"/>
              <a:ext cx="500040" cy="118440"/>
            </a:xfrm>
            <a:custGeom>
              <a:avLst/>
              <a:gdLst/>
              <a:ahLst/>
              <a:cxnLst/>
              <a:rect l="l" t="t" r="r" b="b"/>
              <a:pathLst>
                <a:path w="2952" h="701" extrusionOk="0">
                  <a:moveTo>
                    <a:pt x="2540" y="1"/>
                  </a:moveTo>
                  <a:cubicBezTo>
                    <a:pt x="1690" y="22"/>
                    <a:pt x="863" y="188"/>
                    <a:pt x="80" y="496"/>
                  </a:cubicBezTo>
                  <a:cubicBezTo>
                    <a:pt x="28" y="518"/>
                    <a:pt x="0" y="579"/>
                    <a:pt x="22" y="633"/>
                  </a:cubicBezTo>
                  <a:cubicBezTo>
                    <a:pt x="39" y="675"/>
                    <a:pt x="78" y="700"/>
                    <a:pt x="120" y="700"/>
                  </a:cubicBezTo>
                  <a:cubicBezTo>
                    <a:pt x="133" y="700"/>
                    <a:pt x="146" y="698"/>
                    <a:pt x="159" y="693"/>
                  </a:cubicBezTo>
                  <a:cubicBezTo>
                    <a:pt x="977" y="369"/>
                    <a:pt x="1845" y="206"/>
                    <a:pt x="2739" y="206"/>
                  </a:cubicBezTo>
                  <a:lnTo>
                    <a:pt x="2952" y="206"/>
                  </a:lnTo>
                  <a:cubicBezTo>
                    <a:pt x="2816" y="129"/>
                    <a:pt x="2679" y="61"/>
                    <a:pt x="2540"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59400" rIns="91425" bIns="5940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35" name="Google Shape;1035;p34"/>
            <p:cNvSpPr/>
            <p:nvPr/>
          </p:nvSpPr>
          <p:spPr>
            <a:xfrm rot="339000">
              <a:off x="285480" y="3885840"/>
              <a:ext cx="772560" cy="416880"/>
            </a:xfrm>
            <a:custGeom>
              <a:avLst/>
              <a:gdLst/>
              <a:ahLst/>
              <a:cxnLst/>
              <a:rect l="l" t="t" r="r" b="b"/>
              <a:pathLst>
                <a:path w="4559" h="2462" extrusionOk="0">
                  <a:moveTo>
                    <a:pt x="3883" y="0"/>
                  </a:moveTo>
                  <a:cubicBezTo>
                    <a:pt x="3878" y="0"/>
                    <a:pt x="3872" y="0"/>
                    <a:pt x="3867" y="0"/>
                  </a:cubicBezTo>
                  <a:lnTo>
                    <a:pt x="3847" y="0"/>
                  </a:lnTo>
                  <a:cubicBezTo>
                    <a:pt x="3816" y="0"/>
                    <a:pt x="3783" y="1"/>
                    <a:pt x="3752" y="3"/>
                  </a:cubicBezTo>
                  <a:cubicBezTo>
                    <a:pt x="2661" y="265"/>
                    <a:pt x="1651" y="758"/>
                    <a:pt x="787" y="1437"/>
                  </a:cubicBezTo>
                  <a:cubicBezTo>
                    <a:pt x="502" y="1734"/>
                    <a:pt x="237" y="2078"/>
                    <a:pt x="0" y="2461"/>
                  </a:cubicBezTo>
                  <a:cubicBezTo>
                    <a:pt x="1170" y="1166"/>
                    <a:pt x="2781" y="305"/>
                    <a:pt x="4559" y="67"/>
                  </a:cubicBezTo>
                  <a:cubicBezTo>
                    <a:pt x="4333" y="22"/>
                    <a:pt x="4107" y="0"/>
                    <a:pt x="3883"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36" name="Google Shape;1036;p34"/>
            <p:cNvSpPr/>
            <p:nvPr/>
          </p:nvSpPr>
          <p:spPr>
            <a:xfrm rot="339000">
              <a:off x="127440" y="5243400"/>
              <a:ext cx="280080" cy="609120"/>
            </a:xfrm>
            <a:custGeom>
              <a:avLst/>
              <a:gdLst/>
              <a:ahLst/>
              <a:cxnLst/>
              <a:rect l="l" t="t" r="r" b="b"/>
              <a:pathLst>
                <a:path w="1654" h="3596" extrusionOk="0">
                  <a:moveTo>
                    <a:pt x="1538" y="0"/>
                  </a:moveTo>
                  <a:cubicBezTo>
                    <a:pt x="1490" y="0"/>
                    <a:pt x="1447" y="32"/>
                    <a:pt x="1435" y="81"/>
                  </a:cubicBezTo>
                  <a:cubicBezTo>
                    <a:pt x="1084" y="1526"/>
                    <a:pt x="581" y="2666"/>
                    <a:pt x="1" y="3399"/>
                  </a:cubicBezTo>
                  <a:cubicBezTo>
                    <a:pt x="41" y="3467"/>
                    <a:pt x="81" y="3531"/>
                    <a:pt x="121" y="3595"/>
                  </a:cubicBezTo>
                  <a:cubicBezTo>
                    <a:pt x="741" y="2842"/>
                    <a:pt x="1271" y="1658"/>
                    <a:pt x="1641" y="133"/>
                  </a:cubicBezTo>
                  <a:cubicBezTo>
                    <a:pt x="1654" y="75"/>
                    <a:pt x="1619" y="19"/>
                    <a:pt x="1563" y="3"/>
                  </a:cubicBezTo>
                  <a:cubicBezTo>
                    <a:pt x="1554" y="1"/>
                    <a:pt x="1546" y="0"/>
                    <a:pt x="1538"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37" name="Google Shape;1037;p34"/>
            <p:cNvSpPr/>
            <p:nvPr/>
          </p:nvSpPr>
          <p:spPr>
            <a:xfrm rot="339000">
              <a:off x="457920" y="4652640"/>
              <a:ext cx="259200" cy="537120"/>
            </a:xfrm>
            <a:custGeom>
              <a:avLst/>
              <a:gdLst/>
              <a:ahLst/>
              <a:cxnLst/>
              <a:rect l="l" t="t" r="r" b="b"/>
              <a:pathLst>
                <a:path w="1531" h="3171" extrusionOk="0">
                  <a:moveTo>
                    <a:pt x="1414" y="0"/>
                  </a:moveTo>
                  <a:cubicBezTo>
                    <a:pt x="1388" y="0"/>
                    <a:pt x="1362" y="10"/>
                    <a:pt x="1341" y="28"/>
                  </a:cubicBezTo>
                  <a:cubicBezTo>
                    <a:pt x="692" y="637"/>
                    <a:pt x="276" y="1421"/>
                    <a:pt x="141" y="2299"/>
                  </a:cubicBezTo>
                  <a:cubicBezTo>
                    <a:pt x="103" y="2550"/>
                    <a:pt x="59" y="2800"/>
                    <a:pt x="12" y="3046"/>
                  </a:cubicBezTo>
                  <a:cubicBezTo>
                    <a:pt x="1" y="3103"/>
                    <a:pt x="37" y="3157"/>
                    <a:pt x="95" y="3169"/>
                  </a:cubicBezTo>
                  <a:cubicBezTo>
                    <a:pt x="102" y="3171"/>
                    <a:pt x="108" y="3171"/>
                    <a:pt x="116" y="3171"/>
                  </a:cubicBezTo>
                  <a:cubicBezTo>
                    <a:pt x="117" y="3171"/>
                    <a:pt x="118" y="3171"/>
                    <a:pt x="118" y="3171"/>
                  </a:cubicBezTo>
                  <a:cubicBezTo>
                    <a:pt x="164" y="3171"/>
                    <a:pt x="207" y="3137"/>
                    <a:pt x="217" y="3087"/>
                  </a:cubicBezTo>
                  <a:cubicBezTo>
                    <a:pt x="266" y="2838"/>
                    <a:pt x="310" y="2585"/>
                    <a:pt x="350" y="2332"/>
                  </a:cubicBezTo>
                  <a:cubicBezTo>
                    <a:pt x="478" y="1502"/>
                    <a:pt x="871" y="759"/>
                    <a:pt x="1485" y="183"/>
                  </a:cubicBezTo>
                  <a:cubicBezTo>
                    <a:pt x="1528" y="143"/>
                    <a:pt x="1531" y="76"/>
                    <a:pt x="1490" y="34"/>
                  </a:cubicBezTo>
                  <a:cubicBezTo>
                    <a:pt x="1470" y="11"/>
                    <a:pt x="1442" y="0"/>
                    <a:pt x="1414"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38" name="Google Shape;1038;p34"/>
            <p:cNvSpPr/>
            <p:nvPr/>
          </p:nvSpPr>
          <p:spPr>
            <a:xfrm rot="339000">
              <a:off x="802440" y="4537080"/>
              <a:ext cx="846720" cy="140760"/>
            </a:xfrm>
            <a:custGeom>
              <a:avLst/>
              <a:gdLst/>
              <a:ahLst/>
              <a:cxnLst/>
              <a:rect l="l" t="t" r="r" b="b"/>
              <a:pathLst>
                <a:path w="4997" h="833" extrusionOk="0">
                  <a:moveTo>
                    <a:pt x="2226" y="1"/>
                  </a:moveTo>
                  <a:cubicBezTo>
                    <a:pt x="1456" y="1"/>
                    <a:pt x="708" y="221"/>
                    <a:pt x="64" y="639"/>
                  </a:cubicBezTo>
                  <a:cubicBezTo>
                    <a:pt x="15" y="671"/>
                    <a:pt x="0" y="737"/>
                    <a:pt x="32" y="785"/>
                  </a:cubicBezTo>
                  <a:cubicBezTo>
                    <a:pt x="53" y="816"/>
                    <a:pt x="86" y="832"/>
                    <a:pt x="121" y="832"/>
                  </a:cubicBezTo>
                  <a:cubicBezTo>
                    <a:pt x="141" y="832"/>
                    <a:pt x="162" y="827"/>
                    <a:pt x="179" y="816"/>
                  </a:cubicBezTo>
                  <a:cubicBezTo>
                    <a:pt x="789" y="420"/>
                    <a:pt x="1496" y="211"/>
                    <a:pt x="2226" y="211"/>
                  </a:cubicBezTo>
                  <a:lnTo>
                    <a:pt x="4996" y="211"/>
                  </a:lnTo>
                  <a:cubicBezTo>
                    <a:pt x="4969" y="140"/>
                    <a:pt x="4942" y="70"/>
                    <a:pt x="4913"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70550" rIns="91425" bIns="7055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grpSp>
      <p:sp>
        <p:nvSpPr>
          <p:cNvPr id="1039" name="Google Shape;1039;p34"/>
          <p:cNvSpPr txBox="1">
            <a:spLocks noGrp="1"/>
          </p:cNvSpPr>
          <p:nvPr>
            <p:ph type="title"/>
          </p:nvPr>
        </p:nvSpPr>
        <p:spPr>
          <a:xfrm>
            <a:off x="720000" y="444960"/>
            <a:ext cx="7703640" cy="5724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040" name="Google Shape;1040;p34"/>
          <p:cNvSpPr/>
          <p:nvPr/>
        </p:nvSpPr>
        <p:spPr>
          <a:xfrm>
            <a:off x="128520" y="140760"/>
            <a:ext cx="8862120" cy="4861440"/>
          </a:xfrm>
          <a:prstGeom prst="roundRect">
            <a:avLst>
              <a:gd name="adj" fmla="val 0"/>
            </a:avLst>
          </a:prstGeom>
          <a:noFill/>
          <a:ln w="19050" cap="flat" cmpd="sng">
            <a:solidFill>
              <a:srgbClr val="1C1F2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_ONLY_1_1_1">
  <p:cSld name="TITLE_ONLY_1_1_1">
    <p:bg>
      <p:bgPr>
        <a:solidFill>
          <a:schemeClr val="lt1"/>
        </a:solidFill>
        <a:effectLst/>
      </p:bgPr>
    </p:bg>
    <p:spTree>
      <p:nvGrpSpPr>
        <p:cNvPr id="1" name="Shape 1041"/>
        <p:cNvGrpSpPr/>
        <p:nvPr/>
      </p:nvGrpSpPr>
      <p:grpSpPr>
        <a:xfrm>
          <a:off x="0" y="0"/>
          <a:ext cx="0" cy="0"/>
          <a:chOff x="0" y="0"/>
          <a:chExt cx="0" cy="0"/>
        </a:xfrm>
      </p:grpSpPr>
      <p:grpSp>
        <p:nvGrpSpPr>
          <p:cNvPr id="1042" name="Google Shape;1042;p35"/>
          <p:cNvGrpSpPr/>
          <p:nvPr/>
        </p:nvGrpSpPr>
        <p:grpSpPr>
          <a:xfrm>
            <a:off x="7856377" y="293463"/>
            <a:ext cx="1724412" cy="2493269"/>
            <a:chOff x="7856377" y="293463"/>
            <a:chExt cx="1724412" cy="2493269"/>
          </a:xfrm>
        </p:grpSpPr>
        <p:sp>
          <p:nvSpPr>
            <p:cNvPr id="1043" name="Google Shape;1043;p35"/>
            <p:cNvSpPr/>
            <p:nvPr/>
          </p:nvSpPr>
          <p:spPr>
            <a:xfrm rot="339000">
              <a:off x="8029800" y="2260800"/>
              <a:ext cx="91080" cy="110160"/>
            </a:xfrm>
            <a:custGeom>
              <a:avLst/>
              <a:gdLst/>
              <a:ahLst/>
              <a:cxnLst/>
              <a:rect l="l" t="t" r="r" b="b"/>
              <a:pathLst>
                <a:path w="539" h="652" extrusionOk="0">
                  <a:moveTo>
                    <a:pt x="419" y="1"/>
                  </a:moveTo>
                  <a:cubicBezTo>
                    <a:pt x="385" y="1"/>
                    <a:pt x="352" y="17"/>
                    <a:pt x="331" y="46"/>
                  </a:cubicBezTo>
                  <a:cubicBezTo>
                    <a:pt x="225" y="203"/>
                    <a:pt x="113" y="347"/>
                    <a:pt x="0" y="478"/>
                  </a:cubicBezTo>
                  <a:cubicBezTo>
                    <a:pt x="42" y="538"/>
                    <a:pt x="85" y="595"/>
                    <a:pt x="128" y="652"/>
                  </a:cubicBezTo>
                  <a:cubicBezTo>
                    <a:pt x="259" y="505"/>
                    <a:pt x="384" y="342"/>
                    <a:pt x="506" y="166"/>
                  </a:cubicBezTo>
                  <a:cubicBezTo>
                    <a:pt x="539" y="117"/>
                    <a:pt x="527" y="52"/>
                    <a:pt x="478" y="19"/>
                  </a:cubicBezTo>
                  <a:cubicBezTo>
                    <a:pt x="460" y="7"/>
                    <a:pt x="440" y="1"/>
                    <a:pt x="419"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55075" rIns="91425" bIns="5507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44" name="Google Shape;1044;p35"/>
            <p:cNvSpPr/>
            <p:nvPr/>
          </p:nvSpPr>
          <p:spPr>
            <a:xfrm rot="339000">
              <a:off x="9096120" y="1097640"/>
              <a:ext cx="459000" cy="35640"/>
            </a:xfrm>
            <a:custGeom>
              <a:avLst/>
              <a:gdLst/>
              <a:ahLst/>
              <a:cxnLst/>
              <a:rect l="l" t="t" r="r" b="b"/>
              <a:pathLst>
                <a:path w="2709" h="213" extrusionOk="0">
                  <a:moveTo>
                    <a:pt x="106" y="0"/>
                  </a:moveTo>
                  <a:cubicBezTo>
                    <a:pt x="47" y="0"/>
                    <a:pt x="1" y="49"/>
                    <a:pt x="1" y="107"/>
                  </a:cubicBezTo>
                  <a:cubicBezTo>
                    <a:pt x="1" y="164"/>
                    <a:pt x="47" y="212"/>
                    <a:pt x="106" y="212"/>
                  </a:cubicBezTo>
                  <a:lnTo>
                    <a:pt x="2709" y="212"/>
                  </a:lnTo>
                  <a:cubicBezTo>
                    <a:pt x="2688" y="141"/>
                    <a:pt x="2666" y="71"/>
                    <a:pt x="2644"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18000" rIns="91425" bIns="1800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45" name="Google Shape;1045;p35"/>
            <p:cNvSpPr/>
            <p:nvPr/>
          </p:nvSpPr>
          <p:spPr>
            <a:xfrm rot="339000">
              <a:off x="8188560" y="1028520"/>
              <a:ext cx="777600" cy="1248840"/>
            </a:xfrm>
            <a:custGeom>
              <a:avLst/>
              <a:gdLst/>
              <a:ahLst/>
              <a:cxnLst/>
              <a:rect l="l" t="t" r="r" b="b"/>
              <a:pathLst>
                <a:path w="4589" h="7369" extrusionOk="0">
                  <a:moveTo>
                    <a:pt x="4478" y="0"/>
                  </a:moveTo>
                  <a:cubicBezTo>
                    <a:pt x="4475" y="0"/>
                    <a:pt x="4471" y="0"/>
                    <a:pt x="4468" y="1"/>
                  </a:cubicBezTo>
                  <a:cubicBezTo>
                    <a:pt x="2927" y="140"/>
                    <a:pt x="1638" y="1342"/>
                    <a:pt x="1404" y="2859"/>
                  </a:cubicBezTo>
                  <a:cubicBezTo>
                    <a:pt x="1130" y="4631"/>
                    <a:pt x="657" y="6135"/>
                    <a:pt x="29" y="7209"/>
                  </a:cubicBezTo>
                  <a:cubicBezTo>
                    <a:pt x="1" y="7261"/>
                    <a:pt x="18" y="7327"/>
                    <a:pt x="68" y="7356"/>
                  </a:cubicBezTo>
                  <a:cubicBezTo>
                    <a:pt x="84" y="7365"/>
                    <a:pt x="103" y="7369"/>
                    <a:pt x="121" y="7369"/>
                  </a:cubicBezTo>
                  <a:cubicBezTo>
                    <a:pt x="159" y="7369"/>
                    <a:pt x="193" y="7350"/>
                    <a:pt x="214" y="7317"/>
                  </a:cubicBezTo>
                  <a:cubicBezTo>
                    <a:pt x="852" y="6222"/>
                    <a:pt x="1337" y="4692"/>
                    <a:pt x="1613" y="2893"/>
                  </a:cubicBezTo>
                  <a:cubicBezTo>
                    <a:pt x="1832" y="1469"/>
                    <a:pt x="3040" y="343"/>
                    <a:pt x="4487" y="211"/>
                  </a:cubicBezTo>
                  <a:cubicBezTo>
                    <a:pt x="4545" y="206"/>
                    <a:pt x="4589" y="155"/>
                    <a:pt x="4583" y="96"/>
                  </a:cubicBezTo>
                  <a:cubicBezTo>
                    <a:pt x="4578" y="42"/>
                    <a:pt x="4532" y="0"/>
                    <a:pt x="4478"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46" name="Google Shape;1046;p35"/>
            <p:cNvSpPr/>
            <p:nvPr/>
          </p:nvSpPr>
          <p:spPr>
            <a:xfrm rot="339000">
              <a:off x="8099640" y="1924920"/>
              <a:ext cx="297000" cy="533160"/>
            </a:xfrm>
            <a:custGeom>
              <a:avLst/>
              <a:gdLst/>
              <a:ahLst/>
              <a:cxnLst/>
              <a:rect l="l" t="t" r="r" b="b"/>
              <a:pathLst>
                <a:path w="1755" h="3146" extrusionOk="0">
                  <a:moveTo>
                    <a:pt x="1636" y="0"/>
                  </a:moveTo>
                  <a:cubicBezTo>
                    <a:pt x="1592" y="0"/>
                    <a:pt x="1549" y="29"/>
                    <a:pt x="1535" y="74"/>
                  </a:cubicBezTo>
                  <a:cubicBezTo>
                    <a:pt x="1132" y="1332"/>
                    <a:pt x="611" y="2312"/>
                    <a:pt x="1" y="2987"/>
                  </a:cubicBezTo>
                  <a:cubicBezTo>
                    <a:pt x="47" y="3041"/>
                    <a:pt x="94" y="3093"/>
                    <a:pt x="142" y="3145"/>
                  </a:cubicBezTo>
                  <a:cubicBezTo>
                    <a:pt x="779" y="2444"/>
                    <a:pt x="1321" y="1434"/>
                    <a:pt x="1736" y="139"/>
                  </a:cubicBezTo>
                  <a:cubicBezTo>
                    <a:pt x="1755" y="82"/>
                    <a:pt x="1724" y="24"/>
                    <a:pt x="1668" y="5"/>
                  </a:cubicBezTo>
                  <a:cubicBezTo>
                    <a:pt x="1657" y="2"/>
                    <a:pt x="1647" y="0"/>
                    <a:pt x="1636"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47" name="Google Shape;1047;p35"/>
            <p:cNvSpPr/>
            <p:nvPr/>
          </p:nvSpPr>
          <p:spPr>
            <a:xfrm rot="339000">
              <a:off x="8448840" y="1155960"/>
              <a:ext cx="1084320" cy="789480"/>
            </a:xfrm>
            <a:custGeom>
              <a:avLst/>
              <a:gdLst/>
              <a:ahLst/>
              <a:cxnLst/>
              <a:rect l="l" t="t" r="r" b="b"/>
              <a:pathLst>
                <a:path w="6399" h="4659" extrusionOk="0">
                  <a:moveTo>
                    <a:pt x="3308" y="1"/>
                  </a:moveTo>
                  <a:cubicBezTo>
                    <a:pt x="1897" y="2"/>
                    <a:pt x="674" y="1045"/>
                    <a:pt x="462" y="2427"/>
                  </a:cubicBezTo>
                  <a:cubicBezTo>
                    <a:pt x="346" y="3174"/>
                    <a:pt x="197" y="3880"/>
                    <a:pt x="17" y="4524"/>
                  </a:cubicBezTo>
                  <a:cubicBezTo>
                    <a:pt x="1" y="4581"/>
                    <a:pt x="34" y="4638"/>
                    <a:pt x="90" y="4655"/>
                  </a:cubicBezTo>
                  <a:cubicBezTo>
                    <a:pt x="99" y="4657"/>
                    <a:pt x="109" y="4659"/>
                    <a:pt x="119" y="4659"/>
                  </a:cubicBezTo>
                  <a:cubicBezTo>
                    <a:pt x="165" y="4659"/>
                    <a:pt x="207" y="4629"/>
                    <a:pt x="220" y="4582"/>
                  </a:cubicBezTo>
                  <a:cubicBezTo>
                    <a:pt x="402" y="3930"/>
                    <a:pt x="555" y="3216"/>
                    <a:pt x="670" y="2460"/>
                  </a:cubicBezTo>
                  <a:cubicBezTo>
                    <a:pt x="867" y="1179"/>
                    <a:pt x="2002" y="213"/>
                    <a:pt x="3308" y="213"/>
                  </a:cubicBezTo>
                  <a:lnTo>
                    <a:pt x="6399" y="213"/>
                  </a:lnTo>
                  <a:cubicBezTo>
                    <a:pt x="6382" y="141"/>
                    <a:pt x="6367" y="71"/>
                    <a:pt x="6349"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48" name="Google Shape;1048;p35"/>
            <p:cNvSpPr/>
            <p:nvPr/>
          </p:nvSpPr>
          <p:spPr>
            <a:xfrm rot="339000">
              <a:off x="8189640" y="1269360"/>
              <a:ext cx="579600" cy="1271160"/>
            </a:xfrm>
            <a:custGeom>
              <a:avLst/>
              <a:gdLst/>
              <a:ahLst/>
              <a:cxnLst/>
              <a:rect l="l" t="t" r="r" b="b"/>
              <a:pathLst>
                <a:path w="3422" h="7501" extrusionOk="0">
                  <a:moveTo>
                    <a:pt x="3301" y="0"/>
                  </a:moveTo>
                  <a:cubicBezTo>
                    <a:pt x="3280" y="0"/>
                    <a:pt x="3258" y="7"/>
                    <a:pt x="3240" y="20"/>
                  </a:cubicBezTo>
                  <a:cubicBezTo>
                    <a:pt x="2731" y="386"/>
                    <a:pt x="2386" y="946"/>
                    <a:pt x="2292" y="1553"/>
                  </a:cubicBezTo>
                  <a:cubicBezTo>
                    <a:pt x="1887" y="4180"/>
                    <a:pt x="1082" y="6175"/>
                    <a:pt x="0" y="7358"/>
                  </a:cubicBezTo>
                  <a:cubicBezTo>
                    <a:pt x="51" y="7406"/>
                    <a:pt x="102" y="7454"/>
                    <a:pt x="153" y="7500"/>
                  </a:cubicBezTo>
                  <a:cubicBezTo>
                    <a:pt x="1265" y="6283"/>
                    <a:pt x="2089" y="4252"/>
                    <a:pt x="2499" y="1585"/>
                  </a:cubicBezTo>
                  <a:cubicBezTo>
                    <a:pt x="2587" y="1032"/>
                    <a:pt x="2900" y="525"/>
                    <a:pt x="3363" y="190"/>
                  </a:cubicBezTo>
                  <a:cubicBezTo>
                    <a:pt x="3410" y="156"/>
                    <a:pt x="3421" y="90"/>
                    <a:pt x="3387" y="44"/>
                  </a:cubicBezTo>
                  <a:cubicBezTo>
                    <a:pt x="3366" y="16"/>
                    <a:pt x="3333" y="0"/>
                    <a:pt x="3301"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49" name="Google Shape;1049;p35"/>
            <p:cNvSpPr/>
            <p:nvPr/>
          </p:nvSpPr>
          <p:spPr>
            <a:xfrm rot="339000">
              <a:off x="8865720" y="1266840"/>
              <a:ext cx="711000" cy="66240"/>
            </a:xfrm>
            <a:custGeom>
              <a:avLst/>
              <a:gdLst/>
              <a:ahLst/>
              <a:cxnLst/>
              <a:rect l="l" t="t" r="r" b="b"/>
              <a:pathLst>
                <a:path w="4196" h="393" extrusionOk="0">
                  <a:moveTo>
                    <a:pt x="1004" y="1"/>
                  </a:moveTo>
                  <a:cubicBezTo>
                    <a:pt x="684" y="2"/>
                    <a:pt x="372" y="64"/>
                    <a:pt x="79" y="190"/>
                  </a:cubicBezTo>
                  <a:cubicBezTo>
                    <a:pt x="26" y="214"/>
                    <a:pt x="0" y="276"/>
                    <a:pt x="25" y="330"/>
                  </a:cubicBezTo>
                  <a:cubicBezTo>
                    <a:pt x="42" y="369"/>
                    <a:pt x="80" y="393"/>
                    <a:pt x="121" y="393"/>
                  </a:cubicBezTo>
                  <a:cubicBezTo>
                    <a:pt x="135" y="393"/>
                    <a:pt x="149" y="390"/>
                    <a:pt x="163" y="384"/>
                  </a:cubicBezTo>
                  <a:cubicBezTo>
                    <a:pt x="430" y="269"/>
                    <a:pt x="713" y="211"/>
                    <a:pt x="1003" y="211"/>
                  </a:cubicBezTo>
                  <a:lnTo>
                    <a:pt x="4196" y="211"/>
                  </a:lnTo>
                  <a:cubicBezTo>
                    <a:pt x="4185" y="140"/>
                    <a:pt x="4172" y="70"/>
                    <a:pt x="4159"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33100" rIns="91425" bIns="3310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50" name="Google Shape;1050;p35"/>
            <p:cNvSpPr/>
            <p:nvPr/>
          </p:nvSpPr>
          <p:spPr>
            <a:xfrm rot="339000">
              <a:off x="8251200" y="1311120"/>
              <a:ext cx="949680" cy="1310040"/>
            </a:xfrm>
            <a:custGeom>
              <a:avLst/>
              <a:gdLst/>
              <a:ahLst/>
              <a:cxnLst/>
              <a:rect l="l" t="t" r="r" b="b"/>
              <a:pathLst>
                <a:path w="5604" h="7729" extrusionOk="0">
                  <a:moveTo>
                    <a:pt x="4225" y="0"/>
                  </a:moveTo>
                  <a:cubicBezTo>
                    <a:pt x="3331" y="0"/>
                    <a:pt x="2554" y="658"/>
                    <a:pt x="2421" y="1531"/>
                  </a:cubicBezTo>
                  <a:cubicBezTo>
                    <a:pt x="2003" y="4249"/>
                    <a:pt x="1154" y="6330"/>
                    <a:pt x="1" y="7601"/>
                  </a:cubicBezTo>
                  <a:cubicBezTo>
                    <a:pt x="56" y="7645"/>
                    <a:pt x="112" y="7688"/>
                    <a:pt x="168" y="7728"/>
                  </a:cubicBezTo>
                  <a:cubicBezTo>
                    <a:pt x="1342" y="6423"/>
                    <a:pt x="2206" y="4312"/>
                    <a:pt x="2629" y="1564"/>
                  </a:cubicBezTo>
                  <a:cubicBezTo>
                    <a:pt x="2748" y="792"/>
                    <a:pt x="3435" y="211"/>
                    <a:pt x="4225" y="211"/>
                  </a:cubicBezTo>
                  <a:lnTo>
                    <a:pt x="5498" y="211"/>
                  </a:lnTo>
                  <a:cubicBezTo>
                    <a:pt x="5556" y="211"/>
                    <a:pt x="5603" y="165"/>
                    <a:pt x="5603" y="105"/>
                  </a:cubicBezTo>
                  <a:cubicBezTo>
                    <a:pt x="5603" y="48"/>
                    <a:pt x="5557" y="0"/>
                    <a:pt x="5498"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51" name="Google Shape;1051;p35"/>
            <p:cNvSpPr/>
            <p:nvPr/>
          </p:nvSpPr>
          <p:spPr>
            <a:xfrm rot="339000">
              <a:off x="9354240" y="1381320"/>
              <a:ext cx="225360" cy="35280"/>
            </a:xfrm>
            <a:custGeom>
              <a:avLst/>
              <a:gdLst/>
              <a:ahLst/>
              <a:cxnLst/>
              <a:rect l="l" t="t" r="r" b="b"/>
              <a:pathLst>
                <a:path w="1331" h="211" extrusionOk="0">
                  <a:moveTo>
                    <a:pt x="107" y="0"/>
                  </a:moveTo>
                  <a:cubicBezTo>
                    <a:pt x="49" y="0"/>
                    <a:pt x="0" y="46"/>
                    <a:pt x="0" y="105"/>
                  </a:cubicBezTo>
                  <a:cubicBezTo>
                    <a:pt x="0" y="164"/>
                    <a:pt x="48" y="211"/>
                    <a:pt x="107" y="211"/>
                  </a:cubicBezTo>
                  <a:lnTo>
                    <a:pt x="1331" y="211"/>
                  </a:lnTo>
                  <a:cubicBezTo>
                    <a:pt x="1322" y="139"/>
                    <a:pt x="1314" y="70"/>
                    <a:pt x="1306"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17625" rIns="91425" bIns="176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52" name="Google Shape;1052;p35"/>
            <p:cNvSpPr/>
            <p:nvPr/>
          </p:nvSpPr>
          <p:spPr>
            <a:xfrm rot="339000">
              <a:off x="8274240" y="2293920"/>
              <a:ext cx="242280" cy="345960"/>
            </a:xfrm>
            <a:custGeom>
              <a:avLst/>
              <a:gdLst/>
              <a:ahLst/>
              <a:cxnLst/>
              <a:rect l="l" t="t" r="r" b="b"/>
              <a:pathLst>
                <a:path w="1431" h="2042" extrusionOk="0">
                  <a:moveTo>
                    <a:pt x="1311" y="0"/>
                  </a:moveTo>
                  <a:cubicBezTo>
                    <a:pt x="1272" y="0"/>
                    <a:pt x="1233" y="22"/>
                    <a:pt x="1214" y="60"/>
                  </a:cubicBezTo>
                  <a:cubicBezTo>
                    <a:pt x="857" y="797"/>
                    <a:pt x="450" y="1421"/>
                    <a:pt x="0" y="1931"/>
                  </a:cubicBezTo>
                  <a:cubicBezTo>
                    <a:pt x="62" y="1970"/>
                    <a:pt x="123" y="2007"/>
                    <a:pt x="187" y="2042"/>
                  </a:cubicBezTo>
                  <a:cubicBezTo>
                    <a:pt x="638" y="1524"/>
                    <a:pt x="1047" y="891"/>
                    <a:pt x="1405" y="151"/>
                  </a:cubicBezTo>
                  <a:cubicBezTo>
                    <a:pt x="1431" y="99"/>
                    <a:pt x="1409" y="36"/>
                    <a:pt x="1356" y="11"/>
                  </a:cubicBezTo>
                  <a:cubicBezTo>
                    <a:pt x="1341" y="4"/>
                    <a:pt x="1326" y="0"/>
                    <a:pt x="1311"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53" name="Google Shape;1053;p35"/>
            <p:cNvSpPr/>
            <p:nvPr/>
          </p:nvSpPr>
          <p:spPr>
            <a:xfrm rot="339000">
              <a:off x="8583840" y="1432800"/>
              <a:ext cx="955440" cy="859320"/>
            </a:xfrm>
            <a:custGeom>
              <a:avLst/>
              <a:gdLst/>
              <a:ahLst/>
              <a:cxnLst/>
              <a:rect l="l" t="t" r="r" b="b"/>
              <a:pathLst>
                <a:path w="5639" h="5072" extrusionOk="0">
                  <a:moveTo>
                    <a:pt x="2334" y="1"/>
                  </a:moveTo>
                  <a:cubicBezTo>
                    <a:pt x="1697" y="1"/>
                    <a:pt x="1145" y="467"/>
                    <a:pt x="1051" y="1085"/>
                  </a:cubicBezTo>
                  <a:cubicBezTo>
                    <a:pt x="829" y="2529"/>
                    <a:pt x="484" y="3822"/>
                    <a:pt x="23" y="4925"/>
                  </a:cubicBezTo>
                  <a:cubicBezTo>
                    <a:pt x="1" y="4979"/>
                    <a:pt x="25" y="5041"/>
                    <a:pt x="79" y="5064"/>
                  </a:cubicBezTo>
                  <a:cubicBezTo>
                    <a:pt x="92" y="5069"/>
                    <a:pt x="106" y="5072"/>
                    <a:pt x="120" y="5072"/>
                  </a:cubicBezTo>
                  <a:cubicBezTo>
                    <a:pt x="161" y="5072"/>
                    <a:pt x="200" y="5048"/>
                    <a:pt x="217" y="5008"/>
                  </a:cubicBezTo>
                  <a:cubicBezTo>
                    <a:pt x="684" y="3889"/>
                    <a:pt x="1034" y="2579"/>
                    <a:pt x="1259" y="1118"/>
                  </a:cubicBezTo>
                  <a:cubicBezTo>
                    <a:pt x="1339" y="602"/>
                    <a:pt x="1801" y="212"/>
                    <a:pt x="2334" y="212"/>
                  </a:cubicBezTo>
                  <a:lnTo>
                    <a:pt x="5639" y="212"/>
                  </a:lnTo>
                  <a:cubicBezTo>
                    <a:pt x="5634" y="142"/>
                    <a:pt x="5631" y="71"/>
                    <a:pt x="5625"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54" name="Google Shape;1054;p35"/>
            <p:cNvSpPr/>
            <p:nvPr/>
          </p:nvSpPr>
          <p:spPr>
            <a:xfrm rot="339000">
              <a:off x="8382600" y="1643400"/>
              <a:ext cx="460080" cy="1056240"/>
            </a:xfrm>
            <a:custGeom>
              <a:avLst/>
              <a:gdLst/>
              <a:ahLst/>
              <a:cxnLst/>
              <a:rect l="l" t="t" r="r" b="b"/>
              <a:pathLst>
                <a:path w="2715" h="6233" extrusionOk="0">
                  <a:moveTo>
                    <a:pt x="2600" y="1"/>
                  </a:moveTo>
                  <a:cubicBezTo>
                    <a:pt x="2549" y="1"/>
                    <a:pt x="2505" y="38"/>
                    <a:pt x="2498" y="89"/>
                  </a:cubicBezTo>
                  <a:cubicBezTo>
                    <a:pt x="2042" y="2709"/>
                    <a:pt x="1173" y="4774"/>
                    <a:pt x="0" y="6144"/>
                  </a:cubicBezTo>
                  <a:cubicBezTo>
                    <a:pt x="66" y="6175"/>
                    <a:pt x="133" y="6204"/>
                    <a:pt x="201" y="6233"/>
                  </a:cubicBezTo>
                  <a:cubicBezTo>
                    <a:pt x="1377" y="4833"/>
                    <a:pt x="2247" y="2752"/>
                    <a:pt x="2704" y="126"/>
                  </a:cubicBezTo>
                  <a:cubicBezTo>
                    <a:pt x="2715" y="67"/>
                    <a:pt x="2676" y="13"/>
                    <a:pt x="2619" y="3"/>
                  </a:cubicBezTo>
                  <a:cubicBezTo>
                    <a:pt x="2613" y="1"/>
                    <a:pt x="2606" y="1"/>
                    <a:pt x="2600"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55" name="Google Shape;1055;p35"/>
            <p:cNvSpPr/>
            <p:nvPr/>
          </p:nvSpPr>
          <p:spPr>
            <a:xfrm rot="339000">
              <a:off x="8886600" y="1537200"/>
              <a:ext cx="683640" cy="95760"/>
            </a:xfrm>
            <a:custGeom>
              <a:avLst/>
              <a:gdLst/>
              <a:ahLst/>
              <a:cxnLst/>
              <a:rect l="l" t="t" r="r" b="b"/>
              <a:pathLst>
                <a:path w="4034" h="566" extrusionOk="0">
                  <a:moveTo>
                    <a:pt x="715" y="0"/>
                  </a:moveTo>
                  <a:cubicBezTo>
                    <a:pt x="429" y="0"/>
                    <a:pt x="159" y="162"/>
                    <a:pt x="28" y="410"/>
                  </a:cubicBezTo>
                  <a:cubicBezTo>
                    <a:pt x="1" y="462"/>
                    <a:pt x="22" y="526"/>
                    <a:pt x="72" y="553"/>
                  </a:cubicBezTo>
                  <a:cubicBezTo>
                    <a:pt x="88" y="561"/>
                    <a:pt x="105" y="565"/>
                    <a:pt x="121" y="565"/>
                  </a:cubicBezTo>
                  <a:cubicBezTo>
                    <a:pt x="159" y="565"/>
                    <a:pt x="196" y="545"/>
                    <a:pt x="215" y="509"/>
                  </a:cubicBezTo>
                  <a:cubicBezTo>
                    <a:pt x="309" y="328"/>
                    <a:pt x="506" y="212"/>
                    <a:pt x="715" y="212"/>
                  </a:cubicBezTo>
                  <a:lnTo>
                    <a:pt x="4034" y="212"/>
                  </a:lnTo>
                  <a:cubicBezTo>
                    <a:pt x="4034" y="141"/>
                    <a:pt x="4032" y="70"/>
                    <a:pt x="4031"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47875" rIns="91425" bIns="4787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56" name="Google Shape;1056;p35"/>
            <p:cNvSpPr/>
            <p:nvPr/>
          </p:nvSpPr>
          <p:spPr>
            <a:xfrm rot="339000">
              <a:off x="8432280" y="2387880"/>
              <a:ext cx="236520" cy="338040"/>
            </a:xfrm>
            <a:custGeom>
              <a:avLst/>
              <a:gdLst/>
              <a:ahLst/>
              <a:cxnLst/>
              <a:rect l="l" t="t" r="r" b="b"/>
              <a:pathLst>
                <a:path w="1398" h="1996" extrusionOk="0">
                  <a:moveTo>
                    <a:pt x="1279" y="0"/>
                  </a:moveTo>
                  <a:cubicBezTo>
                    <a:pt x="1239" y="0"/>
                    <a:pt x="1201" y="22"/>
                    <a:pt x="1182" y="59"/>
                  </a:cubicBezTo>
                  <a:cubicBezTo>
                    <a:pt x="835" y="775"/>
                    <a:pt x="437" y="1398"/>
                    <a:pt x="1" y="1933"/>
                  </a:cubicBezTo>
                  <a:cubicBezTo>
                    <a:pt x="74" y="1956"/>
                    <a:pt x="149" y="1978"/>
                    <a:pt x="222" y="1995"/>
                  </a:cubicBezTo>
                  <a:cubicBezTo>
                    <a:pt x="648" y="1463"/>
                    <a:pt x="1033" y="848"/>
                    <a:pt x="1372" y="150"/>
                  </a:cubicBezTo>
                  <a:cubicBezTo>
                    <a:pt x="1397" y="100"/>
                    <a:pt x="1375" y="36"/>
                    <a:pt x="1324" y="10"/>
                  </a:cubicBezTo>
                  <a:cubicBezTo>
                    <a:pt x="1309" y="3"/>
                    <a:pt x="1294" y="0"/>
                    <a:pt x="1279"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57" name="Google Shape;1057;p35"/>
            <p:cNvSpPr/>
            <p:nvPr/>
          </p:nvSpPr>
          <p:spPr>
            <a:xfrm rot="339000">
              <a:off x="8735400" y="1619280"/>
              <a:ext cx="793800" cy="749520"/>
            </a:xfrm>
            <a:custGeom>
              <a:avLst/>
              <a:gdLst/>
              <a:ahLst/>
              <a:cxnLst/>
              <a:rect l="l" t="t" r="r" b="b"/>
              <a:pathLst>
                <a:path w="4684" h="4423" extrusionOk="0">
                  <a:moveTo>
                    <a:pt x="1364" y="1"/>
                  </a:moveTo>
                  <a:cubicBezTo>
                    <a:pt x="1245" y="1"/>
                    <a:pt x="1140" y="85"/>
                    <a:pt x="1122" y="192"/>
                  </a:cubicBezTo>
                  <a:cubicBezTo>
                    <a:pt x="888" y="1716"/>
                    <a:pt x="518" y="3090"/>
                    <a:pt x="22" y="4276"/>
                  </a:cubicBezTo>
                  <a:cubicBezTo>
                    <a:pt x="0" y="4330"/>
                    <a:pt x="26" y="4391"/>
                    <a:pt x="79" y="4414"/>
                  </a:cubicBezTo>
                  <a:cubicBezTo>
                    <a:pt x="93" y="4420"/>
                    <a:pt x="107" y="4423"/>
                    <a:pt x="120" y="4423"/>
                  </a:cubicBezTo>
                  <a:cubicBezTo>
                    <a:pt x="161" y="4423"/>
                    <a:pt x="200" y="4399"/>
                    <a:pt x="218" y="4358"/>
                  </a:cubicBezTo>
                  <a:cubicBezTo>
                    <a:pt x="719" y="3157"/>
                    <a:pt x="1094" y="1767"/>
                    <a:pt x="1330" y="230"/>
                  </a:cubicBezTo>
                  <a:cubicBezTo>
                    <a:pt x="1332" y="226"/>
                    <a:pt x="1344" y="213"/>
                    <a:pt x="1364" y="213"/>
                  </a:cubicBezTo>
                  <a:lnTo>
                    <a:pt x="4681" y="213"/>
                  </a:lnTo>
                  <a:cubicBezTo>
                    <a:pt x="4682" y="152"/>
                    <a:pt x="4684" y="91"/>
                    <a:pt x="4684" y="27"/>
                  </a:cubicBezTo>
                  <a:lnTo>
                    <a:pt x="4684" y="1"/>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58" name="Google Shape;1058;p35"/>
            <p:cNvSpPr/>
            <p:nvPr/>
          </p:nvSpPr>
          <p:spPr>
            <a:xfrm rot="339000">
              <a:off x="8561160" y="1704960"/>
              <a:ext cx="450000" cy="1059120"/>
            </a:xfrm>
            <a:custGeom>
              <a:avLst/>
              <a:gdLst/>
              <a:ahLst/>
              <a:cxnLst/>
              <a:rect l="l" t="t" r="r" b="b"/>
              <a:pathLst>
                <a:path w="2656" h="6249" extrusionOk="0">
                  <a:moveTo>
                    <a:pt x="2542" y="1"/>
                  </a:moveTo>
                  <a:cubicBezTo>
                    <a:pt x="2492" y="1"/>
                    <a:pt x="2447" y="37"/>
                    <a:pt x="2439" y="87"/>
                  </a:cubicBezTo>
                  <a:cubicBezTo>
                    <a:pt x="1984" y="2651"/>
                    <a:pt x="1140" y="4731"/>
                    <a:pt x="1" y="6220"/>
                  </a:cubicBezTo>
                  <a:cubicBezTo>
                    <a:pt x="82" y="6232"/>
                    <a:pt x="163" y="6242"/>
                    <a:pt x="242" y="6249"/>
                  </a:cubicBezTo>
                  <a:cubicBezTo>
                    <a:pt x="1364" y="4741"/>
                    <a:pt x="2195" y="2667"/>
                    <a:pt x="2647" y="124"/>
                  </a:cubicBezTo>
                  <a:cubicBezTo>
                    <a:pt x="2655" y="67"/>
                    <a:pt x="2618" y="12"/>
                    <a:pt x="2561" y="3"/>
                  </a:cubicBezTo>
                  <a:cubicBezTo>
                    <a:pt x="2554" y="1"/>
                    <a:pt x="2548" y="1"/>
                    <a:pt x="2542"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59" name="Google Shape;1059;p35"/>
            <p:cNvSpPr/>
            <p:nvPr/>
          </p:nvSpPr>
          <p:spPr>
            <a:xfrm rot="339000">
              <a:off x="9110160" y="1726920"/>
              <a:ext cx="442800" cy="35640"/>
            </a:xfrm>
            <a:custGeom>
              <a:avLst/>
              <a:gdLst/>
              <a:ahLst/>
              <a:cxnLst/>
              <a:rect l="l" t="t" r="r" b="b"/>
              <a:pathLst>
                <a:path w="2613" h="212" extrusionOk="0">
                  <a:moveTo>
                    <a:pt x="105" y="0"/>
                  </a:moveTo>
                  <a:cubicBezTo>
                    <a:pt x="46" y="0"/>
                    <a:pt x="0" y="48"/>
                    <a:pt x="0" y="107"/>
                  </a:cubicBezTo>
                  <a:cubicBezTo>
                    <a:pt x="0" y="164"/>
                    <a:pt x="46" y="212"/>
                    <a:pt x="105" y="212"/>
                  </a:cubicBezTo>
                  <a:lnTo>
                    <a:pt x="2601" y="212"/>
                  </a:lnTo>
                  <a:cubicBezTo>
                    <a:pt x="2605" y="142"/>
                    <a:pt x="2608" y="71"/>
                    <a:pt x="2613"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18000" rIns="91425" bIns="1800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60" name="Google Shape;1060;p35"/>
            <p:cNvSpPr/>
            <p:nvPr/>
          </p:nvSpPr>
          <p:spPr>
            <a:xfrm rot="339000">
              <a:off x="8914680" y="1806120"/>
              <a:ext cx="595800" cy="579240"/>
            </a:xfrm>
            <a:custGeom>
              <a:avLst/>
              <a:gdLst/>
              <a:ahLst/>
              <a:cxnLst/>
              <a:rect l="l" t="t" r="r" b="b"/>
              <a:pathLst>
                <a:path w="3517" h="3419" extrusionOk="0">
                  <a:moveTo>
                    <a:pt x="1018" y="1"/>
                  </a:moveTo>
                  <a:cubicBezTo>
                    <a:pt x="968" y="3"/>
                    <a:pt x="924" y="38"/>
                    <a:pt x="915" y="87"/>
                  </a:cubicBezTo>
                  <a:cubicBezTo>
                    <a:pt x="695" y="1239"/>
                    <a:pt x="396" y="2311"/>
                    <a:pt x="21" y="3275"/>
                  </a:cubicBezTo>
                  <a:cubicBezTo>
                    <a:pt x="1" y="3329"/>
                    <a:pt x="26" y="3390"/>
                    <a:pt x="81" y="3412"/>
                  </a:cubicBezTo>
                  <a:cubicBezTo>
                    <a:pt x="94" y="3417"/>
                    <a:pt x="107" y="3419"/>
                    <a:pt x="119" y="3419"/>
                  </a:cubicBezTo>
                  <a:cubicBezTo>
                    <a:pt x="162" y="3419"/>
                    <a:pt x="201" y="3394"/>
                    <a:pt x="218" y="3351"/>
                  </a:cubicBezTo>
                  <a:cubicBezTo>
                    <a:pt x="588" y="2400"/>
                    <a:pt x="886" y="1343"/>
                    <a:pt x="1105" y="212"/>
                  </a:cubicBezTo>
                  <a:lnTo>
                    <a:pt x="3494" y="212"/>
                  </a:lnTo>
                  <a:cubicBezTo>
                    <a:pt x="3502" y="142"/>
                    <a:pt x="3508" y="72"/>
                    <a:pt x="3516"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61" name="Google Shape;1061;p35"/>
            <p:cNvSpPr/>
            <p:nvPr/>
          </p:nvSpPr>
          <p:spPr>
            <a:xfrm rot="339000">
              <a:off x="8633520" y="2389680"/>
              <a:ext cx="238320" cy="374400"/>
            </a:xfrm>
            <a:custGeom>
              <a:avLst/>
              <a:gdLst/>
              <a:ahLst/>
              <a:cxnLst/>
              <a:rect l="l" t="t" r="r" b="b"/>
              <a:pathLst>
                <a:path w="1408" h="2211" extrusionOk="0">
                  <a:moveTo>
                    <a:pt x="1287" y="0"/>
                  </a:moveTo>
                  <a:cubicBezTo>
                    <a:pt x="1246" y="0"/>
                    <a:pt x="1208" y="25"/>
                    <a:pt x="1190" y="64"/>
                  </a:cubicBezTo>
                  <a:cubicBezTo>
                    <a:pt x="845" y="867"/>
                    <a:pt x="444" y="1584"/>
                    <a:pt x="0" y="2211"/>
                  </a:cubicBezTo>
                  <a:cubicBezTo>
                    <a:pt x="91" y="2210"/>
                    <a:pt x="181" y="2204"/>
                    <a:pt x="272" y="2196"/>
                  </a:cubicBezTo>
                  <a:cubicBezTo>
                    <a:pt x="686" y="1590"/>
                    <a:pt x="1057" y="906"/>
                    <a:pt x="1384" y="148"/>
                  </a:cubicBezTo>
                  <a:cubicBezTo>
                    <a:pt x="1407" y="94"/>
                    <a:pt x="1382" y="32"/>
                    <a:pt x="1329" y="10"/>
                  </a:cubicBezTo>
                  <a:cubicBezTo>
                    <a:pt x="1316" y="3"/>
                    <a:pt x="1301" y="0"/>
                    <a:pt x="1287"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62" name="Google Shape;1062;p35"/>
            <p:cNvSpPr/>
            <p:nvPr/>
          </p:nvSpPr>
          <p:spPr>
            <a:xfrm rot="339000">
              <a:off x="9257040" y="1912320"/>
              <a:ext cx="259560" cy="35280"/>
            </a:xfrm>
            <a:custGeom>
              <a:avLst/>
              <a:gdLst/>
              <a:ahLst/>
              <a:cxnLst/>
              <a:rect l="l" t="t" r="r" b="b"/>
              <a:pathLst>
                <a:path w="1534" h="211" extrusionOk="0">
                  <a:moveTo>
                    <a:pt x="0" y="0"/>
                  </a:moveTo>
                  <a:lnTo>
                    <a:pt x="0" y="211"/>
                  </a:lnTo>
                  <a:lnTo>
                    <a:pt x="1496" y="211"/>
                  </a:lnTo>
                  <a:cubicBezTo>
                    <a:pt x="1508" y="141"/>
                    <a:pt x="1522" y="72"/>
                    <a:pt x="1533"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17625" rIns="91425" bIns="176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63" name="Google Shape;1063;p35"/>
            <p:cNvSpPr/>
            <p:nvPr/>
          </p:nvSpPr>
          <p:spPr>
            <a:xfrm rot="339000">
              <a:off x="8774640" y="1886400"/>
              <a:ext cx="379440" cy="883800"/>
            </a:xfrm>
            <a:custGeom>
              <a:avLst/>
              <a:gdLst/>
              <a:ahLst/>
              <a:cxnLst/>
              <a:rect l="l" t="t" r="r" b="b"/>
              <a:pathLst>
                <a:path w="2241" h="5215" extrusionOk="0">
                  <a:moveTo>
                    <a:pt x="2033" y="1"/>
                  </a:moveTo>
                  <a:cubicBezTo>
                    <a:pt x="1598" y="2064"/>
                    <a:pt x="903" y="3819"/>
                    <a:pt x="0" y="5215"/>
                  </a:cubicBezTo>
                  <a:cubicBezTo>
                    <a:pt x="100" y="5193"/>
                    <a:pt x="200" y="5167"/>
                    <a:pt x="300" y="5136"/>
                  </a:cubicBezTo>
                  <a:cubicBezTo>
                    <a:pt x="1158" y="3752"/>
                    <a:pt x="1819" y="2040"/>
                    <a:pt x="2240" y="45"/>
                  </a:cubicBezTo>
                  <a:lnTo>
                    <a:pt x="2033" y="1"/>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64" name="Google Shape;1064;p35"/>
            <p:cNvSpPr/>
            <p:nvPr/>
          </p:nvSpPr>
          <p:spPr>
            <a:xfrm rot="339000">
              <a:off x="8902080" y="1982880"/>
              <a:ext cx="554040" cy="765720"/>
            </a:xfrm>
            <a:custGeom>
              <a:avLst/>
              <a:gdLst/>
              <a:ahLst/>
              <a:cxnLst/>
              <a:rect l="l" t="t" r="r" b="b"/>
              <a:pathLst>
                <a:path w="3270" h="4518" extrusionOk="0">
                  <a:moveTo>
                    <a:pt x="1709" y="1"/>
                  </a:moveTo>
                  <a:lnTo>
                    <a:pt x="1689" y="83"/>
                  </a:lnTo>
                  <a:cubicBezTo>
                    <a:pt x="1295" y="1779"/>
                    <a:pt x="722" y="3266"/>
                    <a:pt x="0" y="4517"/>
                  </a:cubicBezTo>
                  <a:cubicBezTo>
                    <a:pt x="113" y="4467"/>
                    <a:pt x="226" y="4410"/>
                    <a:pt x="338" y="4347"/>
                  </a:cubicBezTo>
                  <a:cubicBezTo>
                    <a:pt x="987" y="3157"/>
                    <a:pt x="1506" y="1772"/>
                    <a:pt x="1876" y="211"/>
                  </a:cubicBezTo>
                  <a:lnTo>
                    <a:pt x="3221" y="211"/>
                  </a:lnTo>
                  <a:cubicBezTo>
                    <a:pt x="3238" y="141"/>
                    <a:pt x="3253" y="72"/>
                    <a:pt x="3270"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65" name="Google Shape;1065;p35"/>
            <p:cNvSpPr/>
            <p:nvPr/>
          </p:nvSpPr>
          <p:spPr>
            <a:xfrm rot="339000">
              <a:off x="9048600" y="2078640"/>
              <a:ext cx="384480" cy="589320"/>
            </a:xfrm>
            <a:custGeom>
              <a:avLst/>
              <a:gdLst/>
              <a:ahLst/>
              <a:cxnLst/>
              <a:rect l="l" t="t" r="r" b="b"/>
              <a:pathLst>
                <a:path w="2271" h="3478" extrusionOk="0">
                  <a:moveTo>
                    <a:pt x="1257" y="0"/>
                  </a:moveTo>
                  <a:lnTo>
                    <a:pt x="1235" y="79"/>
                  </a:lnTo>
                  <a:cubicBezTo>
                    <a:pt x="918" y="1329"/>
                    <a:pt x="503" y="2465"/>
                    <a:pt x="1" y="3477"/>
                  </a:cubicBezTo>
                  <a:cubicBezTo>
                    <a:pt x="132" y="3380"/>
                    <a:pt x="262" y="3273"/>
                    <a:pt x="388" y="3159"/>
                  </a:cubicBezTo>
                  <a:cubicBezTo>
                    <a:pt x="797" y="2262"/>
                    <a:pt x="1144" y="1278"/>
                    <a:pt x="1420" y="211"/>
                  </a:cubicBezTo>
                  <a:lnTo>
                    <a:pt x="2204" y="211"/>
                  </a:lnTo>
                  <a:cubicBezTo>
                    <a:pt x="2226" y="142"/>
                    <a:pt x="2249" y="72"/>
                    <a:pt x="2270"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66" name="Google Shape;1066;p35"/>
            <p:cNvSpPr/>
            <p:nvPr/>
          </p:nvSpPr>
          <p:spPr>
            <a:xfrm rot="339000">
              <a:off x="9224280" y="2174760"/>
              <a:ext cx="183240" cy="333000"/>
            </a:xfrm>
            <a:custGeom>
              <a:avLst/>
              <a:gdLst/>
              <a:ahLst/>
              <a:cxnLst/>
              <a:rect l="l" t="t" r="r" b="b"/>
              <a:pathLst>
                <a:path w="1083" h="1967" extrusionOk="0">
                  <a:moveTo>
                    <a:pt x="649" y="1"/>
                  </a:moveTo>
                  <a:lnTo>
                    <a:pt x="629" y="79"/>
                  </a:lnTo>
                  <a:cubicBezTo>
                    <a:pt x="447" y="741"/>
                    <a:pt x="236" y="1371"/>
                    <a:pt x="0" y="1966"/>
                  </a:cubicBezTo>
                  <a:cubicBezTo>
                    <a:pt x="170" y="1755"/>
                    <a:pt x="330" y="1524"/>
                    <a:pt x="479" y="1278"/>
                  </a:cubicBezTo>
                  <a:cubicBezTo>
                    <a:pt x="598" y="932"/>
                    <a:pt x="709" y="577"/>
                    <a:pt x="810" y="211"/>
                  </a:cubicBezTo>
                  <a:lnTo>
                    <a:pt x="1004" y="211"/>
                  </a:lnTo>
                  <a:cubicBezTo>
                    <a:pt x="1031" y="142"/>
                    <a:pt x="1056" y="72"/>
                    <a:pt x="1083"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67" name="Google Shape;1067;p35"/>
            <p:cNvSpPr/>
            <p:nvPr/>
          </p:nvSpPr>
          <p:spPr>
            <a:xfrm rot="339000">
              <a:off x="7944480" y="2066040"/>
              <a:ext cx="86400" cy="127080"/>
            </a:xfrm>
            <a:custGeom>
              <a:avLst/>
              <a:gdLst/>
              <a:ahLst/>
              <a:cxnLst/>
              <a:rect l="l" t="t" r="r" b="b"/>
              <a:pathLst>
                <a:path w="511" h="752" extrusionOk="0">
                  <a:moveTo>
                    <a:pt x="389" y="0"/>
                  </a:moveTo>
                  <a:cubicBezTo>
                    <a:pt x="352" y="0"/>
                    <a:pt x="316" y="20"/>
                    <a:pt x="298" y="56"/>
                  </a:cubicBezTo>
                  <a:cubicBezTo>
                    <a:pt x="202" y="232"/>
                    <a:pt x="101" y="392"/>
                    <a:pt x="0" y="538"/>
                  </a:cubicBezTo>
                  <a:cubicBezTo>
                    <a:pt x="34" y="611"/>
                    <a:pt x="71" y="681"/>
                    <a:pt x="107" y="751"/>
                  </a:cubicBezTo>
                  <a:cubicBezTo>
                    <a:pt x="236" y="576"/>
                    <a:pt x="361" y="379"/>
                    <a:pt x="483" y="157"/>
                  </a:cubicBezTo>
                  <a:cubicBezTo>
                    <a:pt x="510" y="105"/>
                    <a:pt x="491" y="40"/>
                    <a:pt x="440" y="13"/>
                  </a:cubicBezTo>
                  <a:cubicBezTo>
                    <a:pt x="424" y="4"/>
                    <a:pt x="407" y="0"/>
                    <a:pt x="389"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63700" rIns="91425" bIns="6370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68" name="Google Shape;1068;p35"/>
            <p:cNvSpPr/>
            <p:nvPr/>
          </p:nvSpPr>
          <p:spPr>
            <a:xfrm rot="339000">
              <a:off x="8100720" y="857160"/>
              <a:ext cx="1345320" cy="1234080"/>
            </a:xfrm>
            <a:custGeom>
              <a:avLst/>
              <a:gdLst/>
              <a:ahLst/>
              <a:cxnLst/>
              <a:rect l="l" t="t" r="r" b="b"/>
              <a:pathLst>
                <a:path w="7938" h="7282" extrusionOk="0">
                  <a:moveTo>
                    <a:pt x="5402" y="1"/>
                  </a:moveTo>
                  <a:cubicBezTo>
                    <a:pt x="3157" y="2"/>
                    <a:pt x="1279" y="1604"/>
                    <a:pt x="939" y="3813"/>
                  </a:cubicBezTo>
                  <a:cubicBezTo>
                    <a:pt x="744" y="5091"/>
                    <a:pt x="427" y="6239"/>
                    <a:pt x="23" y="7132"/>
                  </a:cubicBezTo>
                  <a:cubicBezTo>
                    <a:pt x="0" y="7186"/>
                    <a:pt x="23" y="7247"/>
                    <a:pt x="77" y="7272"/>
                  </a:cubicBezTo>
                  <a:cubicBezTo>
                    <a:pt x="91" y="7278"/>
                    <a:pt x="106" y="7281"/>
                    <a:pt x="121" y="7281"/>
                  </a:cubicBezTo>
                  <a:cubicBezTo>
                    <a:pt x="161" y="7281"/>
                    <a:pt x="199" y="7258"/>
                    <a:pt x="217" y="7220"/>
                  </a:cubicBezTo>
                  <a:cubicBezTo>
                    <a:pt x="632" y="6296"/>
                    <a:pt x="946" y="5161"/>
                    <a:pt x="1150" y="3845"/>
                  </a:cubicBezTo>
                  <a:cubicBezTo>
                    <a:pt x="1473" y="1741"/>
                    <a:pt x="3262" y="212"/>
                    <a:pt x="5402" y="212"/>
                  </a:cubicBezTo>
                  <a:lnTo>
                    <a:pt x="7938" y="212"/>
                  </a:lnTo>
                  <a:cubicBezTo>
                    <a:pt x="7904" y="141"/>
                    <a:pt x="7870" y="71"/>
                    <a:pt x="7836"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69" name="Google Shape;1069;p35"/>
            <p:cNvSpPr/>
            <p:nvPr/>
          </p:nvSpPr>
          <p:spPr>
            <a:xfrm rot="339000">
              <a:off x="7968600" y="810360"/>
              <a:ext cx="689400" cy="1316880"/>
            </a:xfrm>
            <a:custGeom>
              <a:avLst/>
              <a:gdLst/>
              <a:ahLst/>
              <a:cxnLst/>
              <a:rect l="l" t="t" r="r" b="b"/>
              <a:pathLst>
                <a:path w="4068" h="7771" extrusionOk="0">
                  <a:moveTo>
                    <a:pt x="3947" y="1"/>
                  </a:moveTo>
                  <a:cubicBezTo>
                    <a:pt x="3932" y="1"/>
                    <a:pt x="3916" y="4"/>
                    <a:pt x="3901" y="12"/>
                  </a:cubicBezTo>
                  <a:cubicBezTo>
                    <a:pt x="2451" y="734"/>
                    <a:pt x="1436" y="2129"/>
                    <a:pt x="1187" y="3741"/>
                  </a:cubicBezTo>
                  <a:cubicBezTo>
                    <a:pt x="913" y="5522"/>
                    <a:pt x="449" y="6757"/>
                    <a:pt x="0" y="7524"/>
                  </a:cubicBezTo>
                  <a:cubicBezTo>
                    <a:pt x="32" y="7607"/>
                    <a:pt x="65" y="7690"/>
                    <a:pt x="99" y="7771"/>
                  </a:cubicBezTo>
                  <a:cubicBezTo>
                    <a:pt x="602" y="6971"/>
                    <a:pt x="1107" y="5654"/>
                    <a:pt x="1395" y="3774"/>
                  </a:cubicBezTo>
                  <a:cubicBezTo>
                    <a:pt x="1633" y="2229"/>
                    <a:pt x="2604" y="894"/>
                    <a:pt x="3994" y="201"/>
                  </a:cubicBezTo>
                  <a:cubicBezTo>
                    <a:pt x="4046" y="175"/>
                    <a:pt x="4067" y="112"/>
                    <a:pt x="4042" y="60"/>
                  </a:cubicBezTo>
                  <a:cubicBezTo>
                    <a:pt x="4023" y="23"/>
                    <a:pt x="3986" y="1"/>
                    <a:pt x="3947"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70" name="Google Shape;1070;p35"/>
            <p:cNvSpPr/>
            <p:nvPr/>
          </p:nvSpPr>
          <p:spPr>
            <a:xfrm rot="339000">
              <a:off x="8763120" y="798480"/>
              <a:ext cx="700200" cy="88560"/>
            </a:xfrm>
            <a:custGeom>
              <a:avLst/>
              <a:gdLst/>
              <a:ahLst/>
              <a:cxnLst/>
              <a:rect l="l" t="t" r="r" b="b"/>
              <a:pathLst>
                <a:path w="4133" h="525" extrusionOk="0">
                  <a:moveTo>
                    <a:pt x="1870" y="0"/>
                  </a:moveTo>
                  <a:cubicBezTo>
                    <a:pt x="1253" y="0"/>
                    <a:pt x="652" y="109"/>
                    <a:pt x="83" y="320"/>
                  </a:cubicBezTo>
                  <a:cubicBezTo>
                    <a:pt x="28" y="340"/>
                    <a:pt x="1" y="400"/>
                    <a:pt x="22" y="455"/>
                  </a:cubicBezTo>
                  <a:cubicBezTo>
                    <a:pt x="38" y="498"/>
                    <a:pt x="79" y="524"/>
                    <a:pt x="122" y="524"/>
                  </a:cubicBezTo>
                  <a:cubicBezTo>
                    <a:pt x="134" y="524"/>
                    <a:pt x="146" y="522"/>
                    <a:pt x="158" y="518"/>
                  </a:cubicBezTo>
                  <a:cubicBezTo>
                    <a:pt x="703" y="315"/>
                    <a:pt x="1279" y="212"/>
                    <a:pt x="1870" y="212"/>
                  </a:cubicBezTo>
                  <a:lnTo>
                    <a:pt x="4133" y="212"/>
                  </a:lnTo>
                  <a:cubicBezTo>
                    <a:pt x="4091" y="141"/>
                    <a:pt x="4048" y="70"/>
                    <a:pt x="4004"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44275" rIns="91425" bIns="4427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71" name="Google Shape;1071;p35"/>
            <p:cNvSpPr/>
            <p:nvPr/>
          </p:nvSpPr>
          <p:spPr>
            <a:xfrm rot="339000">
              <a:off x="8142480" y="675000"/>
              <a:ext cx="1242360" cy="727560"/>
            </a:xfrm>
            <a:custGeom>
              <a:avLst/>
              <a:gdLst/>
              <a:ahLst/>
              <a:cxnLst/>
              <a:rect l="l" t="t" r="r" b="b"/>
              <a:pathLst>
                <a:path w="7331" h="4294" extrusionOk="0">
                  <a:moveTo>
                    <a:pt x="5407" y="1"/>
                  </a:moveTo>
                  <a:cubicBezTo>
                    <a:pt x="2859" y="2"/>
                    <a:pt x="642" y="1713"/>
                    <a:pt x="16" y="4162"/>
                  </a:cubicBezTo>
                  <a:cubicBezTo>
                    <a:pt x="1" y="4218"/>
                    <a:pt x="35" y="4276"/>
                    <a:pt x="92" y="4290"/>
                  </a:cubicBezTo>
                  <a:cubicBezTo>
                    <a:pt x="99" y="4294"/>
                    <a:pt x="109" y="4294"/>
                    <a:pt x="117" y="4294"/>
                  </a:cubicBezTo>
                  <a:cubicBezTo>
                    <a:pt x="164" y="4294"/>
                    <a:pt x="208" y="4262"/>
                    <a:pt x="219" y="4213"/>
                  </a:cubicBezTo>
                  <a:cubicBezTo>
                    <a:pt x="822" y="1856"/>
                    <a:pt x="2955" y="211"/>
                    <a:pt x="5407" y="211"/>
                  </a:cubicBezTo>
                  <a:lnTo>
                    <a:pt x="7331" y="211"/>
                  </a:lnTo>
                  <a:cubicBezTo>
                    <a:pt x="7279" y="139"/>
                    <a:pt x="7226" y="69"/>
                    <a:pt x="7173"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72" name="Google Shape;1072;p35"/>
            <p:cNvSpPr/>
            <p:nvPr/>
          </p:nvSpPr>
          <p:spPr>
            <a:xfrm rot="339000">
              <a:off x="7904520" y="1445040"/>
              <a:ext cx="177840" cy="541800"/>
            </a:xfrm>
            <a:custGeom>
              <a:avLst/>
              <a:gdLst/>
              <a:ahLst/>
              <a:cxnLst/>
              <a:rect l="l" t="t" r="r" b="b"/>
              <a:pathLst>
                <a:path w="1051" h="3199" extrusionOk="0">
                  <a:moveTo>
                    <a:pt x="935" y="0"/>
                  </a:moveTo>
                  <a:cubicBezTo>
                    <a:pt x="884" y="0"/>
                    <a:pt x="842" y="38"/>
                    <a:pt x="833" y="89"/>
                  </a:cubicBezTo>
                  <a:cubicBezTo>
                    <a:pt x="609" y="1367"/>
                    <a:pt x="299" y="2278"/>
                    <a:pt x="1" y="2906"/>
                  </a:cubicBezTo>
                  <a:cubicBezTo>
                    <a:pt x="28" y="3005"/>
                    <a:pt x="58" y="3103"/>
                    <a:pt x="87" y="3198"/>
                  </a:cubicBezTo>
                  <a:cubicBezTo>
                    <a:pt x="417" y="2574"/>
                    <a:pt x="783" y="1606"/>
                    <a:pt x="1041" y="125"/>
                  </a:cubicBezTo>
                  <a:cubicBezTo>
                    <a:pt x="1050" y="67"/>
                    <a:pt x="1012" y="12"/>
                    <a:pt x="955" y="2"/>
                  </a:cubicBezTo>
                  <a:cubicBezTo>
                    <a:pt x="948" y="1"/>
                    <a:pt x="942" y="0"/>
                    <a:pt x="935"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73" name="Google Shape;1073;p35"/>
            <p:cNvSpPr/>
            <p:nvPr/>
          </p:nvSpPr>
          <p:spPr>
            <a:xfrm rot="339000">
              <a:off x="8496720" y="600120"/>
              <a:ext cx="850320" cy="211680"/>
            </a:xfrm>
            <a:custGeom>
              <a:avLst/>
              <a:gdLst/>
              <a:ahLst/>
              <a:cxnLst/>
              <a:rect l="l" t="t" r="r" b="b"/>
              <a:pathLst>
                <a:path w="5018" h="1251" extrusionOk="0">
                  <a:moveTo>
                    <a:pt x="3514" y="0"/>
                  </a:moveTo>
                  <a:cubicBezTo>
                    <a:pt x="2269" y="0"/>
                    <a:pt x="1074" y="366"/>
                    <a:pt x="61" y="1057"/>
                  </a:cubicBezTo>
                  <a:cubicBezTo>
                    <a:pt x="14" y="1090"/>
                    <a:pt x="1" y="1156"/>
                    <a:pt x="34" y="1204"/>
                  </a:cubicBezTo>
                  <a:cubicBezTo>
                    <a:pt x="54" y="1234"/>
                    <a:pt x="87" y="1250"/>
                    <a:pt x="121" y="1250"/>
                  </a:cubicBezTo>
                  <a:cubicBezTo>
                    <a:pt x="142" y="1250"/>
                    <a:pt x="162" y="1244"/>
                    <a:pt x="181" y="1232"/>
                  </a:cubicBezTo>
                  <a:cubicBezTo>
                    <a:pt x="1160" y="564"/>
                    <a:pt x="2313" y="212"/>
                    <a:pt x="3515" y="212"/>
                  </a:cubicBezTo>
                  <a:lnTo>
                    <a:pt x="5017" y="212"/>
                  </a:lnTo>
                  <a:cubicBezTo>
                    <a:pt x="4953" y="138"/>
                    <a:pt x="4886" y="68"/>
                    <a:pt x="4819"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74" name="Google Shape;1074;p35"/>
            <p:cNvSpPr/>
            <p:nvPr/>
          </p:nvSpPr>
          <p:spPr>
            <a:xfrm rot="339000">
              <a:off x="7911000" y="774360"/>
              <a:ext cx="468360" cy="1089000"/>
            </a:xfrm>
            <a:custGeom>
              <a:avLst/>
              <a:gdLst/>
              <a:ahLst/>
              <a:cxnLst/>
              <a:rect l="l" t="t" r="r" b="b"/>
              <a:pathLst>
                <a:path w="2764" h="6425" extrusionOk="0">
                  <a:moveTo>
                    <a:pt x="2647" y="1"/>
                  </a:moveTo>
                  <a:cubicBezTo>
                    <a:pt x="2622" y="1"/>
                    <a:pt x="2598" y="9"/>
                    <a:pt x="2578" y="26"/>
                  </a:cubicBezTo>
                  <a:cubicBezTo>
                    <a:pt x="1500" y="963"/>
                    <a:pt x="785" y="2264"/>
                    <a:pt x="566" y="3690"/>
                  </a:cubicBezTo>
                  <a:cubicBezTo>
                    <a:pt x="412" y="4691"/>
                    <a:pt x="207" y="5455"/>
                    <a:pt x="0" y="6029"/>
                  </a:cubicBezTo>
                  <a:cubicBezTo>
                    <a:pt x="22" y="6163"/>
                    <a:pt x="47" y="6294"/>
                    <a:pt x="75" y="6424"/>
                  </a:cubicBezTo>
                  <a:cubicBezTo>
                    <a:pt x="327" y="5808"/>
                    <a:pt x="588" y="4935"/>
                    <a:pt x="774" y="3723"/>
                  </a:cubicBezTo>
                  <a:cubicBezTo>
                    <a:pt x="987" y="2346"/>
                    <a:pt x="1677" y="1090"/>
                    <a:pt x="2716" y="188"/>
                  </a:cubicBezTo>
                  <a:cubicBezTo>
                    <a:pt x="2760" y="149"/>
                    <a:pt x="2764" y="83"/>
                    <a:pt x="2727" y="37"/>
                  </a:cubicBezTo>
                  <a:cubicBezTo>
                    <a:pt x="2706" y="13"/>
                    <a:pt x="2676" y="1"/>
                    <a:pt x="2647"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75" name="Google Shape;1075;p35"/>
            <p:cNvSpPr/>
            <p:nvPr/>
          </p:nvSpPr>
          <p:spPr>
            <a:xfrm rot="339000">
              <a:off x="8157240" y="489600"/>
              <a:ext cx="1093320" cy="509760"/>
            </a:xfrm>
            <a:custGeom>
              <a:avLst/>
              <a:gdLst/>
              <a:ahLst/>
              <a:cxnLst/>
              <a:rect l="l" t="t" r="r" b="b"/>
              <a:pathLst>
                <a:path w="6452" h="3008" extrusionOk="0">
                  <a:moveTo>
                    <a:pt x="5488" y="1"/>
                  </a:moveTo>
                  <a:cubicBezTo>
                    <a:pt x="3300" y="1"/>
                    <a:pt x="1261" y="1061"/>
                    <a:pt x="33" y="2841"/>
                  </a:cubicBezTo>
                  <a:cubicBezTo>
                    <a:pt x="0" y="2890"/>
                    <a:pt x="14" y="2955"/>
                    <a:pt x="61" y="2988"/>
                  </a:cubicBezTo>
                  <a:cubicBezTo>
                    <a:pt x="79" y="3000"/>
                    <a:pt x="101" y="3007"/>
                    <a:pt x="121" y="3007"/>
                  </a:cubicBezTo>
                  <a:cubicBezTo>
                    <a:pt x="154" y="3007"/>
                    <a:pt x="187" y="2991"/>
                    <a:pt x="208" y="2962"/>
                  </a:cubicBezTo>
                  <a:cubicBezTo>
                    <a:pt x="1396" y="1240"/>
                    <a:pt x="3370" y="211"/>
                    <a:pt x="5488" y="211"/>
                  </a:cubicBezTo>
                  <a:lnTo>
                    <a:pt x="6452" y="211"/>
                  </a:lnTo>
                  <a:cubicBezTo>
                    <a:pt x="6364" y="138"/>
                    <a:pt x="6276" y="68"/>
                    <a:pt x="6186"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76" name="Google Shape;1076;p35"/>
            <p:cNvSpPr/>
            <p:nvPr/>
          </p:nvSpPr>
          <p:spPr>
            <a:xfrm rot="339000">
              <a:off x="7889400" y="972360"/>
              <a:ext cx="200880" cy="680760"/>
            </a:xfrm>
            <a:custGeom>
              <a:avLst/>
              <a:gdLst/>
              <a:ahLst/>
              <a:cxnLst/>
              <a:rect l="l" t="t" r="r" b="b"/>
              <a:pathLst>
                <a:path w="1186" h="4018" extrusionOk="0">
                  <a:moveTo>
                    <a:pt x="1066" y="1"/>
                  </a:moveTo>
                  <a:cubicBezTo>
                    <a:pt x="1030" y="1"/>
                    <a:pt x="994" y="20"/>
                    <a:pt x="974" y="53"/>
                  </a:cubicBezTo>
                  <a:cubicBezTo>
                    <a:pt x="569" y="760"/>
                    <a:pt x="298" y="1534"/>
                    <a:pt x="172" y="2352"/>
                  </a:cubicBezTo>
                  <a:cubicBezTo>
                    <a:pt x="123" y="2677"/>
                    <a:pt x="66" y="2985"/>
                    <a:pt x="1" y="3278"/>
                  </a:cubicBezTo>
                  <a:cubicBezTo>
                    <a:pt x="3" y="3530"/>
                    <a:pt x="14" y="3777"/>
                    <a:pt x="35" y="4018"/>
                  </a:cubicBezTo>
                  <a:cubicBezTo>
                    <a:pt x="172" y="3527"/>
                    <a:pt x="288" y="2983"/>
                    <a:pt x="380" y="2385"/>
                  </a:cubicBezTo>
                  <a:cubicBezTo>
                    <a:pt x="503" y="1593"/>
                    <a:pt x="764" y="844"/>
                    <a:pt x="1157" y="158"/>
                  </a:cubicBezTo>
                  <a:cubicBezTo>
                    <a:pt x="1185" y="108"/>
                    <a:pt x="1168" y="43"/>
                    <a:pt x="1119" y="15"/>
                  </a:cubicBezTo>
                  <a:cubicBezTo>
                    <a:pt x="1102" y="5"/>
                    <a:pt x="1084" y="1"/>
                    <a:pt x="1066"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77" name="Google Shape;1077;p35"/>
            <p:cNvSpPr/>
            <p:nvPr/>
          </p:nvSpPr>
          <p:spPr>
            <a:xfrm rot="339000">
              <a:off x="7961760" y="483840"/>
              <a:ext cx="594720" cy="707760"/>
            </a:xfrm>
            <a:custGeom>
              <a:avLst/>
              <a:gdLst/>
              <a:ahLst/>
              <a:cxnLst/>
              <a:rect l="l" t="t" r="r" b="b"/>
              <a:pathLst>
                <a:path w="3510" h="4177" extrusionOk="0">
                  <a:moveTo>
                    <a:pt x="3389" y="0"/>
                  </a:moveTo>
                  <a:cubicBezTo>
                    <a:pt x="3373" y="0"/>
                    <a:pt x="3357" y="4"/>
                    <a:pt x="3341" y="11"/>
                  </a:cubicBezTo>
                  <a:cubicBezTo>
                    <a:pt x="2035" y="667"/>
                    <a:pt x="981" y="1710"/>
                    <a:pt x="297" y="2971"/>
                  </a:cubicBezTo>
                  <a:cubicBezTo>
                    <a:pt x="173" y="3349"/>
                    <a:pt x="74" y="3752"/>
                    <a:pt x="0" y="4177"/>
                  </a:cubicBezTo>
                  <a:cubicBezTo>
                    <a:pt x="575" y="2460"/>
                    <a:pt x="1804" y="1019"/>
                    <a:pt x="3436" y="200"/>
                  </a:cubicBezTo>
                  <a:cubicBezTo>
                    <a:pt x="3488" y="173"/>
                    <a:pt x="3509" y="111"/>
                    <a:pt x="3483" y="58"/>
                  </a:cubicBezTo>
                  <a:cubicBezTo>
                    <a:pt x="3464" y="21"/>
                    <a:pt x="3427" y="0"/>
                    <a:pt x="3389"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78" name="Google Shape;1078;p35"/>
            <p:cNvSpPr/>
            <p:nvPr/>
          </p:nvSpPr>
          <p:spPr>
            <a:xfrm rot="339000">
              <a:off x="8650800" y="419040"/>
              <a:ext cx="500040" cy="118440"/>
            </a:xfrm>
            <a:custGeom>
              <a:avLst/>
              <a:gdLst/>
              <a:ahLst/>
              <a:cxnLst/>
              <a:rect l="l" t="t" r="r" b="b"/>
              <a:pathLst>
                <a:path w="2952" h="701" extrusionOk="0">
                  <a:moveTo>
                    <a:pt x="2540" y="1"/>
                  </a:moveTo>
                  <a:cubicBezTo>
                    <a:pt x="1690" y="22"/>
                    <a:pt x="863" y="188"/>
                    <a:pt x="80" y="496"/>
                  </a:cubicBezTo>
                  <a:cubicBezTo>
                    <a:pt x="28" y="518"/>
                    <a:pt x="0" y="579"/>
                    <a:pt x="22" y="633"/>
                  </a:cubicBezTo>
                  <a:cubicBezTo>
                    <a:pt x="39" y="675"/>
                    <a:pt x="78" y="700"/>
                    <a:pt x="120" y="700"/>
                  </a:cubicBezTo>
                  <a:cubicBezTo>
                    <a:pt x="133" y="700"/>
                    <a:pt x="146" y="698"/>
                    <a:pt x="159" y="693"/>
                  </a:cubicBezTo>
                  <a:cubicBezTo>
                    <a:pt x="977" y="369"/>
                    <a:pt x="1845" y="206"/>
                    <a:pt x="2739" y="206"/>
                  </a:cubicBezTo>
                  <a:lnTo>
                    <a:pt x="2952" y="206"/>
                  </a:lnTo>
                  <a:cubicBezTo>
                    <a:pt x="2816" y="129"/>
                    <a:pt x="2679" y="61"/>
                    <a:pt x="2540"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59400" rIns="91425" bIns="5940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79" name="Google Shape;1079;p35"/>
            <p:cNvSpPr/>
            <p:nvPr/>
          </p:nvSpPr>
          <p:spPr>
            <a:xfrm rot="339000">
              <a:off x="8165160" y="330480"/>
              <a:ext cx="772560" cy="416880"/>
            </a:xfrm>
            <a:custGeom>
              <a:avLst/>
              <a:gdLst/>
              <a:ahLst/>
              <a:cxnLst/>
              <a:rect l="l" t="t" r="r" b="b"/>
              <a:pathLst>
                <a:path w="4559" h="2462" extrusionOk="0">
                  <a:moveTo>
                    <a:pt x="3883" y="0"/>
                  </a:moveTo>
                  <a:cubicBezTo>
                    <a:pt x="3878" y="0"/>
                    <a:pt x="3872" y="0"/>
                    <a:pt x="3867" y="0"/>
                  </a:cubicBezTo>
                  <a:lnTo>
                    <a:pt x="3847" y="0"/>
                  </a:lnTo>
                  <a:cubicBezTo>
                    <a:pt x="3816" y="0"/>
                    <a:pt x="3783" y="1"/>
                    <a:pt x="3752" y="3"/>
                  </a:cubicBezTo>
                  <a:cubicBezTo>
                    <a:pt x="2661" y="265"/>
                    <a:pt x="1651" y="758"/>
                    <a:pt x="787" y="1437"/>
                  </a:cubicBezTo>
                  <a:cubicBezTo>
                    <a:pt x="502" y="1734"/>
                    <a:pt x="237" y="2078"/>
                    <a:pt x="0" y="2461"/>
                  </a:cubicBezTo>
                  <a:cubicBezTo>
                    <a:pt x="1170" y="1166"/>
                    <a:pt x="2781" y="305"/>
                    <a:pt x="4559" y="67"/>
                  </a:cubicBezTo>
                  <a:cubicBezTo>
                    <a:pt x="4333" y="22"/>
                    <a:pt x="4107" y="0"/>
                    <a:pt x="3883"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80" name="Google Shape;1080;p35"/>
            <p:cNvSpPr/>
            <p:nvPr/>
          </p:nvSpPr>
          <p:spPr>
            <a:xfrm rot="339000">
              <a:off x="8007120" y="1688040"/>
              <a:ext cx="280080" cy="609120"/>
            </a:xfrm>
            <a:custGeom>
              <a:avLst/>
              <a:gdLst/>
              <a:ahLst/>
              <a:cxnLst/>
              <a:rect l="l" t="t" r="r" b="b"/>
              <a:pathLst>
                <a:path w="1654" h="3596" extrusionOk="0">
                  <a:moveTo>
                    <a:pt x="1538" y="0"/>
                  </a:moveTo>
                  <a:cubicBezTo>
                    <a:pt x="1490" y="0"/>
                    <a:pt x="1447" y="32"/>
                    <a:pt x="1435" y="81"/>
                  </a:cubicBezTo>
                  <a:cubicBezTo>
                    <a:pt x="1084" y="1526"/>
                    <a:pt x="581" y="2666"/>
                    <a:pt x="1" y="3399"/>
                  </a:cubicBezTo>
                  <a:cubicBezTo>
                    <a:pt x="41" y="3467"/>
                    <a:pt x="81" y="3531"/>
                    <a:pt x="121" y="3595"/>
                  </a:cubicBezTo>
                  <a:cubicBezTo>
                    <a:pt x="741" y="2842"/>
                    <a:pt x="1271" y="1658"/>
                    <a:pt x="1641" y="133"/>
                  </a:cubicBezTo>
                  <a:cubicBezTo>
                    <a:pt x="1654" y="75"/>
                    <a:pt x="1619" y="19"/>
                    <a:pt x="1563" y="3"/>
                  </a:cubicBezTo>
                  <a:cubicBezTo>
                    <a:pt x="1554" y="1"/>
                    <a:pt x="1546" y="0"/>
                    <a:pt x="1538"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81" name="Google Shape;1081;p35"/>
            <p:cNvSpPr/>
            <p:nvPr/>
          </p:nvSpPr>
          <p:spPr>
            <a:xfrm rot="339000">
              <a:off x="8337600" y="1097280"/>
              <a:ext cx="259200" cy="537120"/>
            </a:xfrm>
            <a:custGeom>
              <a:avLst/>
              <a:gdLst/>
              <a:ahLst/>
              <a:cxnLst/>
              <a:rect l="l" t="t" r="r" b="b"/>
              <a:pathLst>
                <a:path w="1531" h="3171" extrusionOk="0">
                  <a:moveTo>
                    <a:pt x="1414" y="0"/>
                  </a:moveTo>
                  <a:cubicBezTo>
                    <a:pt x="1388" y="0"/>
                    <a:pt x="1362" y="10"/>
                    <a:pt x="1341" y="28"/>
                  </a:cubicBezTo>
                  <a:cubicBezTo>
                    <a:pt x="692" y="637"/>
                    <a:pt x="276" y="1421"/>
                    <a:pt x="141" y="2299"/>
                  </a:cubicBezTo>
                  <a:cubicBezTo>
                    <a:pt x="103" y="2550"/>
                    <a:pt x="59" y="2800"/>
                    <a:pt x="12" y="3046"/>
                  </a:cubicBezTo>
                  <a:cubicBezTo>
                    <a:pt x="1" y="3103"/>
                    <a:pt x="37" y="3157"/>
                    <a:pt x="95" y="3169"/>
                  </a:cubicBezTo>
                  <a:cubicBezTo>
                    <a:pt x="102" y="3171"/>
                    <a:pt x="108" y="3171"/>
                    <a:pt x="116" y="3171"/>
                  </a:cubicBezTo>
                  <a:cubicBezTo>
                    <a:pt x="117" y="3171"/>
                    <a:pt x="118" y="3171"/>
                    <a:pt x="118" y="3171"/>
                  </a:cubicBezTo>
                  <a:cubicBezTo>
                    <a:pt x="164" y="3171"/>
                    <a:pt x="207" y="3137"/>
                    <a:pt x="217" y="3087"/>
                  </a:cubicBezTo>
                  <a:cubicBezTo>
                    <a:pt x="266" y="2838"/>
                    <a:pt x="310" y="2585"/>
                    <a:pt x="350" y="2332"/>
                  </a:cubicBezTo>
                  <a:cubicBezTo>
                    <a:pt x="478" y="1502"/>
                    <a:pt x="871" y="759"/>
                    <a:pt x="1485" y="183"/>
                  </a:cubicBezTo>
                  <a:cubicBezTo>
                    <a:pt x="1528" y="143"/>
                    <a:pt x="1531" y="76"/>
                    <a:pt x="1490" y="34"/>
                  </a:cubicBezTo>
                  <a:cubicBezTo>
                    <a:pt x="1470" y="11"/>
                    <a:pt x="1442" y="0"/>
                    <a:pt x="1414"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82" name="Google Shape;1082;p35"/>
            <p:cNvSpPr/>
            <p:nvPr/>
          </p:nvSpPr>
          <p:spPr>
            <a:xfrm rot="339000">
              <a:off x="8682120" y="981720"/>
              <a:ext cx="846720" cy="140760"/>
            </a:xfrm>
            <a:custGeom>
              <a:avLst/>
              <a:gdLst/>
              <a:ahLst/>
              <a:cxnLst/>
              <a:rect l="l" t="t" r="r" b="b"/>
              <a:pathLst>
                <a:path w="4997" h="833" extrusionOk="0">
                  <a:moveTo>
                    <a:pt x="2226" y="1"/>
                  </a:moveTo>
                  <a:cubicBezTo>
                    <a:pt x="1456" y="1"/>
                    <a:pt x="708" y="221"/>
                    <a:pt x="64" y="639"/>
                  </a:cubicBezTo>
                  <a:cubicBezTo>
                    <a:pt x="15" y="671"/>
                    <a:pt x="0" y="737"/>
                    <a:pt x="32" y="785"/>
                  </a:cubicBezTo>
                  <a:cubicBezTo>
                    <a:pt x="53" y="816"/>
                    <a:pt x="86" y="832"/>
                    <a:pt x="121" y="832"/>
                  </a:cubicBezTo>
                  <a:cubicBezTo>
                    <a:pt x="141" y="832"/>
                    <a:pt x="162" y="827"/>
                    <a:pt x="179" y="816"/>
                  </a:cubicBezTo>
                  <a:cubicBezTo>
                    <a:pt x="789" y="420"/>
                    <a:pt x="1496" y="211"/>
                    <a:pt x="2226" y="211"/>
                  </a:cubicBezTo>
                  <a:lnTo>
                    <a:pt x="4996" y="211"/>
                  </a:lnTo>
                  <a:cubicBezTo>
                    <a:pt x="4969" y="140"/>
                    <a:pt x="4942" y="70"/>
                    <a:pt x="4913"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70550" rIns="91425" bIns="7055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grpSp>
      <p:sp>
        <p:nvSpPr>
          <p:cNvPr id="1083" name="Google Shape;1083;p35"/>
          <p:cNvSpPr txBox="1">
            <a:spLocks noGrp="1"/>
          </p:cNvSpPr>
          <p:nvPr>
            <p:ph type="title"/>
          </p:nvPr>
        </p:nvSpPr>
        <p:spPr>
          <a:xfrm>
            <a:off x="720000" y="444960"/>
            <a:ext cx="7703640" cy="5724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084" name="Google Shape;1084;p35"/>
          <p:cNvSpPr/>
          <p:nvPr/>
        </p:nvSpPr>
        <p:spPr>
          <a:xfrm>
            <a:off x="128520" y="140760"/>
            <a:ext cx="8862120" cy="4861440"/>
          </a:xfrm>
          <a:prstGeom prst="roundRect">
            <a:avLst>
              <a:gd name="adj" fmla="val 0"/>
            </a:avLst>
          </a:prstGeom>
          <a:noFill/>
          <a:ln w="19050" cap="flat" cmpd="sng">
            <a:solidFill>
              <a:srgbClr val="1C1F2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USTOM_9">
  <p:cSld name="CUSTOM_9">
    <p:bg>
      <p:bgPr>
        <a:solidFill>
          <a:schemeClr val="lt1"/>
        </a:solidFill>
        <a:effectLst/>
      </p:bgPr>
    </p:bg>
    <p:spTree>
      <p:nvGrpSpPr>
        <p:cNvPr id="1" name="Shape 1085"/>
        <p:cNvGrpSpPr/>
        <p:nvPr/>
      </p:nvGrpSpPr>
      <p:grpSpPr>
        <a:xfrm>
          <a:off x="0" y="0"/>
          <a:ext cx="0" cy="0"/>
          <a:chOff x="0" y="0"/>
          <a:chExt cx="0" cy="0"/>
        </a:xfrm>
      </p:grpSpPr>
      <p:grpSp>
        <p:nvGrpSpPr>
          <p:cNvPr id="1086" name="Google Shape;1086;p36"/>
          <p:cNvGrpSpPr/>
          <p:nvPr/>
        </p:nvGrpSpPr>
        <p:grpSpPr>
          <a:xfrm>
            <a:off x="7166310" y="2544228"/>
            <a:ext cx="2653445" cy="3112656"/>
            <a:chOff x="7166310" y="2544228"/>
            <a:chExt cx="2653445" cy="3112656"/>
          </a:xfrm>
        </p:grpSpPr>
        <p:sp>
          <p:nvSpPr>
            <p:cNvPr id="1087" name="Google Shape;1087;p36"/>
            <p:cNvSpPr/>
            <p:nvPr/>
          </p:nvSpPr>
          <p:spPr>
            <a:xfrm rot="-699000">
              <a:off x="7920720" y="5224680"/>
              <a:ext cx="118080" cy="142920"/>
            </a:xfrm>
            <a:custGeom>
              <a:avLst/>
              <a:gdLst/>
              <a:ahLst/>
              <a:cxnLst/>
              <a:rect l="l" t="t" r="r" b="b"/>
              <a:pathLst>
                <a:path w="539" h="652" extrusionOk="0">
                  <a:moveTo>
                    <a:pt x="419" y="1"/>
                  </a:moveTo>
                  <a:cubicBezTo>
                    <a:pt x="385" y="1"/>
                    <a:pt x="352" y="17"/>
                    <a:pt x="331" y="46"/>
                  </a:cubicBezTo>
                  <a:cubicBezTo>
                    <a:pt x="225" y="203"/>
                    <a:pt x="113" y="347"/>
                    <a:pt x="0" y="478"/>
                  </a:cubicBezTo>
                  <a:cubicBezTo>
                    <a:pt x="42" y="538"/>
                    <a:pt x="85" y="595"/>
                    <a:pt x="128" y="652"/>
                  </a:cubicBezTo>
                  <a:cubicBezTo>
                    <a:pt x="259" y="505"/>
                    <a:pt x="384" y="342"/>
                    <a:pt x="506" y="166"/>
                  </a:cubicBezTo>
                  <a:cubicBezTo>
                    <a:pt x="539" y="117"/>
                    <a:pt x="527" y="52"/>
                    <a:pt x="478" y="19"/>
                  </a:cubicBezTo>
                  <a:cubicBezTo>
                    <a:pt x="460" y="7"/>
                    <a:pt x="440" y="1"/>
                    <a:pt x="419"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71625" rIns="91425" bIns="716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88" name="Google Shape;1088;p36"/>
            <p:cNvSpPr/>
            <p:nvPr/>
          </p:nvSpPr>
          <p:spPr>
            <a:xfrm rot="-699000">
              <a:off x="8767800" y="3302640"/>
              <a:ext cx="595800" cy="46440"/>
            </a:xfrm>
            <a:custGeom>
              <a:avLst/>
              <a:gdLst/>
              <a:ahLst/>
              <a:cxnLst/>
              <a:rect l="l" t="t" r="r" b="b"/>
              <a:pathLst>
                <a:path w="2709" h="213" extrusionOk="0">
                  <a:moveTo>
                    <a:pt x="106" y="0"/>
                  </a:moveTo>
                  <a:cubicBezTo>
                    <a:pt x="47" y="0"/>
                    <a:pt x="1" y="49"/>
                    <a:pt x="1" y="107"/>
                  </a:cubicBezTo>
                  <a:cubicBezTo>
                    <a:pt x="1" y="164"/>
                    <a:pt x="47" y="212"/>
                    <a:pt x="106" y="212"/>
                  </a:cubicBezTo>
                  <a:lnTo>
                    <a:pt x="2709" y="212"/>
                  </a:lnTo>
                  <a:cubicBezTo>
                    <a:pt x="2688" y="141"/>
                    <a:pt x="2666" y="71"/>
                    <a:pt x="2644"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23400" rIns="91425" bIns="2340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89" name="Google Shape;1089;p36"/>
            <p:cNvSpPr/>
            <p:nvPr/>
          </p:nvSpPr>
          <p:spPr>
            <a:xfrm rot="-699000">
              <a:off x="7842240" y="3470400"/>
              <a:ext cx="1009080" cy="1620720"/>
            </a:xfrm>
            <a:custGeom>
              <a:avLst/>
              <a:gdLst/>
              <a:ahLst/>
              <a:cxnLst/>
              <a:rect l="l" t="t" r="r" b="b"/>
              <a:pathLst>
                <a:path w="4589" h="7369" extrusionOk="0">
                  <a:moveTo>
                    <a:pt x="4478" y="0"/>
                  </a:moveTo>
                  <a:cubicBezTo>
                    <a:pt x="4475" y="0"/>
                    <a:pt x="4471" y="0"/>
                    <a:pt x="4468" y="1"/>
                  </a:cubicBezTo>
                  <a:cubicBezTo>
                    <a:pt x="2927" y="140"/>
                    <a:pt x="1638" y="1342"/>
                    <a:pt x="1404" y="2859"/>
                  </a:cubicBezTo>
                  <a:cubicBezTo>
                    <a:pt x="1130" y="4631"/>
                    <a:pt x="657" y="6135"/>
                    <a:pt x="29" y="7209"/>
                  </a:cubicBezTo>
                  <a:cubicBezTo>
                    <a:pt x="1" y="7261"/>
                    <a:pt x="18" y="7327"/>
                    <a:pt x="68" y="7356"/>
                  </a:cubicBezTo>
                  <a:cubicBezTo>
                    <a:pt x="84" y="7365"/>
                    <a:pt x="103" y="7369"/>
                    <a:pt x="121" y="7369"/>
                  </a:cubicBezTo>
                  <a:cubicBezTo>
                    <a:pt x="159" y="7369"/>
                    <a:pt x="193" y="7350"/>
                    <a:pt x="214" y="7317"/>
                  </a:cubicBezTo>
                  <a:cubicBezTo>
                    <a:pt x="852" y="6222"/>
                    <a:pt x="1337" y="4692"/>
                    <a:pt x="1613" y="2893"/>
                  </a:cubicBezTo>
                  <a:cubicBezTo>
                    <a:pt x="1832" y="1469"/>
                    <a:pt x="3040" y="343"/>
                    <a:pt x="4487" y="211"/>
                  </a:cubicBezTo>
                  <a:cubicBezTo>
                    <a:pt x="4545" y="206"/>
                    <a:pt x="4589" y="155"/>
                    <a:pt x="4583" y="96"/>
                  </a:cubicBezTo>
                  <a:cubicBezTo>
                    <a:pt x="4578" y="42"/>
                    <a:pt x="4532" y="0"/>
                    <a:pt x="4478"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90" name="Google Shape;1090;p36"/>
            <p:cNvSpPr/>
            <p:nvPr/>
          </p:nvSpPr>
          <p:spPr>
            <a:xfrm rot="-699000">
              <a:off x="7953480" y="4728600"/>
              <a:ext cx="385920" cy="691920"/>
            </a:xfrm>
            <a:custGeom>
              <a:avLst/>
              <a:gdLst/>
              <a:ahLst/>
              <a:cxnLst/>
              <a:rect l="l" t="t" r="r" b="b"/>
              <a:pathLst>
                <a:path w="1755" h="3146" extrusionOk="0">
                  <a:moveTo>
                    <a:pt x="1636" y="0"/>
                  </a:moveTo>
                  <a:cubicBezTo>
                    <a:pt x="1592" y="0"/>
                    <a:pt x="1549" y="29"/>
                    <a:pt x="1535" y="74"/>
                  </a:cubicBezTo>
                  <a:cubicBezTo>
                    <a:pt x="1132" y="1332"/>
                    <a:pt x="611" y="2312"/>
                    <a:pt x="1" y="2987"/>
                  </a:cubicBezTo>
                  <a:cubicBezTo>
                    <a:pt x="47" y="3041"/>
                    <a:pt x="94" y="3093"/>
                    <a:pt x="142" y="3145"/>
                  </a:cubicBezTo>
                  <a:cubicBezTo>
                    <a:pt x="779" y="2444"/>
                    <a:pt x="1321" y="1434"/>
                    <a:pt x="1736" y="139"/>
                  </a:cubicBezTo>
                  <a:cubicBezTo>
                    <a:pt x="1755" y="82"/>
                    <a:pt x="1724" y="24"/>
                    <a:pt x="1668" y="5"/>
                  </a:cubicBezTo>
                  <a:cubicBezTo>
                    <a:pt x="1657" y="2"/>
                    <a:pt x="1647" y="0"/>
                    <a:pt x="1636"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91" name="Google Shape;1091;p36"/>
            <p:cNvSpPr/>
            <p:nvPr/>
          </p:nvSpPr>
          <p:spPr>
            <a:xfrm rot="-699000">
              <a:off x="8116200" y="3481920"/>
              <a:ext cx="1407600" cy="1024560"/>
            </a:xfrm>
            <a:custGeom>
              <a:avLst/>
              <a:gdLst/>
              <a:ahLst/>
              <a:cxnLst/>
              <a:rect l="l" t="t" r="r" b="b"/>
              <a:pathLst>
                <a:path w="6399" h="4659" extrusionOk="0">
                  <a:moveTo>
                    <a:pt x="3308" y="1"/>
                  </a:moveTo>
                  <a:cubicBezTo>
                    <a:pt x="1897" y="2"/>
                    <a:pt x="674" y="1045"/>
                    <a:pt x="462" y="2427"/>
                  </a:cubicBezTo>
                  <a:cubicBezTo>
                    <a:pt x="346" y="3174"/>
                    <a:pt x="197" y="3880"/>
                    <a:pt x="17" y="4524"/>
                  </a:cubicBezTo>
                  <a:cubicBezTo>
                    <a:pt x="1" y="4581"/>
                    <a:pt x="34" y="4638"/>
                    <a:pt x="90" y="4655"/>
                  </a:cubicBezTo>
                  <a:cubicBezTo>
                    <a:pt x="99" y="4657"/>
                    <a:pt x="109" y="4659"/>
                    <a:pt x="119" y="4659"/>
                  </a:cubicBezTo>
                  <a:cubicBezTo>
                    <a:pt x="165" y="4659"/>
                    <a:pt x="207" y="4629"/>
                    <a:pt x="220" y="4582"/>
                  </a:cubicBezTo>
                  <a:cubicBezTo>
                    <a:pt x="402" y="3930"/>
                    <a:pt x="555" y="3216"/>
                    <a:pt x="670" y="2460"/>
                  </a:cubicBezTo>
                  <a:cubicBezTo>
                    <a:pt x="867" y="1179"/>
                    <a:pt x="2002" y="213"/>
                    <a:pt x="3308" y="213"/>
                  </a:cubicBezTo>
                  <a:lnTo>
                    <a:pt x="6399" y="213"/>
                  </a:lnTo>
                  <a:cubicBezTo>
                    <a:pt x="6382" y="141"/>
                    <a:pt x="6367" y="71"/>
                    <a:pt x="6349"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92" name="Google Shape;1092;p36"/>
            <p:cNvSpPr/>
            <p:nvPr/>
          </p:nvSpPr>
          <p:spPr>
            <a:xfrm rot="-699000">
              <a:off x="7946280" y="3805920"/>
              <a:ext cx="752400" cy="1649880"/>
            </a:xfrm>
            <a:custGeom>
              <a:avLst/>
              <a:gdLst/>
              <a:ahLst/>
              <a:cxnLst/>
              <a:rect l="l" t="t" r="r" b="b"/>
              <a:pathLst>
                <a:path w="3422" h="7501" extrusionOk="0">
                  <a:moveTo>
                    <a:pt x="3301" y="0"/>
                  </a:moveTo>
                  <a:cubicBezTo>
                    <a:pt x="3280" y="0"/>
                    <a:pt x="3258" y="7"/>
                    <a:pt x="3240" y="20"/>
                  </a:cubicBezTo>
                  <a:cubicBezTo>
                    <a:pt x="2731" y="386"/>
                    <a:pt x="2386" y="946"/>
                    <a:pt x="2292" y="1553"/>
                  </a:cubicBezTo>
                  <a:cubicBezTo>
                    <a:pt x="1887" y="4180"/>
                    <a:pt x="1082" y="6175"/>
                    <a:pt x="0" y="7358"/>
                  </a:cubicBezTo>
                  <a:cubicBezTo>
                    <a:pt x="51" y="7406"/>
                    <a:pt x="102" y="7454"/>
                    <a:pt x="153" y="7500"/>
                  </a:cubicBezTo>
                  <a:cubicBezTo>
                    <a:pt x="1265" y="6283"/>
                    <a:pt x="2089" y="4252"/>
                    <a:pt x="2499" y="1585"/>
                  </a:cubicBezTo>
                  <a:cubicBezTo>
                    <a:pt x="2587" y="1032"/>
                    <a:pt x="2900" y="525"/>
                    <a:pt x="3363" y="190"/>
                  </a:cubicBezTo>
                  <a:cubicBezTo>
                    <a:pt x="3410" y="156"/>
                    <a:pt x="3421" y="90"/>
                    <a:pt x="3387" y="44"/>
                  </a:cubicBezTo>
                  <a:cubicBezTo>
                    <a:pt x="3366" y="16"/>
                    <a:pt x="3333" y="0"/>
                    <a:pt x="3301"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93" name="Google Shape;1093;p36"/>
            <p:cNvSpPr/>
            <p:nvPr/>
          </p:nvSpPr>
          <p:spPr>
            <a:xfrm rot="-699000">
              <a:off x="8546400" y="3552120"/>
              <a:ext cx="922680" cy="86040"/>
            </a:xfrm>
            <a:custGeom>
              <a:avLst/>
              <a:gdLst/>
              <a:ahLst/>
              <a:cxnLst/>
              <a:rect l="l" t="t" r="r" b="b"/>
              <a:pathLst>
                <a:path w="4196" h="393" extrusionOk="0">
                  <a:moveTo>
                    <a:pt x="1004" y="1"/>
                  </a:moveTo>
                  <a:cubicBezTo>
                    <a:pt x="684" y="2"/>
                    <a:pt x="372" y="64"/>
                    <a:pt x="79" y="190"/>
                  </a:cubicBezTo>
                  <a:cubicBezTo>
                    <a:pt x="26" y="214"/>
                    <a:pt x="0" y="276"/>
                    <a:pt x="25" y="330"/>
                  </a:cubicBezTo>
                  <a:cubicBezTo>
                    <a:pt x="42" y="369"/>
                    <a:pt x="80" y="393"/>
                    <a:pt x="121" y="393"/>
                  </a:cubicBezTo>
                  <a:cubicBezTo>
                    <a:pt x="135" y="393"/>
                    <a:pt x="149" y="390"/>
                    <a:pt x="163" y="384"/>
                  </a:cubicBezTo>
                  <a:cubicBezTo>
                    <a:pt x="430" y="269"/>
                    <a:pt x="713" y="211"/>
                    <a:pt x="1003" y="211"/>
                  </a:cubicBezTo>
                  <a:lnTo>
                    <a:pt x="4196" y="211"/>
                  </a:lnTo>
                  <a:cubicBezTo>
                    <a:pt x="4185" y="140"/>
                    <a:pt x="4172" y="70"/>
                    <a:pt x="4159"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43200" rIns="91425" bIns="4320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94" name="Google Shape;1094;p36"/>
            <p:cNvSpPr/>
            <p:nvPr/>
          </p:nvSpPr>
          <p:spPr>
            <a:xfrm rot="-699000">
              <a:off x="8035200" y="3760920"/>
              <a:ext cx="1232640" cy="1699920"/>
            </a:xfrm>
            <a:custGeom>
              <a:avLst/>
              <a:gdLst/>
              <a:ahLst/>
              <a:cxnLst/>
              <a:rect l="l" t="t" r="r" b="b"/>
              <a:pathLst>
                <a:path w="5604" h="7729" extrusionOk="0">
                  <a:moveTo>
                    <a:pt x="4225" y="0"/>
                  </a:moveTo>
                  <a:cubicBezTo>
                    <a:pt x="3331" y="0"/>
                    <a:pt x="2554" y="658"/>
                    <a:pt x="2421" y="1531"/>
                  </a:cubicBezTo>
                  <a:cubicBezTo>
                    <a:pt x="2003" y="4249"/>
                    <a:pt x="1154" y="6330"/>
                    <a:pt x="1" y="7601"/>
                  </a:cubicBezTo>
                  <a:cubicBezTo>
                    <a:pt x="56" y="7645"/>
                    <a:pt x="112" y="7688"/>
                    <a:pt x="168" y="7728"/>
                  </a:cubicBezTo>
                  <a:cubicBezTo>
                    <a:pt x="1342" y="6423"/>
                    <a:pt x="2206" y="4312"/>
                    <a:pt x="2629" y="1564"/>
                  </a:cubicBezTo>
                  <a:cubicBezTo>
                    <a:pt x="2748" y="792"/>
                    <a:pt x="3435" y="211"/>
                    <a:pt x="4225" y="211"/>
                  </a:cubicBezTo>
                  <a:lnTo>
                    <a:pt x="5498" y="211"/>
                  </a:lnTo>
                  <a:cubicBezTo>
                    <a:pt x="5556" y="211"/>
                    <a:pt x="5603" y="165"/>
                    <a:pt x="5603" y="105"/>
                  </a:cubicBezTo>
                  <a:cubicBezTo>
                    <a:pt x="5603" y="48"/>
                    <a:pt x="5557" y="0"/>
                    <a:pt x="5498"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95" name="Google Shape;1095;p36"/>
            <p:cNvSpPr/>
            <p:nvPr/>
          </p:nvSpPr>
          <p:spPr>
            <a:xfrm rot="-699000">
              <a:off x="9204480" y="3599640"/>
              <a:ext cx="292320" cy="46080"/>
            </a:xfrm>
            <a:custGeom>
              <a:avLst/>
              <a:gdLst/>
              <a:ahLst/>
              <a:cxnLst/>
              <a:rect l="l" t="t" r="r" b="b"/>
              <a:pathLst>
                <a:path w="1331" h="211" extrusionOk="0">
                  <a:moveTo>
                    <a:pt x="107" y="0"/>
                  </a:moveTo>
                  <a:cubicBezTo>
                    <a:pt x="49" y="0"/>
                    <a:pt x="0" y="46"/>
                    <a:pt x="0" y="105"/>
                  </a:cubicBezTo>
                  <a:cubicBezTo>
                    <a:pt x="0" y="164"/>
                    <a:pt x="48" y="211"/>
                    <a:pt x="107" y="211"/>
                  </a:cubicBezTo>
                  <a:lnTo>
                    <a:pt x="1331" y="211"/>
                  </a:lnTo>
                  <a:cubicBezTo>
                    <a:pt x="1322" y="139"/>
                    <a:pt x="1314" y="70"/>
                    <a:pt x="1306"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23025" rIns="91425" bIns="230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96" name="Google Shape;1096;p36"/>
            <p:cNvSpPr/>
            <p:nvPr/>
          </p:nvSpPr>
          <p:spPr>
            <a:xfrm rot="-699000">
              <a:off x="8277480" y="5135040"/>
              <a:ext cx="314640" cy="448920"/>
            </a:xfrm>
            <a:custGeom>
              <a:avLst/>
              <a:gdLst/>
              <a:ahLst/>
              <a:cxnLst/>
              <a:rect l="l" t="t" r="r" b="b"/>
              <a:pathLst>
                <a:path w="1431" h="2042" extrusionOk="0">
                  <a:moveTo>
                    <a:pt x="1311" y="0"/>
                  </a:moveTo>
                  <a:cubicBezTo>
                    <a:pt x="1272" y="0"/>
                    <a:pt x="1233" y="22"/>
                    <a:pt x="1214" y="60"/>
                  </a:cubicBezTo>
                  <a:cubicBezTo>
                    <a:pt x="857" y="797"/>
                    <a:pt x="450" y="1421"/>
                    <a:pt x="0" y="1931"/>
                  </a:cubicBezTo>
                  <a:cubicBezTo>
                    <a:pt x="62" y="1970"/>
                    <a:pt x="123" y="2007"/>
                    <a:pt x="187" y="2042"/>
                  </a:cubicBezTo>
                  <a:cubicBezTo>
                    <a:pt x="638" y="1524"/>
                    <a:pt x="1047" y="891"/>
                    <a:pt x="1405" y="151"/>
                  </a:cubicBezTo>
                  <a:cubicBezTo>
                    <a:pt x="1431" y="99"/>
                    <a:pt x="1409" y="36"/>
                    <a:pt x="1356" y="11"/>
                  </a:cubicBezTo>
                  <a:cubicBezTo>
                    <a:pt x="1341" y="4"/>
                    <a:pt x="1326" y="0"/>
                    <a:pt x="1311"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97" name="Google Shape;1097;p36"/>
            <p:cNvSpPr/>
            <p:nvPr/>
          </p:nvSpPr>
          <p:spPr>
            <a:xfrm rot="-699000">
              <a:off x="8407440" y="3795840"/>
              <a:ext cx="1240200" cy="1115640"/>
            </a:xfrm>
            <a:custGeom>
              <a:avLst/>
              <a:gdLst/>
              <a:ahLst/>
              <a:cxnLst/>
              <a:rect l="l" t="t" r="r" b="b"/>
              <a:pathLst>
                <a:path w="5639" h="5072" extrusionOk="0">
                  <a:moveTo>
                    <a:pt x="2334" y="1"/>
                  </a:moveTo>
                  <a:cubicBezTo>
                    <a:pt x="1697" y="1"/>
                    <a:pt x="1145" y="467"/>
                    <a:pt x="1051" y="1085"/>
                  </a:cubicBezTo>
                  <a:cubicBezTo>
                    <a:pt x="829" y="2529"/>
                    <a:pt x="484" y="3822"/>
                    <a:pt x="23" y="4925"/>
                  </a:cubicBezTo>
                  <a:cubicBezTo>
                    <a:pt x="1" y="4979"/>
                    <a:pt x="25" y="5041"/>
                    <a:pt x="79" y="5064"/>
                  </a:cubicBezTo>
                  <a:cubicBezTo>
                    <a:pt x="92" y="5069"/>
                    <a:pt x="106" y="5072"/>
                    <a:pt x="120" y="5072"/>
                  </a:cubicBezTo>
                  <a:cubicBezTo>
                    <a:pt x="161" y="5072"/>
                    <a:pt x="200" y="5048"/>
                    <a:pt x="217" y="5008"/>
                  </a:cubicBezTo>
                  <a:cubicBezTo>
                    <a:pt x="684" y="3889"/>
                    <a:pt x="1034" y="2579"/>
                    <a:pt x="1259" y="1118"/>
                  </a:cubicBezTo>
                  <a:cubicBezTo>
                    <a:pt x="1339" y="602"/>
                    <a:pt x="1801" y="212"/>
                    <a:pt x="2334" y="212"/>
                  </a:cubicBezTo>
                  <a:lnTo>
                    <a:pt x="5639" y="212"/>
                  </a:lnTo>
                  <a:cubicBezTo>
                    <a:pt x="5634" y="142"/>
                    <a:pt x="5631" y="71"/>
                    <a:pt x="5625"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98" name="Google Shape;1098;p36"/>
            <p:cNvSpPr/>
            <p:nvPr/>
          </p:nvSpPr>
          <p:spPr>
            <a:xfrm rot="-699000">
              <a:off x="8291880" y="4224240"/>
              <a:ext cx="596880" cy="1370880"/>
            </a:xfrm>
            <a:custGeom>
              <a:avLst/>
              <a:gdLst/>
              <a:ahLst/>
              <a:cxnLst/>
              <a:rect l="l" t="t" r="r" b="b"/>
              <a:pathLst>
                <a:path w="2715" h="6233" extrusionOk="0">
                  <a:moveTo>
                    <a:pt x="2600" y="1"/>
                  </a:moveTo>
                  <a:cubicBezTo>
                    <a:pt x="2549" y="1"/>
                    <a:pt x="2505" y="38"/>
                    <a:pt x="2498" y="89"/>
                  </a:cubicBezTo>
                  <a:cubicBezTo>
                    <a:pt x="2042" y="2709"/>
                    <a:pt x="1173" y="4774"/>
                    <a:pt x="0" y="6144"/>
                  </a:cubicBezTo>
                  <a:cubicBezTo>
                    <a:pt x="66" y="6175"/>
                    <a:pt x="133" y="6204"/>
                    <a:pt x="201" y="6233"/>
                  </a:cubicBezTo>
                  <a:cubicBezTo>
                    <a:pt x="1377" y="4833"/>
                    <a:pt x="2247" y="2752"/>
                    <a:pt x="2704" y="126"/>
                  </a:cubicBezTo>
                  <a:cubicBezTo>
                    <a:pt x="2715" y="67"/>
                    <a:pt x="2676" y="13"/>
                    <a:pt x="2619" y="3"/>
                  </a:cubicBezTo>
                  <a:cubicBezTo>
                    <a:pt x="2613" y="1"/>
                    <a:pt x="2606" y="1"/>
                    <a:pt x="2600"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99" name="Google Shape;1099;p36"/>
            <p:cNvSpPr/>
            <p:nvPr/>
          </p:nvSpPr>
          <p:spPr>
            <a:xfrm rot="-699000">
              <a:off x="8683200" y="3883320"/>
              <a:ext cx="887040" cy="124200"/>
            </a:xfrm>
            <a:custGeom>
              <a:avLst/>
              <a:gdLst/>
              <a:ahLst/>
              <a:cxnLst/>
              <a:rect l="l" t="t" r="r" b="b"/>
              <a:pathLst>
                <a:path w="4034" h="566" extrusionOk="0">
                  <a:moveTo>
                    <a:pt x="715" y="0"/>
                  </a:moveTo>
                  <a:cubicBezTo>
                    <a:pt x="429" y="0"/>
                    <a:pt x="159" y="162"/>
                    <a:pt x="28" y="410"/>
                  </a:cubicBezTo>
                  <a:cubicBezTo>
                    <a:pt x="1" y="462"/>
                    <a:pt x="22" y="526"/>
                    <a:pt x="72" y="553"/>
                  </a:cubicBezTo>
                  <a:cubicBezTo>
                    <a:pt x="88" y="561"/>
                    <a:pt x="105" y="565"/>
                    <a:pt x="121" y="565"/>
                  </a:cubicBezTo>
                  <a:cubicBezTo>
                    <a:pt x="159" y="565"/>
                    <a:pt x="196" y="545"/>
                    <a:pt x="215" y="509"/>
                  </a:cubicBezTo>
                  <a:cubicBezTo>
                    <a:pt x="309" y="328"/>
                    <a:pt x="506" y="212"/>
                    <a:pt x="715" y="212"/>
                  </a:cubicBezTo>
                  <a:lnTo>
                    <a:pt x="4034" y="212"/>
                  </a:lnTo>
                  <a:cubicBezTo>
                    <a:pt x="4034" y="141"/>
                    <a:pt x="4032" y="70"/>
                    <a:pt x="4031"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62275" rIns="91425" bIns="6227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00" name="Google Shape;1100;p36"/>
            <p:cNvSpPr/>
            <p:nvPr/>
          </p:nvSpPr>
          <p:spPr>
            <a:xfrm rot="-699000">
              <a:off x="8508240" y="5191560"/>
              <a:ext cx="307080" cy="438840"/>
            </a:xfrm>
            <a:custGeom>
              <a:avLst/>
              <a:gdLst/>
              <a:ahLst/>
              <a:cxnLst/>
              <a:rect l="l" t="t" r="r" b="b"/>
              <a:pathLst>
                <a:path w="1398" h="1996" extrusionOk="0">
                  <a:moveTo>
                    <a:pt x="1279" y="0"/>
                  </a:moveTo>
                  <a:cubicBezTo>
                    <a:pt x="1239" y="0"/>
                    <a:pt x="1201" y="22"/>
                    <a:pt x="1182" y="59"/>
                  </a:cubicBezTo>
                  <a:cubicBezTo>
                    <a:pt x="835" y="775"/>
                    <a:pt x="437" y="1398"/>
                    <a:pt x="1" y="1933"/>
                  </a:cubicBezTo>
                  <a:cubicBezTo>
                    <a:pt x="74" y="1956"/>
                    <a:pt x="149" y="1978"/>
                    <a:pt x="222" y="1995"/>
                  </a:cubicBezTo>
                  <a:cubicBezTo>
                    <a:pt x="648" y="1463"/>
                    <a:pt x="1033" y="848"/>
                    <a:pt x="1372" y="150"/>
                  </a:cubicBezTo>
                  <a:cubicBezTo>
                    <a:pt x="1397" y="100"/>
                    <a:pt x="1375" y="36"/>
                    <a:pt x="1324" y="10"/>
                  </a:cubicBezTo>
                  <a:cubicBezTo>
                    <a:pt x="1309" y="3"/>
                    <a:pt x="1294" y="0"/>
                    <a:pt x="1279"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01" name="Google Shape;1101;p36"/>
            <p:cNvSpPr/>
            <p:nvPr/>
          </p:nvSpPr>
          <p:spPr>
            <a:xfrm rot="-699000">
              <a:off x="8650800" y="4002840"/>
              <a:ext cx="1030320" cy="972720"/>
            </a:xfrm>
            <a:custGeom>
              <a:avLst/>
              <a:gdLst/>
              <a:ahLst/>
              <a:cxnLst/>
              <a:rect l="l" t="t" r="r" b="b"/>
              <a:pathLst>
                <a:path w="4684" h="4423" extrusionOk="0">
                  <a:moveTo>
                    <a:pt x="1364" y="1"/>
                  </a:moveTo>
                  <a:cubicBezTo>
                    <a:pt x="1245" y="1"/>
                    <a:pt x="1140" y="85"/>
                    <a:pt x="1122" y="192"/>
                  </a:cubicBezTo>
                  <a:cubicBezTo>
                    <a:pt x="888" y="1716"/>
                    <a:pt x="518" y="3090"/>
                    <a:pt x="22" y="4276"/>
                  </a:cubicBezTo>
                  <a:cubicBezTo>
                    <a:pt x="0" y="4330"/>
                    <a:pt x="26" y="4391"/>
                    <a:pt x="79" y="4414"/>
                  </a:cubicBezTo>
                  <a:cubicBezTo>
                    <a:pt x="93" y="4420"/>
                    <a:pt x="107" y="4423"/>
                    <a:pt x="120" y="4423"/>
                  </a:cubicBezTo>
                  <a:cubicBezTo>
                    <a:pt x="161" y="4423"/>
                    <a:pt x="200" y="4399"/>
                    <a:pt x="218" y="4358"/>
                  </a:cubicBezTo>
                  <a:cubicBezTo>
                    <a:pt x="719" y="3157"/>
                    <a:pt x="1094" y="1767"/>
                    <a:pt x="1330" y="230"/>
                  </a:cubicBezTo>
                  <a:cubicBezTo>
                    <a:pt x="1332" y="226"/>
                    <a:pt x="1344" y="213"/>
                    <a:pt x="1364" y="213"/>
                  </a:cubicBezTo>
                  <a:lnTo>
                    <a:pt x="4681" y="213"/>
                  </a:lnTo>
                  <a:cubicBezTo>
                    <a:pt x="4682" y="152"/>
                    <a:pt x="4684" y="91"/>
                    <a:pt x="4684" y="27"/>
                  </a:cubicBezTo>
                  <a:lnTo>
                    <a:pt x="4684" y="1"/>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02" name="Google Shape;1102;p36"/>
            <p:cNvSpPr/>
            <p:nvPr/>
          </p:nvSpPr>
          <p:spPr>
            <a:xfrm rot="-699000">
              <a:off x="8537400" y="4232880"/>
              <a:ext cx="583920" cy="1374480"/>
            </a:xfrm>
            <a:custGeom>
              <a:avLst/>
              <a:gdLst/>
              <a:ahLst/>
              <a:cxnLst/>
              <a:rect l="l" t="t" r="r" b="b"/>
              <a:pathLst>
                <a:path w="2656" h="6249" extrusionOk="0">
                  <a:moveTo>
                    <a:pt x="2542" y="1"/>
                  </a:moveTo>
                  <a:cubicBezTo>
                    <a:pt x="2492" y="1"/>
                    <a:pt x="2447" y="37"/>
                    <a:pt x="2439" y="87"/>
                  </a:cubicBezTo>
                  <a:cubicBezTo>
                    <a:pt x="1984" y="2651"/>
                    <a:pt x="1140" y="4731"/>
                    <a:pt x="1" y="6220"/>
                  </a:cubicBezTo>
                  <a:cubicBezTo>
                    <a:pt x="82" y="6232"/>
                    <a:pt x="163" y="6242"/>
                    <a:pt x="242" y="6249"/>
                  </a:cubicBezTo>
                  <a:cubicBezTo>
                    <a:pt x="1364" y="4741"/>
                    <a:pt x="2195" y="2667"/>
                    <a:pt x="2647" y="124"/>
                  </a:cubicBezTo>
                  <a:cubicBezTo>
                    <a:pt x="2655" y="67"/>
                    <a:pt x="2618" y="12"/>
                    <a:pt x="2561" y="3"/>
                  </a:cubicBezTo>
                  <a:cubicBezTo>
                    <a:pt x="2554" y="1"/>
                    <a:pt x="2548" y="1"/>
                    <a:pt x="2542"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03" name="Google Shape;1103;p36"/>
            <p:cNvSpPr/>
            <p:nvPr/>
          </p:nvSpPr>
          <p:spPr>
            <a:xfrm rot="-699000">
              <a:off x="9028800" y="4080240"/>
              <a:ext cx="574560" cy="46440"/>
            </a:xfrm>
            <a:custGeom>
              <a:avLst/>
              <a:gdLst/>
              <a:ahLst/>
              <a:cxnLst/>
              <a:rect l="l" t="t" r="r" b="b"/>
              <a:pathLst>
                <a:path w="2613" h="212" extrusionOk="0">
                  <a:moveTo>
                    <a:pt x="105" y="0"/>
                  </a:moveTo>
                  <a:cubicBezTo>
                    <a:pt x="46" y="0"/>
                    <a:pt x="0" y="48"/>
                    <a:pt x="0" y="107"/>
                  </a:cubicBezTo>
                  <a:cubicBezTo>
                    <a:pt x="0" y="164"/>
                    <a:pt x="46" y="212"/>
                    <a:pt x="105" y="212"/>
                  </a:cubicBezTo>
                  <a:lnTo>
                    <a:pt x="2601" y="212"/>
                  </a:lnTo>
                  <a:cubicBezTo>
                    <a:pt x="2605" y="142"/>
                    <a:pt x="2608" y="71"/>
                    <a:pt x="2613"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23400" rIns="91425" bIns="2340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04" name="Google Shape;1104;p36"/>
            <p:cNvSpPr/>
            <p:nvPr/>
          </p:nvSpPr>
          <p:spPr>
            <a:xfrm rot="-699000">
              <a:off x="8917920" y="4208040"/>
              <a:ext cx="773280" cy="751680"/>
            </a:xfrm>
            <a:custGeom>
              <a:avLst/>
              <a:gdLst/>
              <a:ahLst/>
              <a:cxnLst/>
              <a:rect l="l" t="t" r="r" b="b"/>
              <a:pathLst>
                <a:path w="3517" h="3419" extrusionOk="0">
                  <a:moveTo>
                    <a:pt x="1018" y="1"/>
                  </a:moveTo>
                  <a:cubicBezTo>
                    <a:pt x="968" y="3"/>
                    <a:pt x="924" y="38"/>
                    <a:pt x="915" y="87"/>
                  </a:cubicBezTo>
                  <a:cubicBezTo>
                    <a:pt x="695" y="1239"/>
                    <a:pt x="396" y="2311"/>
                    <a:pt x="21" y="3275"/>
                  </a:cubicBezTo>
                  <a:cubicBezTo>
                    <a:pt x="1" y="3329"/>
                    <a:pt x="26" y="3390"/>
                    <a:pt x="81" y="3412"/>
                  </a:cubicBezTo>
                  <a:cubicBezTo>
                    <a:pt x="94" y="3417"/>
                    <a:pt x="107" y="3419"/>
                    <a:pt x="119" y="3419"/>
                  </a:cubicBezTo>
                  <a:cubicBezTo>
                    <a:pt x="162" y="3419"/>
                    <a:pt x="201" y="3394"/>
                    <a:pt x="218" y="3351"/>
                  </a:cubicBezTo>
                  <a:cubicBezTo>
                    <a:pt x="588" y="2400"/>
                    <a:pt x="886" y="1343"/>
                    <a:pt x="1105" y="212"/>
                  </a:cubicBezTo>
                  <a:lnTo>
                    <a:pt x="3494" y="212"/>
                  </a:lnTo>
                  <a:cubicBezTo>
                    <a:pt x="3502" y="142"/>
                    <a:pt x="3508" y="72"/>
                    <a:pt x="3516"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05" name="Google Shape;1105;p36"/>
            <p:cNvSpPr/>
            <p:nvPr/>
          </p:nvSpPr>
          <p:spPr>
            <a:xfrm rot="-699000">
              <a:off x="8765640" y="5114880"/>
              <a:ext cx="309240" cy="486000"/>
            </a:xfrm>
            <a:custGeom>
              <a:avLst/>
              <a:gdLst/>
              <a:ahLst/>
              <a:cxnLst/>
              <a:rect l="l" t="t" r="r" b="b"/>
              <a:pathLst>
                <a:path w="1408" h="2211" extrusionOk="0">
                  <a:moveTo>
                    <a:pt x="1287" y="0"/>
                  </a:moveTo>
                  <a:cubicBezTo>
                    <a:pt x="1246" y="0"/>
                    <a:pt x="1208" y="25"/>
                    <a:pt x="1190" y="64"/>
                  </a:cubicBezTo>
                  <a:cubicBezTo>
                    <a:pt x="845" y="867"/>
                    <a:pt x="444" y="1584"/>
                    <a:pt x="0" y="2211"/>
                  </a:cubicBezTo>
                  <a:cubicBezTo>
                    <a:pt x="91" y="2210"/>
                    <a:pt x="181" y="2204"/>
                    <a:pt x="272" y="2196"/>
                  </a:cubicBezTo>
                  <a:cubicBezTo>
                    <a:pt x="686" y="1590"/>
                    <a:pt x="1057" y="906"/>
                    <a:pt x="1384" y="148"/>
                  </a:cubicBezTo>
                  <a:cubicBezTo>
                    <a:pt x="1407" y="94"/>
                    <a:pt x="1382" y="32"/>
                    <a:pt x="1329" y="10"/>
                  </a:cubicBezTo>
                  <a:cubicBezTo>
                    <a:pt x="1316" y="3"/>
                    <a:pt x="1301" y="0"/>
                    <a:pt x="1287"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06" name="Google Shape;1106;p36"/>
            <p:cNvSpPr/>
            <p:nvPr/>
          </p:nvSpPr>
          <p:spPr>
            <a:xfrm rot="-699000">
              <a:off x="9288000" y="4288320"/>
              <a:ext cx="336960" cy="46080"/>
            </a:xfrm>
            <a:custGeom>
              <a:avLst/>
              <a:gdLst/>
              <a:ahLst/>
              <a:cxnLst/>
              <a:rect l="l" t="t" r="r" b="b"/>
              <a:pathLst>
                <a:path w="1534" h="211" extrusionOk="0">
                  <a:moveTo>
                    <a:pt x="0" y="0"/>
                  </a:moveTo>
                  <a:lnTo>
                    <a:pt x="0" y="211"/>
                  </a:lnTo>
                  <a:lnTo>
                    <a:pt x="1496" y="211"/>
                  </a:lnTo>
                  <a:cubicBezTo>
                    <a:pt x="1508" y="141"/>
                    <a:pt x="1522" y="72"/>
                    <a:pt x="1533"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23025" rIns="91425" bIns="230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07" name="Google Shape;1107;p36"/>
            <p:cNvSpPr/>
            <p:nvPr/>
          </p:nvSpPr>
          <p:spPr>
            <a:xfrm rot="-699000">
              <a:off x="8840160" y="4394520"/>
              <a:ext cx="492840" cy="1146960"/>
            </a:xfrm>
            <a:custGeom>
              <a:avLst/>
              <a:gdLst/>
              <a:ahLst/>
              <a:cxnLst/>
              <a:rect l="l" t="t" r="r" b="b"/>
              <a:pathLst>
                <a:path w="2241" h="5215" extrusionOk="0">
                  <a:moveTo>
                    <a:pt x="2033" y="1"/>
                  </a:moveTo>
                  <a:cubicBezTo>
                    <a:pt x="1598" y="2064"/>
                    <a:pt x="903" y="3819"/>
                    <a:pt x="0" y="5215"/>
                  </a:cubicBezTo>
                  <a:cubicBezTo>
                    <a:pt x="100" y="5193"/>
                    <a:pt x="200" y="5167"/>
                    <a:pt x="300" y="5136"/>
                  </a:cubicBezTo>
                  <a:cubicBezTo>
                    <a:pt x="1158" y="3752"/>
                    <a:pt x="1819" y="2040"/>
                    <a:pt x="2240" y="45"/>
                  </a:cubicBezTo>
                  <a:lnTo>
                    <a:pt x="2033" y="1"/>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08" name="Google Shape;1108;p36"/>
            <p:cNvSpPr/>
            <p:nvPr/>
          </p:nvSpPr>
          <p:spPr>
            <a:xfrm rot="-699000">
              <a:off x="9007920" y="4434840"/>
              <a:ext cx="718920" cy="993600"/>
            </a:xfrm>
            <a:custGeom>
              <a:avLst/>
              <a:gdLst/>
              <a:ahLst/>
              <a:cxnLst/>
              <a:rect l="l" t="t" r="r" b="b"/>
              <a:pathLst>
                <a:path w="3270" h="4518" extrusionOk="0">
                  <a:moveTo>
                    <a:pt x="1709" y="1"/>
                  </a:moveTo>
                  <a:lnTo>
                    <a:pt x="1689" y="83"/>
                  </a:lnTo>
                  <a:cubicBezTo>
                    <a:pt x="1295" y="1779"/>
                    <a:pt x="722" y="3266"/>
                    <a:pt x="0" y="4517"/>
                  </a:cubicBezTo>
                  <a:cubicBezTo>
                    <a:pt x="113" y="4467"/>
                    <a:pt x="226" y="4410"/>
                    <a:pt x="338" y="4347"/>
                  </a:cubicBezTo>
                  <a:cubicBezTo>
                    <a:pt x="987" y="3157"/>
                    <a:pt x="1506" y="1772"/>
                    <a:pt x="1876" y="211"/>
                  </a:cubicBezTo>
                  <a:lnTo>
                    <a:pt x="3221" y="211"/>
                  </a:lnTo>
                  <a:cubicBezTo>
                    <a:pt x="3238" y="141"/>
                    <a:pt x="3253" y="72"/>
                    <a:pt x="3270"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09" name="Google Shape;1109;p36"/>
            <p:cNvSpPr/>
            <p:nvPr/>
          </p:nvSpPr>
          <p:spPr>
            <a:xfrm rot="-699000">
              <a:off x="9197280" y="4534920"/>
              <a:ext cx="499320" cy="764640"/>
            </a:xfrm>
            <a:custGeom>
              <a:avLst/>
              <a:gdLst/>
              <a:ahLst/>
              <a:cxnLst/>
              <a:rect l="l" t="t" r="r" b="b"/>
              <a:pathLst>
                <a:path w="2271" h="3478" extrusionOk="0">
                  <a:moveTo>
                    <a:pt x="1257" y="0"/>
                  </a:moveTo>
                  <a:lnTo>
                    <a:pt x="1235" y="79"/>
                  </a:lnTo>
                  <a:cubicBezTo>
                    <a:pt x="918" y="1329"/>
                    <a:pt x="503" y="2465"/>
                    <a:pt x="1" y="3477"/>
                  </a:cubicBezTo>
                  <a:cubicBezTo>
                    <a:pt x="132" y="3380"/>
                    <a:pt x="262" y="3273"/>
                    <a:pt x="388" y="3159"/>
                  </a:cubicBezTo>
                  <a:cubicBezTo>
                    <a:pt x="797" y="2262"/>
                    <a:pt x="1144" y="1278"/>
                    <a:pt x="1420" y="211"/>
                  </a:cubicBezTo>
                  <a:lnTo>
                    <a:pt x="2204" y="211"/>
                  </a:lnTo>
                  <a:cubicBezTo>
                    <a:pt x="2226" y="142"/>
                    <a:pt x="2249" y="72"/>
                    <a:pt x="2270"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10" name="Google Shape;1110;p36"/>
            <p:cNvSpPr/>
            <p:nvPr/>
          </p:nvSpPr>
          <p:spPr>
            <a:xfrm rot="-699000">
              <a:off x="9408240" y="4632480"/>
              <a:ext cx="237960" cy="432360"/>
            </a:xfrm>
            <a:custGeom>
              <a:avLst/>
              <a:gdLst/>
              <a:ahLst/>
              <a:cxnLst/>
              <a:rect l="l" t="t" r="r" b="b"/>
              <a:pathLst>
                <a:path w="1083" h="1967" extrusionOk="0">
                  <a:moveTo>
                    <a:pt x="649" y="1"/>
                  </a:moveTo>
                  <a:lnTo>
                    <a:pt x="629" y="79"/>
                  </a:lnTo>
                  <a:cubicBezTo>
                    <a:pt x="447" y="741"/>
                    <a:pt x="236" y="1371"/>
                    <a:pt x="0" y="1966"/>
                  </a:cubicBezTo>
                  <a:cubicBezTo>
                    <a:pt x="170" y="1755"/>
                    <a:pt x="330" y="1524"/>
                    <a:pt x="479" y="1278"/>
                  </a:cubicBezTo>
                  <a:cubicBezTo>
                    <a:pt x="598" y="932"/>
                    <a:pt x="709" y="577"/>
                    <a:pt x="810" y="211"/>
                  </a:cubicBezTo>
                  <a:lnTo>
                    <a:pt x="1004" y="211"/>
                  </a:lnTo>
                  <a:cubicBezTo>
                    <a:pt x="1031" y="142"/>
                    <a:pt x="1056" y="72"/>
                    <a:pt x="1083"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11" name="Google Shape;1111;p36"/>
            <p:cNvSpPr/>
            <p:nvPr/>
          </p:nvSpPr>
          <p:spPr>
            <a:xfrm rot="-699000">
              <a:off x="7743960" y="5016240"/>
              <a:ext cx="111960" cy="165240"/>
            </a:xfrm>
            <a:custGeom>
              <a:avLst/>
              <a:gdLst/>
              <a:ahLst/>
              <a:cxnLst/>
              <a:rect l="l" t="t" r="r" b="b"/>
              <a:pathLst>
                <a:path w="511" h="752" extrusionOk="0">
                  <a:moveTo>
                    <a:pt x="389" y="0"/>
                  </a:moveTo>
                  <a:cubicBezTo>
                    <a:pt x="352" y="0"/>
                    <a:pt x="316" y="20"/>
                    <a:pt x="298" y="56"/>
                  </a:cubicBezTo>
                  <a:cubicBezTo>
                    <a:pt x="202" y="232"/>
                    <a:pt x="101" y="392"/>
                    <a:pt x="0" y="538"/>
                  </a:cubicBezTo>
                  <a:cubicBezTo>
                    <a:pt x="34" y="611"/>
                    <a:pt x="71" y="681"/>
                    <a:pt x="107" y="751"/>
                  </a:cubicBezTo>
                  <a:cubicBezTo>
                    <a:pt x="236" y="576"/>
                    <a:pt x="361" y="379"/>
                    <a:pt x="483" y="157"/>
                  </a:cubicBezTo>
                  <a:cubicBezTo>
                    <a:pt x="510" y="105"/>
                    <a:pt x="491" y="40"/>
                    <a:pt x="440" y="13"/>
                  </a:cubicBezTo>
                  <a:cubicBezTo>
                    <a:pt x="424" y="4"/>
                    <a:pt x="407" y="0"/>
                    <a:pt x="389"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82800" rIns="91425" bIns="8280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12" name="Google Shape;1112;p36"/>
            <p:cNvSpPr/>
            <p:nvPr/>
          </p:nvSpPr>
          <p:spPr>
            <a:xfrm rot="-699000">
              <a:off x="7647120" y="3182760"/>
              <a:ext cx="1746000" cy="1601640"/>
            </a:xfrm>
            <a:custGeom>
              <a:avLst/>
              <a:gdLst/>
              <a:ahLst/>
              <a:cxnLst/>
              <a:rect l="l" t="t" r="r" b="b"/>
              <a:pathLst>
                <a:path w="7938" h="7282" extrusionOk="0">
                  <a:moveTo>
                    <a:pt x="5402" y="1"/>
                  </a:moveTo>
                  <a:cubicBezTo>
                    <a:pt x="3157" y="2"/>
                    <a:pt x="1279" y="1604"/>
                    <a:pt x="939" y="3813"/>
                  </a:cubicBezTo>
                  <a:cubicBezTo>
                    <a:pt x="744" y="5091"/>
                    <a:pt x="427" y="6239"/>
                    <a:pt x="23" y="7132"/>
                  </a:cubicBezTo>
                  <a:cubicBezTo>
                    <a:pt x="0" y="7186"/>
                    <a:pt x="23" y="7247"/>
                    <a:pt x="77" y="7272"/>
                  </a:cubicBezTo>
                  <a:cubicBezTo>
                    <a:pt x="91" y="7278"/>
                    <a:pt x="106" y="7281"/>
                    <a:pt x="121" y="7281"/>
                  </a:cubicBezTo>
                  <a:cubicBezTo>
                    <a:pt x="161" y="7281"/>
                    <a:pt x="199" y="7258"/>
                    <a:pt x="217" y="7220"/>
                  </a:cubicBezTo>
                  <a:cubicBezTo>
                    <a:pt x="632" y="6296"/>
                    <a:pt x="946" y="5161"/>
                    <a:pt x="1150" y="3845"/>
                  </a:cubicBezTo>
                  <a:cubicBezTo>
                    <a:pt x="1473" y="1741"/>
                    <a:pt x="3262" y="212"/>
                    <a:pt x="5402" y="212"/>
                  </a:cubicBezTo>
                  <a:lnTo>
                    <a:pt x="7938" y="212"/>
                  </a:lnTo>
                  <a:cubicBezTo>
                    <a:pt x="7904" y="141"/>
                    <a:pt x="7870" y="71"/>
                    <a:pt x="7836"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13" name="Google Shape;1113;p36"/>
            <p:cNvSpPr/>
            <p:nvPr/>
          </p:nvSpPr>
          <p:spPr>
            <a:xfrm rot="-699000">
              <a:off x="7500960" y="3300120"/>
              <a:ext cx="894600" cy="1709280"/>
            </a:xfrm>
            <a:custGeom>
              <a:avLst/>
              <a:gdLst/>
              <a:ahLst/>
              <a:cxnLst/>
              <a:rect l="l" t="t" r="r" b="b"/>
              <a:pathLst>
                <a:path w="4068" h="7771" extrusionOk="0">
                  <a:moveTo>
                    <a:pt x="3947" y="1"/>
                  </a:moveTo>
                  <a:cubicBezTo>
                    <a:pt x="3932" y="1"/>
                    <a:pt x="3916" y="4"/>
                    <a:pt x="3901" y="12"/>
                  </a:cubicBezTo>
                  <a:cubicBezTo>
                    <a:pt x="2451" y="734"/>
                    <a:pt x="1436" y="2129"/>
                    <a:pt x="1187" y="3741"/>
                  </a:cubicBezTo>
                  <a:cubicBezTo>
                    <a:pt x="913" y="5522"/>
                    <a:pt x="449" y="6757"/>
                    <a:pt x="0" y="7524"/>
                  </a:cubicBezTo>
                  <a:cubicBezTo>
                    <a:pt x="32" y="7607"/>
                    <a:pt x="65" y="7690"/>
                    <a:pt x="99" y="7771"/>
                  </a:cubicBezTo>
                  <a:cubicBezTo>
                    <a:pt x="602" y="6971"/>
                    <a:pt x="1107" y="5654"/>
                    <a:pt x="1395" y="3774"/>
                  </a:cubicBezTo>
                  <a:cubicBezTo>
                    <a:pt x="1633" y="2229"/>
                    <a:pt x="2604" y="894"/>
                    <a:pt x="3994" y="201"/>
                  </a:cubicBezTo>
                  <a:cubicBezTo>
                    <a:pt x="4046" y="175"/>
                    <a:pt x="4067" y="112"/>
                    <a:pt x="4042" y="60"/>
                  </a:cubicBezTo>
                  <a:cubicBezTo>
                    <a:pt x="4023" y="23"/>
                    <a:pt x="3986" y="1"/>
                    <a:pt x="3947"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14" name="Google Shape;1114;p36"/>
            <p:cNvSpPr/>
            <p:nvPr/>
          </p:nvSpPr>
          <p:spPr>
            <a:xfrm rot="-699000">
              <a:off x="8243280" y="3012120"/>
              <a:ext cx="909000" cy="115200"/>
            </a:xfrm>
            <a:custGeom>
              <a:avLst/>
              <a:gdLst/>
              <a:ahLst/>
              <a:cxnLst/>
              <a:rect l="l" t="t" r="r" b="b"/>
              <a:pathLst>
                <a:path w="4133" h="525" extrusionOk="0">
                  <a:moveTo>
                    <a:pt x="1870" y="0"/>
                  </a:moveTo>
                  <a:cubicBezTo>
                    <a:pt x="1253" y="0"/>
                    <a:pt x="652" y="109"/>
                    <a:pt x="83" y="320"/>
                  </a:cubicBezTo>
                  <a:cubicBezTo>
                    <a:pt x="28" y="340"/>
                    <a:pt x="1" y="400"/>
                    <a:pt x="22" y="455"/>
                  </a:cubicBezTo>
                  <a:cubicBezTo>
                    <a:pt x="38" y="498"/>
                    <a:pt x="79" y="524"/>
                    <a:pt x="122" y="524"/>
                  </a:cubicBezTo>
                  <a:cubicBezTo>
                    <a:pt x="134" y="524"/>
                    <a:pt x="146" y="522"/>
                    <a:pt x="158" y="518"/>
                  </a:cubicBezTo>
                  <a:cubicBezTo>
                    <a:pt x="703" y="315"/>
                    <a:pt x="1279" y="212"/>
                    <a:pt x="1870" y="212"/>
                  </a:cubicBezTo>
                  <a:lnTo>
                    <a:pt x="4133" y="212"/>
                  </a:lnTo>
                  <a:cubicBezTo>
                    <a:pt x="4091" y="141"/>
                    <a:pt x="4048" y="70"/>
                    <a:pt x="4004"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57600" rIns="91425" bIns="5760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15" name="Google Shape;1115;p36"/>
            <p:cNvSpPr/>
            <p:nvPr/>
          </p:nvSpPr>
          <p:spPr>
            <a:xfrm rot="-699000">
              <a:off x="7534080" y="2976120"/>
              <a:ext cx="1612440" cy="944280"/>
            </a:xfrm>
            <a:custGeom>
              <a:avLst/>
              <a:gdLst/>
              <a:ahLst/>
              <a:cxnLst/>
              <a:rect l="l" t="t" r="r" b="b"/>
              <a:pathLst>
                <a:path w="7331" h="4294" extrusionOk="0">
                  <a:moveTo>
                    <a:pt x="5407" y="1"/>
                  </a:moveTo>
                  <a:cubicBezTo>
                    <a:pt x="2859" y="2"/>
                    <a:pt x="642" y="1713"/>
                    <a:pt x="16" y="4162"/>
                  </a:cubicBezTo>
                  <a:cubicBezTo>
                    <a:pt x="1" y="4218"/>
                    <a:pt x="35" y="4276"/>
                    <a:pt x="92" y="4290"/>
                  </a:cubicBezTo>
                  <a:cubicBezTo>
                    <a:pt x="99" y="4294"/>
                    <a:pt x="109" y="4294"/>
                    <a:pt x="117" y="4294"/>
                  </a:cubicBezTo>
                  <a:cubicBezTo>
                    <a:pt x="164" y="4294"/>
                    <a:pt x="208" y="4262"/>
                    <a:pt x="219" y="4213"/>
                  </a:cubicBezTo>
                  <a:cubicBezTo>
                    <a:pt x="822" y="1856"/>
                    <a:pt x="2955" y="211"/>
                    <a:pt x="5407" y="211"/>
                  </a:cubicBezTo>
                  <a:lnTo>
                    <a:pt x="7331" y="211"/>
                  </a:lnTo>
                  <a:cubicBezTo>
                    <a:pt x="7279" y="139"/>
                    <a:pt x="7226" y="69"/>
                    <a:pt x="7173"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16" name="Google Shape;1116;p36"/>
            <p:cNvSpPr/>
            <p:nvPr/>
          </p:nvSpPr>
          <p:spPr>
            <a:xfrm rot="-699000">
              <a:off x="7531920" y="4232520"/>
              <a:ext cx="230760" cy="703440"/>
            </a:xfrm>
            <a:custGeom>
              <a:avLst/>
              <a:gdLst/>
              <a:ahLst/>
              <a:cxnLst/>
              <a:rect l="l" t="t" r="r" b="b"/>
              <a:pathLst>
                <a:path w="1051" h="3199" extrusionOk="0">
                  <a:moveTo>
                    <a:pt x="935" y="0"/>
                  </a:moveTo>
                  <a:cubicBezTo>
                    <a:pt x="884" y="0"/>
                    <a:pt x="842" y="38"/>
                    <a:pt x="833" y="89"/>
                  </a:cubicBezTo>
                  <a:cubicBezTo>
                    <a:pt x="609" y="1367"/>
                    <a:pt x="299" y="2278"/>
                    <a:pt x="1" y="2906"/>
                  </a:cubicBezTo>
                  <a:cubicBezTo>
                    <a:pt x="28" y="3005"/>
                    <a:pt x="58" y="3103"/>
                    <a:pt x="87" y="3198"/>
                  </a:cubicBezTo>
                  <a:cubicBezTo>
                    <a:pt x="417" y="2574"/>
                    <a:pt x="783" y="1606"/>
                    <a:pt x="1041" y="125"/>
                  </a:cubicBezTo>
                  <a:cubicBezTo>
                    <a:pt x="1050" y="67"/>
                    <a:pt x="1012" y="12"/>
                    <a:pt x="955" y="2"/>
                  </a:cubicBezTo>
                  <a:cubicBezTo>
                    <a:pt x="948" y="1"/>
                    <a:pt x="942" y="0"/>
                    <a:pt x="935"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17" name="Google Shape;1117;p36"/>
            <p:cNvSpPr/>
            <p:nvPr/>
          </p:nvSpPr>
          <p:spPr>
            <a:xfrm rot="-699000">
              <a:off x="7856280" y="2836800"/>
              <a:ext cx="1103760" cy="275040"/>
            </a:xfrm>
            <a:custGeom>
              <a:avLst/>
              <a:gdLst/>
              <a:ahLst/>
              <a:cxnLst/>
              <a:rect l="l" t="t" r="r" b="b"/>
              <a:pathLst>
                <a:path w="5018" h="1251" extrusionOk="0">
                  <a:moveTo>
                    <a:pt x="3514" y="0"/>
                  </a:moveTo>
                  <a:cubicBezTo>
                    <a:pt x="2269" y="0"/>
                    <a:pt x="1074" y="366"/>
                    <a:pt x="61" y="1057"/>
                  </a:cubicBezTo>
                  <a:cubicBezTo>
                    <a:pt x="14" y="1090"/>
                    <a:pt x="1" y="1156"/>
                    <a:pt x="34" y="1204"/>
                  </a:cubicBezTo>
                  <a:cubicBezTo>
                    <a:pt x="54" y="1234"/>
                    <a:pt x="87" y="1250"/>
                    <a:pt x="121" y="1250"/>
                  </a:cubicBezTo>
                  <a:cubicBezTo>
                    <a:pt x="142" y="1250"/>
                    <a:pt x="162" y="1244"/>
                    <a:pt x="181" y="1232"/>
                  </a:cubicBezTo>
                  <a:cubicBezTo>
                    <a:pt x="1160" y="564"/>
                    <a:pt x="2313" y="212"/>
                    <a:pt x="3515" y="212"/>
                  </a:cubicBezTo>
                  <a:lnTo>
                    <a:pt x="5017" y="212"/>
                  </a:lnTo>
                  <a:cubicBezTo>
                    <a:pt x="4953" y="138"/>
                    <a:pt x="4886" y="68"/>
                    <a:pt x="4819"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18" name="Google Shape;1118;p36"/>
            <p:cNvSpPr/>
            <p:nvPr/>
          </p:nvSpPr>
          <p:spPr>
            <a:xfrm rot="-699000">
              <a:off x="7377840" y="3326760"/>
              <a:ext cx="607680" cy="1413000"/>
            </a:xfrm>
            <a:custGeom>
              <a:avLst/>
              <a:gdLst/>
              <a:ahLst/>
              <a:cxnLst/>
              <a:rect l="l" t="t" r="r" b="b"/>
              <a:pathLst>
                <a:path w="2764" h="6425" extrusionOk="0">
                  <a:moveTo>
                    <a:pt x="2647" y="1"/>
                  </a:moveTo>
                  <a:cubicBezTo>
                    <a:pt x="2622" y="1"/>
                    <a:pt x="2598" y="9"/>
                    <a:pt x="2578" y="26"/>
                  </a:cubicBezTo>
                  <a:cubicBezTo>
                    <a:pt x="1500" y="963"/>
                    <a:pt x="785" y="2264"/>
                    <a:pt x="566" y="3690"/>
                  </a:cubicBezTo>
                  <a:cubicBezTo>
                    <a:pt x="412" y="4691"/>
                    <a:pt x="207" y="5455"/>
                    <a:pt x="0" y="6029"/>
                  </a:cubicBezTo>
                  <a:cubicBezTo>
                    <a:pt x="22" y="6163"/>
                    <a:pt x="47" y="6294"/>
                    <a:pt x="75" y="6424"/>
                  </a:cubicBezTo>
                  <a:cubicBezTo>
                    <a:pt x="327" y="5808"/>
                    <a:pt x="588" y="4935"/>
                    <a:pt x="774" y="3723"/>
                  </a:cubicBezTo>
                  <a:cubicBezTo>
                    <a:pt x="987" y="2346"/>
                    <a:pt x="1677" y="1090"/>
                    <a:pt x="2716" y="188"/>
                  </a:cubicBezTo>
                  <a:cubicBezTo>
                    <a:pt x="2760" y="149"/>
                    <a:pt x="2764" y="83"/>
                    <a:pt x="2727" y="37"/>
                  </a:cubicBezTo>
                  <a:cubicBezTo>
                    <a:pt x="2706" y="13"/>
                    <a:pt x="2676" y="1"/>
                    <a:pt x="2647"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19" name="Google Shape;1119;p36"/>
            <p:cNvSpPr/>
            <p:nvPr/>
          </p:nvSpPr>
          <p:spPr>
            <a:xfrm rot="-699000">
              <a:off x="7443000" y="2775240"/>
              <a:ext cx="1419120" cy="661320"/>
            </a:xfrm>
            <a:custGeom>
              <a:avLst/>
              <a:gdLst/>
              <a:ahLst/>
              <a:cxnLst/>
              <a:rect l="l" t="t" r="r" b="b"/>
              <a:pathLst>
                <a:path w="6452" h="3008" extrusionOk="0">
                  <a:moveTo>
                    <a:pt x="5488" y="1"/>
                  </a:moveTo>
                  <a:cubicBezTo>
                    <a:pt x="3300" y="1"/>
                    <a:pt x="1261" y="1061"/>
                    <a:pt x="33" y="2841"/>
                  </a:cubicBezTo>
                  <a:cubicBezTo>
                    <a:pt x="0" y="2890"/>
                    <a:pt x="14" y="2955"/>
                    <a:pt x="61" y="2988"/>
                  </a:cubicBezTo>
                  <a:cubicBezTo>
                    <a:pt x="79" y="3000"/>
                    <a:pt x="101" y="3007"/>
                    <a:pt x="121" y="3007"/>
                  </a:cubicBezTo>
                  <a:cubicBezTo>
                    <a:pt x="154" y="3007"/>
                    <a:pt x="187" y="2991"/>
                    <a:pt x="208" y="2962"/>
                  </a:cubicBezTo>
                  <a:cubicBezTo>
                    <a:pt x="1396" y="1240"/>
                    <a:pt x="3370" y="211"/>
                    <a:pt x="5488" y="211"/>
                  </a:cubicBezTo>
                  <a:lnTo>
                    <a:pt x="6452" y="211"/>
                  </a:lnTo>
                  <a:cubicBezTo>
                    <a:pt x="6364" y="138"/>
                    <a:pt x="6276" y="68"/>
                    <a:pt x="6186"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20" name="Google Shape;1120;p36"/>
            <p:cNvSpPr/>
            <p:nvPr/>
          </p:nvSpPr>
          <p:spPr>
            <a:xfrm rot="-699000">
              <a:off x="7356960" y="3644280"/>
              <a:ext cx="260640" cy="883440"/>
            </a:xfrm>
            <a:custGeom>
              <a:avLst/>
              <a:gdLst/>
              <a:ahLst/>
              <a:cxnLst/>
              <a:rect l="l" t="t" r="r" b="b"/>
              <a:pathLst>
                <a:path w="1186" h="4018" extrusionOk="0">
                  <a:moveTo>
                    <a:pt x="1066" y="1"/>
                  </a:moveTo>
                  <a:cubicBezTo>
                    <a:pt x="1030" y="1"/>
                    <a:pt x="994" y="20"/>
                    <a:pt x="974" y="53"/>
                  </a:cubicBezTo>
                  <a:cubicBezTo>
                    <a:pt x="569" y="760"/>
                    <a:pt x="298" y="1534"/>
                    <a:pt x="172" y="2352"/>
                  </a:cubicBezTo>
                  <a:cubicBezTo>
                    <a:pt x="123" y="2677"/>
                    <a:pt x="66" y="2985"/>
                    <a:pt x="1" y="3278"/>
                  </a:cubicBezTo>
                  <a:cubicBezTo>
                    <a:pt x="3" y="3530"/>
                    <a:pt x="14" y="3777"/>
                    <a:pt x="35" y="4018"/>
                  </a:cubicBezTo>
                  <a:cubicBezTo>
                    <a:pt x="172" y="3527"/>
                    <a:pt x="288" y="2983"/>
                    <a:pt x="380" y="2385"/>
                  </a:cubicBezTo>
                  <a:cubicBezTo>
                    <a:pt x="503" y="1593"/>
                    <a:pt x="764" y="844"/>
                    <a:pt x="1157" y="158"/>
                  </a:cubicBezTo>
                  <a:cubicBezTo>
                    <a:pt x="1185" y="108"/>
                    <a:pt x="1168" y="43"/>
                    <a:pt x="1119" y="15"/>
                  </a:cubicBezTo>
                  <a:cubicBezTo>
                    <a:pt x="1102" y="5"/>
                    <a:pt x="1084" y="1"/>
                    <a:pt x="1066"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21" name="Google Shape;1121;p36"/>
            <p:cNvSpPr/>
            <p:nvPr/>
          </p:nvSpPr>
          <p:spPr>
            <a:xfrm rot="-699000">
              <a:off x="7251120" y="2934000"/>
              <a:ext cx="771840" cy="918720"/>
            </a:xfrm>
            <a:custGeom>
              <a:avLst/>
              <a:gdLst/>
              <a:ahLst/>
              <a:cxnLst/>
              <a:rect l="l" t="t" r="r" b="b"/>
              <a:pathLst>
                <a:path w="3510" h="4177" extrusionOk="0">
                  <a:moveTo>
                    <a:pt x="3389" y="0"/>
                  </a:moveTo>
                  <a:cubicBezTo>
                    <a:pt x="3373" y="0"/>
                    <a:pt x="3357" y="4"/>
                    <a:pt x="3341" y="11"/>
                  </a:cubicBezTo>
                  <a:cubicBezTo>
                    <a:pt x="2035" y="667"/>
                    <a:pt x="981" y="1710"/>
                    <a:pt x="297" y="2971"/>
                  </a:cubicBezTo>
                  <a:cubicBezTo>
                    <a:pt x="173" y="3349"/>
                    <a:pt x="74" y="3752"/>
                    <a:pt x="0" y="4177"/>
                  </a:cubicBezTo>
                  <a:cubicBezTo>
                    <a:pt x="575" y="2460"/>
                    <a:pt x="1804" y="1019"/>
                    <a:pt x="3436" y="200"/>
                  </a:cubicBezTo>
                  <a:cubicBezTo>
                    <a:pt x="3488" y="173"/>
                    <a:pt x="3509" y="111"/>
                    <a:pt x="3483" y="58"/>
                  </a:cubicBezTo>
                  <a:cubicBezTo>
                    <a:pt x="3464" y="21"/>
                    <a:pt x="3427" y="0"/>
                    <a:pt x="3389"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22" name="Google Shape;1122;p36"/>
            <p:cNvSpPr/>
            <p:nvPr/>
          </p:nvSpPr>
          <p:spPr>
            <a:xfrm rot="-699000">
              <a:off x="7969320" y="2623680"/>
              <a:ext cx="649080" cy="153720"/>
            </a:xfrm>
            <a:custGeom>
              <a:avLst/>
              <a:gdLst/>
              <a:ahLst/>
              <a:cxnLst/>
              <a:rect l="l" t="t" r="r" b="b"/>
              <a:pathLst>
                <a:path w="2952" h="701" extrusionOk="0">
                  <a:moveTo>
                    <a:pt x="2540" y="1"/>
                  </a:moveTo>
                  <a:cubicBezTo>
                    <a:pt x="1690" y="22"/>
                    <a:pt x="863" y="188"/>
                    <a:pt x="80" y="496"/>
                  </a:cubicBezTo>
                  <a:cubicBezTo>
                    <a:pt x="28" y="518"/>
                    <a:pt x="0" y="579"/>
                    <a:pt x="22" y="633"/>
                  </a:cubicBezTo>
                  <a:cubicBezTo>
                    <a:pt x="39" y="675"/>
                    <a:pt x="78" y="700"/>
                    <a:pt x="120" y="700"/>
                  </a:cubicBezTo>
                  <a:cubicBezTo>
                    <a:pt x="133" y="700"/>
                    <a:pt x="146" y="698"/>
                    <a:pt x="159" y="693"/>
                  </a:cubicBezTo>
                  <a:cubicBezTo>
                    <a:pt x="977" y="369"/>
                    <a:pt x="1845" y="206"/>
                    <a:pt x="2739" y="206"/>
                  </a:cubicBezTo>
                  <a:lnTo>
                    <a:pt x="2952" y="206"/>
                  </a:lnTo>
                  <a:cubicBezTo>
                    <a:pt x="2816" y="129"/>
                    <a:pt x="2679" y="61"/>
                    <a:pt x="2540"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77025" rIns="91425" bIns="770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23" name="Google Shape;1123;p36"/>
            <p:cNvSpPr/>
            <p:nvPr/>
          </p:nvSpPr>
          <p:spPr>
            <a:xfrm rot="-699000">
              <a:off x="7383600" y="2639880"/>
              <a:ext cx="1002600" cy="541440"/>
            </a:xfrm>
            <a:custGeom>
              <a:avLst/>
              <a:gdLst/>
              <a:ahLst/>
              <a:cxnLst/>
              <a:rect l="l" t="t" r="r" b="b"/>
              <a:pathLst>
                <a:path w="4559" h="2462" extrusionOk="0">
                  <a:moveTo>
                    <a:pt x="3883" y="0"/>
                  </a:moveTo>
                  <a:cubicBezTo>
                    <a:pt x="3878" y="0"/>
                    <a:pt x="3872" y="0"/>
                    <a:pt x="3867" y="0"/>
                  </a:cubicBezTo>
                  <a:lnTo>
                    <a:pt x="3847" y="0"/>
                  </a:lnTo>
                  <a:cubicBezTo>
                    <a:pt x="3816" y="0"/>
                    <a:pt x="3783" y="1"/>
                    <a:pt x="3752" y="3"/>
                  </a:cubicBezTo>
                  <a:cubicBezTo>
                    <a:pt x="2661" y="265"/>
                    <a:pt x="1651" y="758"/>
                    <a:pt x="787" y="1437"/>
                  </a:cubicBezTo>
                  <a:cubicBezTo>
                    <a:pt x="502" y="1734"/>
                    <a:pt x="237" y="2078"/>
                    <a:pt x="0" y="2461"/>
                  </a:cubicBezTo>
                  <a:cubicBezTo>
                    <a:pt x="1170" y="1166"/>
                    <a:pt x="2781" y="305"/>
                    <a:pt x="4559" y="67"/>
                  </a:cubicBezTo>
                  <a:cubicBezTo>
                    <a:pt x="4333" y="22"/>
                    <a:pt x="4107" y="0"/>
                    <a:pt x="3883"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24" name="Google Shape;1124;p36"/>
            <p:cNvSpPr/>
            <p:nvPr/>
          </p:nvSpPr>
          <p:spPr>
            <a:xfrm rot="-699000">
              <a:off x="7763040" y="4471920"/>
              <a:ext cx="363600" cy="790920"/>
            </a:xfrm>
            <a:custGeom>
              <a:avLst/>
              <a:gdLst/>
              <a:ahLst/>
              <a:cxnLst/>
              <a:rect l="l" t="t" r="r" b="b"/>
              <a:pathLst>
                <a:path w="1654" h="3596" extrusionOk="0">
                  <a:moveTo>
                    <a:pt x="1538" y="0"/>
                  </a:moveTo>
                  <a:cubicBezTo>
                    <a:pt x="1490" y="0"/>
                    <a:pt x="1447" y="32"/>
                    <a:pt x="1435" y="81"/>
                  </a:cubicBezTo>
                  <a:cubicBezTo>
                    <a:pt x="1084" y="1526"/>
                    <a:pt x="581" y="2666"/>
                    <a:pt x="1" y="3399"/>
                  </a:cubicBezTo>
                  <a:cubicBezTo>
                    <a:pt x="41" y="3467"/>
                    <a:pt x="81" y="3531"/>
                    <a:pt x="121" y="3595"/>
                  </a:cubicBezTo>
                  <a:cubicBezTo>
                    <a:pt x="741" y="2842"/>
                    <a:pt x="1271" y="1658"/>
                    <a:pt x="1641" y="133"/>
                  </a:cubicBezTo>
                  <a:cubicBezTo>
                    <a:pt x="1654" y="75"/>
                    <a:pt x="1619" y="19"/>
                    <a:pt x="1563" y="3"/>
                  </a:cubicBezTo>
                  <a:cubicBezTo>
                    <a:pt x="1554" y="1"/>
                    <a:pt x="1546" y="0"/>
                    <a:pt x="1538"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25" name="Google Shape;1125;p36"/>
            <p:cNvSpPr/>
            <p:nvPr/>
          </p:nvSpPr>
          <p:spPr>
            <a:xfrm rot="-699000">
              <a:off x="7931160" y="3619080"/>
              <a:ext cx="336600" cy="697320"/>
            </a:xfrm>
            <a:custGeom>
              <a:avLst/>
              <a:gdLst/>
              <a:ahLst/>
              <a:cxnLst/>
              <a:rect l="l" t="t" r="r" b="b"/>
              <a:pathLst>
                <a:path w="1531" h="3171" extrusionOk="0">
                  <a:moveTo>
                    <a:pt x="1414" y="0"/>
                  </a:moveTo>
                  <a:cubicBezTo>
                    <a:pt x="1388" y="0"/>
                    <a:pt x="1362" y="10"/>
                    <a:pt x="1341" y="28"/>
                  </a:cubicBezTo>
                  <a:cubicBezTo>
                    <a:pt x="692" y="637"/>
                    <a:pt x="276" y="1421"/>
                    <a:pt x="141" y="2299"/>
                  </a:cubicBezTo>
                  <a:cubicBezTo>
                    <a:pt x="103" y="2550"/>
                    <a:pt x="59" y="2800"/>
                    <a:pt x="12" y="3046"/>
                  </a:cubicBezTo>
                  <a:cubicBezTo>
                    <a:pt x="1" y="3103"/>
                    <a:pt x="37" y="3157"/>
                    <a:pt x="95" y="3169"/>
                  </a:cubicBezTo>
                  <a:cubicBezTo>
                    <a:pt x="102" y="3171"/>
                    <a:pt x="108" y="3171"/>
                    <a:pt x="116" y="3171"/>
                  </a:cubicBezTo>
                  <a:cubicBezTo>
                    <a:pt x="117" y="3171"/>
                    <a:pt x="118" y="3171"/>
                    <a:pt x="118" y="3171"/>
                  </a:cubicBezTo>
                  <a:cubicBezTo>
                    <a:pt x="164" y="3171"/>
                    <a:pt x="207" y="3137"/>
                    <a:pt x="217" y="3087"/>
                  </a:cubicBezTo>
                  <a:cubicBezTo>
                    <a:pt x="266" y="2838"/>
                    <a:pt x="310" y="2585"/>
                    <a:pt x="350" y="2332"/>
                  </a:cubicBezTo>
                  <a:cubicBezTo>
                    <a:pt x="478" y="1502"/>
                    <a:pt x="871" y="759"/>
                    <a:pt x="1485" y="183"/>
                  </a:cubicBezTo>
                  <a:cubicBezTo>
                    <a:pt x="1528" y="143"/>
                    <a:pt x="1531" y="76"/>
                    <a:pt x="1490" y="34"/>
                  </a:cubicBezTo>
                  <a:cubicBezTo>
                    <a:pt x="1470" y="11"/>
                    <a:pt x="1442" y="0"/>
                    <a:pt x="1414"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26" name="Google Shape;1126;p36"/>
            <p:cNvSpPr/>
            <p:nvPr/>
          </p:nvSpPr>
          <p:spPr>
            <a:xfrm rot="-699000">
              <a:off x="8219520" y="3241440"/>
              <a:ext cx="1099080" cy="182880"/>
            </a:xfrm>
            <a:custGeom>
              <a:avLst/>
              <a:gdLst/>
              <a:ahLst/>
              <a:cxnLst/>
              <a:rect l="l" t="t" r="r" b="b"/>
              <a:pathLst>
                <a:path w="4997" h="833" extrusionOk="0">
                  <a:moveTo>
                    <a:pt x="2226" y="1"/>
                  </a:moveTo>
                  <a:cubicBezTo>
                    <a:pt x="1456" y="1"/>
                    <a:pt x="708" y="221"/>
                    <a:pt x="64" y="639"/>
                  </a:cubicBezTo>
                  <a:cubicBezTo>
                    <a:pt x="15" y="671"/>
                    <a:pt x="0" y="737"/>
                    <a:pt x="32" y="785"/>
                  </a:cubicBezTo>
                  <a:cubicBezTo>
                    <a:pt x="53" y="816"/>
                    <a:pt x="86" y="832"/>
                    <a:pt x="121" y="832"/>
                  </a:cubicBezTo>
                  <a:cubicBezTo>
                    <a:pt x="141" y="832"/>
                    <a:pt x="162" y="827"/>
                    <a:pt x="179" y="816"/>
                  </a:cubicBezTo>
                  <a:cubicBezTo>
                    <a:pt x="789" y="420"/>
                    <a:pt x="1496" y="211"/>
                    <a:pt x="2226" y="211"/>
                  </a:cubicBezTo>
                  <a:lnTo>
                    <a:pt x="4996" y="211"/>
                  </a:lnTo>
                  <a:cubicBezTo>
                    <a:pt x="4969" y="140"/>
                    <a:pt x="4942" y="70"/>
                    <a:pt x="4913"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grpSp>
      <p:sp>
        <p:nvSpPr>
          <p:cNvPr id="1127" name="Google Shape;1127;p36"/>
          <p:cNvSpPr/>
          <p:nvPr/>
        </p:nvSpPr>
        <p:spPr>
          <a:xfrm>
            <a:off x="128520" y="140760"/>
            <a:ext cx="8862120" cy="4861440"/>
          </a:xfrm>
          <a:prstGeom prst="roundRect">
            <a:avLst>
              <a:gd name="adj" fmla="val 0"/>
            </a:avLst>
          </a:prstGeom>
          <a:noFill/>
          <a:ln w="19050" cap="flat" cmpd="sng">
            <a:solidFill>
              <a:srgbClr val="1C1F2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USTOM_9_1">
  <p:cSld name="CUSTOM_9_1">
    <p:bg>
      <p:bgPr>
        <a:solidFill>
          <a:schemeClr val="lt1"/>
        </a:solidFill>
        <a:effectLst/>
      </p:bgPr>
    </p:bg>
    <p:spTree>
      <p:nvGrpSpPr>
        <p:cNvPr id="1" name="Shape 1128"/>
        <p:cNvGrpSpPr/>
        <p:nvPr/>
      </p:nvGrpSpPr>
      <p:grpSpPr>
        <a:xfrm>
          <a:off x="0" y="0"/>
          <a:ext cx="0" cy="0"/>
          <a:chOff x="0" y="0"/>
          <a:chExt cx="0" cy="0"/>
        </a:xfrm>
      </p:grpSpPr>
      <p:grpSp>
        <p:nvGrpSpPr>
          <p:cNvPr id="1129" name="Google Shape;1129;p37"/>
          <p:cNvGrpSpPr/>
          <p:nvPr/>
        </p:nvGrpSpPr>
        <p:grpSpPr>
          <a:xfrm>
            <a:off x="-333157" y="539990"/>
            <a:ext cx="9518019" cy="4627251"/>
            <a:chOff x="-333157" y="539990"/>
            <a:chExt cx="9518019" cy="4627251"/>
          </a:xfrm>
        </p:grpSpPr>
        <p:grpSp>
          <p:nvGrpSpPr>
            <p:cNvPr id="1130" name="Google Shape;1130;p37"/>
            <p:cNvGrpSpPr/>
            <p:nvPr/>
          </p:nvGrpSpPr>
          <p:grpSpPr>
            <a:xfrm>
              <a:off x="-333157" y="539990"/>
              <a:ext cx="2373331" cy="2619406"/>
              <a:chOff x="-333157" y="539990"/>
              <a:chExt cx="2373331" cy="2619406"/>
            </a:xfrm>
          </p:grpSpPr>
          <p:sp>
            <p:nvSpPr>
              <p:cNvPr id="1131" name="Google Shape;1131;p37"/>
              <p:cNvSpPr/>
              <p:nvPr/>
            </p:nvSpPr>
            <p:spPr>
              <a:xfrm rot="1377000">
                <a:off x="826920" y="1596960"/>
                <a:ext cx="36360" cy="492840"/>
              </a:xfrm>
              <a:custGeom>
                <a:avLst/>
                <a:gdLst/>
                <a:ahLst/>
                <a:cxnLst/>
                <a:rect l="l" t="t" r="r" b="b"/>
                <a:pathLst>
                  <a:path w="213" h="2865" extrusionOk="0">
                    <a:moveTo>
                      <a:pt x="107" y="0"/>
                    </a:moveTo>
                    <a:cubicBezTo>
                      <a:pt x="49" y="0"/>
                      <a:pt x="0" y="48"/>
                      <a:pt x="0" y="106"/>
                    </a:cubicBezTo>
                    <a:lnTo>
                      <a:pt x="0" y="2759"/>
                    </a:lnTo>
                    <a:cubicBezTo>
                      <a:pt x="0" y="2817"/>
                      <a:pt x="48" y="2864"/>
                      <a:pt x="107" y="2864"/>
                    </a:cubicBezTo>
                    <a:cubicBezTo>
                      <a:pt x="164" y="2864"/>
                      <a:pt x="212" y="2818"/>
                      <a:pt x="212" y="2759"/>
                    </a:cubicBezTo>
                    <a:lnTo>
                      <a:pt x="212" y="106"/>
                    </a:lnTo>
                    <a:cubicBezTo>
                      <a:pt x="212" y="48"/>
                      <a:pt x="165" y="0"/>
                      <a:pt x="107"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32" name="Google Shape;1132;p37"/>
              <p:cNvSpPr/>
              <p:nvPr/>
            </p:nvSpPr>
            <p:spPr>
              <a:xfrm rot="1377000">
                <a:off x="669600" y="760680"/>
                <a:ext cx="1192680" cy="299160"/>
              </a:xfrm>
              <a:custGeom>
                <a:avLst/>
                <a:gdLst/>
                <a:ahLst/>
                <a:cxnLst/>
                <a:rect l="l" t="t" r="r" b="b"/>
                <a:pathLst>
                  <a:path w="6931" h="1741" extrusionOk="0">
                    <a:moveTo>
                      <a:pt x="3327" y="0"/>
                    </a:moveTo>
                    <a:cubicBezTo>
                      <a:pt x="2484" y="0"/>
                      <a:pt x="1641" y="218"/>
                      <a:pt x="884" y="619"/>
                    </a:cubicBezTo>
                    <a:cubicBezTo>
                      <a:pt x="572" y="861"/>
                      <a:pt x="274" y="1150"/>
                      <a:pt x="0" y="1484"/>
                    </a:cubicBezTo>
                    <a:cubicBezTo>
                      <a:pt x="109" y="1389"/>
                      <a:pt x="220" y="1298"/>
                      <a:pt x="336" y="1211"/>
                    </a:cubicBezTo>
                    <a:cubicBezTo>
                      <a:pt x="1210" y="567"/>
                      <a:pt x="2271" y="212"/>
                      <a:pt x="3327" y="212"/>
                    </a:cubicBezTo>
                    <a:cubicBezTo>
                      <a:pt x="3972" y="212"/>
                      <a:pt x="4602" y="334"/>
                      <a:pt x="5193" y="573"/>
                    </a:cubicBezTo>
                    <a:lnTo>
                      <a:pt x="5896" y="921"/>
                    </a:lnTo>
                    <a:cubicBezTo>
                      <a:pt x="6278" y="1150"/>
                      <a:pt x="6624" y="1426"/>
                      <a:pt x="6931" y="1741"/>
                    </a:cubicBezTo>
                    <a:cubicBezTo>
                      <a:pt x="6645" y="1350"/>
                      <a:pt x="6327" y="1014"/>
                      <a:pt x="5989" y="733"/>
                    </a:cubicBezTo>
                    <a:lnTo>
                      <a:pt x="5279" y="381"/>
                    </a:lnTo>
                    <a:cubicBezTo>
                      <a:pt x="4656" y="127"/>
                      <a:pt x="3999" y="0"/>
                      <a:pt x="3327"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33" name="Google Shape;1133;p37"/>
              <p:cNvSpPr/>
              <p:nvPr/>
            </p:nvSpPr>
            <p:spPr>
              <a:xfrm rot="1377000">
                <a:off x="-114480" y="2656080"/>
                <a:ext cx="1166400" cy="287280"/>
              </a:xfrm>
              <a:custGeom>
                <a:avLst/>
                <a:gdLst/>
                <a:ahLst/>
                <a:cxnLst/>
                <a:rect l="l" t="t" r="r" b="b"/>
                <a:pathLst>
                  <a:path w="6778" h="1671" extrusionOk="0">
                    <a:moveTo>
                      <a:pt x="6777" y="0"/>
                    </a:moveTo>
                    <a:lnTo>
                      <a:pt x="6777" y="0"/>
                    </a:lnTo>
                    <a:cubicBezTo>
                      <a:pt x="6541" y="233"/>
                      <a:pt x="6285" y="445"/>
                      <a:pt x="6007" y="631"/>
                    </a:cubicBezTo>
                    <a:cubicBezTo>
                      <a:pt x="5180" y="1181"/>
                      <a:pt x="4210" y="1461"/>
                      <a:pt x="3234" y="1461"/>
                    </a:cubicBezTo>
                    <a:cubicBezTo>
                      <a:pt x="2514" y="1461"/>
                      <a:pt x="1792" y="1309"/>
                      <a:pt x="1122" y="998"/>
                    </a:cubicBezTo>
                    <a:cubicBezTo>
                      <a:pt x="717" y="810"/>
                      <a:pt x="343" y="567"/>
                      <a:pt x="0" y="277"/>
                    </a:cubicBezTo>
                    <a:lnTo>
                      <a:pt x="0" y="277"/>
                    </a:lnTo>
                    <a:cubicBezTo>
                      <a:pt x="287" y="610"/>
                      <a:pt x="598" y="895"/>
                      <a:pt x="924" y="1131"/>
                    </a:cubicBezTo>
                    <a:cubicBezTo>
                      <a:pt x="960" y="1148"/>
                      <a:pt x="996" y="1170"/>
                      <a:pt x="1033" y="1188"/>
                    </a:cubicBezTo>
                    <a:cubicBezTo>
                      <a:pt x="1731" y="1512"/>
                      <a:pt x="2483" y="1671"/>
                      <a:pt x="3235" y="1671"/>
                    </a:cubicBezTo>
                    <a:cubicBezTo>
                      <a:pt x="4123" y="1671"/>
                      <a:pt x="5007" y="1447"/>
                      <a:pt x="5791" y="1009"/>
                    </a:cubicBezTo>
                    <a:cubicBezTo>
                      <a:pt x="6144" y="731"/>
                      <a:pt x="6476" y="393"/>
                      <a:pt x="6777"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34" name="Google Shape;1134;p37"/>
              <p:cNvSpPr/>
              <p:nvPr/>
            </p:nvSpPr>
            <p:spPr>
              <a:xfrm rot="1377000">
                <a:off x="166680" y="792000"/>
                <a:ext cx="261360" cy="985680"/>
              </a:xfrm>
              <a:custGeom>
                <a:avLst/>
                <a:gdLst/>
                <a:ahLst/>
                <a:cxnLst/>
                <a:rect l="l" t="t" r="r" b="b"/>
                <a:pathLst>
                  <a:path w="1520" h="5729" extrusionOk="0">
                    <a:moveTo>
                      <a:pt x="1402" y="1"/>
                    </a:moveTo>
                    <a:cubicBezTo>
                      <a:pt x="1373" y="1"/>
                      <a:pt x="1343" y="13"/>
                      <a:pt x="1322" y="37"/>
                    </a:cubicBezTo>
                    <a:cubicBezTo>
                      <a:pt x="0" y="1533"/>
                      <a:pt x="67" y="3653"/>
                      <a:pt x="126" y="5527"/>
                    </a:cubicBezTo>
                    <a:lnTo>
                      <a:pt x="129" y="5626"/>
                    </a:lnTo>
                    <a:cubicBezTo>
                      <a:pt x="130" y="5685"/>
                      <a:pt x="177" y="5728"/>
                      <a:pt x="235" y="5728"/>
                    </a:cubicBezTo>
                    <a:cubicBezTo>
                      <a:pt x="237" y="5727"/>
                      <a:pt x="238" y="5727"/>
                      <a:pt x="241" y="5727"/>
                    </a:cubicBezTo>
                    <a:cubicBezTo>
                      <a:pt x="298" y="5725"/>
                      <a:pt x="345" y="5676"/>
                      <a:pt x="341" y="5619"/>
                    </a:cubicBezTo>
                    <a:lnTo>
                      <a:pt x="339" y="5520"/>
                    </a:lnTo>
                    <a:cubicBezTo>
                      <a:pt x="280" y="3686"/>
                      <a:pt x="214" y="1608"/>
                      <a:pt x="1481" y="176"/>
                    </a:cubicBezTo>
                    <a:cubicBezTo>
                      <a:pt x="1519" y="132"/>
                      <a:pt x="1515" y="67"/>
                      <a:pt x="1471" y="27"/>
                    </a:cubicBezTo>
                    <a:cubicBezTo>
                      <a:pt x="1451" y="10"/>
                      <a:pt x="1427" y="1"/>
                      <a:pt x="1402"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35" name="Google Shape;1135;p37"/>
              <p:cNvSpPr/>
              <p:nvPr/>
            </p:nvSpPr>
            <p:spPr>
              <a:xfrm rot="1377000">
                <a:off x="-235800" y="2035440"/>
                <a:ext cx="1356480" cy="774720"/>
              </a:xfrm>
              <a:custGeom>
                <a:avLst/>
                <a:gdLst/>
                <a:ahLst/>
                <a:cxnLst/>
                <a:rect l="l" t="t" r="r" b="b"/>
                <a:pathLst>
                  <a:path w="7883" h="4503" extrusionOk="0">
                    <a:moveTo>
                      <a:pt x="111" y="0"/>
                    </a:moveTo>
                    <a:cubicBezTo>
                      <a:pt x="107" y="0"/>
                      <a:pt x="104" y="0"/>
                      <a:pt x="100" y="1"/>
                    </a:cubicBezTo>
                    <a:cubicBezTo>
                      <a:pt x="43" y="6"/>
                      <a:pt x="0" y="58"/>
                      <a:pt x="7" y="117"/>
                    </a:cubicBezTo>
                    <a:cubicBezTo>
                      <a:pt x="13" y="172"/>
                      <a:pt x="20" y="225"/>
                      <a:pt x="28" y="280"/>
                    </a:cubicBezTo>
                    <a:cubicBezTo>
                      <a:pt x="278" y="2065"/>
                      <a:pt x="1510" y="3611"/>
                      <a:pt x="3168" y="4218"/>
                    </a:cubicBezTo>
                    <a:cubicBezTo>
                      <a:pt x="3691" y="4409"/>
                      <a:pt x="4240" y="4503"/>
                      <a:pt x="4784" y="4503"/>
                    </a:cubicBezTo>
                    <a:cubicBezTo>
                      <a:pt x="5884" y="4503"/>
                      <a:pt x="6971" y="4119"/>
                      <a:pt x="7833" y="3389"/>
                    </a:cubicBezTo>
                    <a:cubicBezTo>
                      <a:pt x="7877" y="3351"/>
                      <a:pt x="7882" y="3284"/>
                      <a:pt x="7846" y="3241"/>
                    </a:cubicBezTo>
                    <a:cubicBezTo>
                      <a:pt x="7825" y="3215"/>
                      <a:pt x="7796" y="3203"/>
                      <a:pt x="7766" y="3203"/>
                    </a:cubicBezTo>
                    <a:cubicBezTo>
                      <a:pt x="7742" y="3203"/>
                      <a:pt x="7718" y="3211"/>
                      <a:pt x="7698" y="3227"/>
                    </a:cubicBezTo>
                    <a:cubicBezTo>
                      <a:pt x="6873" y="3926"/>
                      <a:pt x="5835" y="4293"/>
                      <a:pt x="4784" y="4293"/>
                    </a:cubicBezTo>
                    <a:cubicBezTo>
                      <a:pt x="4264" y="4293"/>
                      <a:pt x="3741" y="4203"/>
                      <a:pt x="3239" y="4019"/>
                    </a:cubicBezTo>
                    <a:cubicBezTo>
                      <a:pt x="1652" y="3439"/>
                      <a:pt x="473" y="1959"/>
                      <a:pt x="236" y="249"/>
                    </a:cubicBezTo>
                    <a:cubicBezTo>
                      <a:pt x="230" y="198"/>
                      <a:pt x="223" y="145"/>
                      <a:pt x="218" y="94"/>
                    </a:cubicBezTo>
                    <a:cubicBezTo>
                      <a:pt x="212" y="39"/>
                      <a:pt x="166" y="0"/>
                      <a:pt x="111"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36" name="Google Shape;1136;p37"/>
              <p:cNvSpPr/>
              <p:nvPr/>
            </p:nvSpPr>
            <p:spPr>
              <a:xfrm rot="1377000">
                <a:off x="359280" y="835200"/>
                <a:ext cx="1370880" cy="1868400"/>
              </a:xfrm>
              <a:custGeom>
                <a:avLst/>
                <a:gdLst/>
                <a:ahLst/>
                <a:cxnLst/>
                <a:rect l="l" t="t" r="r" b="b"/>
                <a:pathLst>
                  <a:path w="7967" h="10858" extrusionOk="0">
                    <a:moveTo>
                      <a:pt x="3083" y="1"/>
                    </a:moveTo>
                    <a:cubicBezTo>
                      <a:pt x="1983" y="1"/>
                      <a:pt x="907" y="392"/>
                      <a:pt x="51" y="1104"/>
                    </a:cubicBezTo>
                    <a:cubicBezTo>
                      <a:pt x="6" y="1141"/>
                      <a:pt x="1" y="1208"/>
                      <a:pt x="37" y="1252"/>
                    </a:cubicBezTo>
                    <a:cubicBezTo>
                      <a:pt x="58" y="1276"/>
                      <a:pt x="89" y="1291"/>
                      <a:pt x="118" y="1291"/>
                    </a:cubicBezTo>
                    <a:cubicBezTo>
                      <a:pt x="141" y="1291"/>
                      <a:pt x="166" y="1282"/>
                      <a:pt x="185" y="1265"/>
                    </a:cubicBezTo>
                    <a:cubicBezTo>
                      <a:pt x="1002" y="585"/>
                      <a:pt x="2031" y="210"/>
                      <a:pt x="3081" y="210"/>
                    </a:cubicBezTo>
                    <a:cubicBezTo>
                      <a:pt x="4647" y="210"/>
                      <a:pt x="6144" y="1062"/>
                      <a:pt x="6985" y="2433"/>
                    </a:cubicBezTo>
                    <a:cubicBezTo>
                      <a:pt x="7459" y="3205"/>
                      <a:pt x="7682" y="4103"/>
                      <a:pt x="7689" y="5260"/>
                    </a:cubicBezTo>
                    <a:cubicBezTo>
                      <a:pt x="7691" y="5529"/>
                      <a:pt x="7698" y="5800"/>
                      <a:pt x="7707" y="6072"/>
                    </a:cubicBezTo>
                    <a:cubicBezTo>
                      <a:pt x="7730" y="6840"/>
                      <a:pt x="7753" y="7636"/>
                      <a:pt x="7625" y="8397"/>
                    </a:cubicBezTo>
                    <a:cubicBezTo>
                      <a:pt x="7482" y="9238"/>
                      <a:pt x="7117" y="10031"/>
                      <a:pt x="6571" y="10685"/>
                    </a:cubicBezTo>
                    <a:cubicBezTo>
                      <a:pt x="6533" y="10730"/>
                      <a:pt x="6539" y="10796"/>
                      <a:pt x="6584" y="10833"/>
                    </a:cubicBezTo>
                    <a:cubicBezTo>
                      <a:pt x="6604" y="10849"/>
                      <a:pt x="6628" y="10857"/>
                      <a:pt x="6651" y="10857"/>
                    </a:cubicBezTo>
                    <a:cubicBezTo>
                      <a:pt x="6681" y="10857"/>
                      <a:pt x="6711" y="10845"/>
                      <a:pt x="6732" y="10819"/>
                    </a:cubicBezTo>
                    <a:cubicBezTo>
                      <a:pt x="7302" y="10136"/>
                      <a:pt x="7682" y="9311"/>
                      <a:pt x="7832" y="8431"/>
                    </a:cubicBezTo>
                    <a:cubicBezTo>
                      <a:pt x="7967" y="7651"/>
                      <a:pt x="7944" y="6845"/>
                      <a:pt x="7920" y="6066"/>
                    </a:cubicBezTo>
                    <a:cubicBezTo>
                      <a:pt x="7911" y="5795"/>
                      <a:pt x="7903" y="5527"/>
                      <a:pt x="7901" y="5260"/>
                    </a:cubicBezTo>
                    <a:cubicBezTo>
                      <a:pt x="7893" y="4062"/>
                      <a:pt x="7660" y="3130"/>
                      <a:pt x="7166" y="2326"/>
                    </a:cubicBezTo>
                    <a:cubicBezTo>
                      <a:pt x="6287" y="891"/>
                      <a:pt x="4723" y="1"/>
                      <a:pt x="3083"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37" name="Google Shape;1137;p37"/>
              <p:cNvSpPr/>
              <p:nvPr/>
            </p:nvSpPr>
            <p:spPr>
              <a:xfrm rot="1377000">
                <a:off x="457560" y="770040"/>
                <a:ext cx="650160" cy="522720"/>
              </a:xfrm>
              <a:custGeom>
                <a:avLst/>
                <a:gdLst/>
                <a:ahLst/>
                <a:cxnLst/>
                <a:rect l="l" t="t" r="r" b="b"/>
                <a:pathLst>
                  <a:path w="3779" h="3040" extrusionOk="0">
                    <a:moveTo>
                      <a:pt x="3664" y="1"/>
                    </a:moveTo>
                    <a:cubicBezTo>
                      <a:pt x="3662" y="1"/>
                      <a:pt x="3659" y="1"/>
                      <a:pt x="3657" y="1"/>
                    </a:cubicBezTo>
                    <a:cubicBezTo>
                      <a:pt x="3602" y="6"/>
                      <a:pt x="3547" y="14"/>
                      <a:pt x="3493" y="22"/>
                    </a:cubicBezTo>
                    <a:cubicBezTo>
                      <a:pt x="1920" y="246"/>
                      <a:pt x="558" y="1375"/>
                      <a:pt x="20" y="2900"/>
                    </a:cubicBezTo>
                    <a:cubicBezTo>
                      <a:pt x="0" y="2955"/>
                      <a:pt x="29" y="3015"/>
                      <a:pt x="84" y="3034"/>
                    </a:cubicBezTo>
                    <a:cubicBezTo>
                      <a:pt x="95" y="3038"/>
                      <a:pt x="108" y="3039"/>
                      <a:pt x="120" y="3039"/>
                    </a:cubicBezTo>
                    <a:cubicBezTo>
                      <a:pt x="164" y="3039"/>
                      <a:pt x="203" y="3012"/>
                      <a:pt x="220" y="2970"/>
                    </a:cubicBezTo>
                    <a:cubicBezTo>
                      <a:pt x="731" y="1518"/>
                      <a:pt x="2028" y="443"/>
                      <a:pt x="3522" y="230"/>
                    </a:cubicBezTo>
                    <a:cubicBezTo>
                      <a:pt x="3575" y="224"/>
                      <a:pt x="3626" y="217"/>
                      <a:pt x="3679" y="212"/>
                    </a:cubicBezTo>
                    <a:cubicBezTo>
                      <a:pt x="3736" y="206"/>
                      <a:pt x="3779" y="153"/>
                      <a:pt x="3773" y="96"/>
                    </a:cubicBezTo>
                    <a:cubicBezTo>
                      <a:pt x="3767" y="40"/>
                      <a:pt x="3720" y="1"/>
                      <a:pt x="3664"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38" name="Google Shape;1138;p37"/>
              <p:cNvSpPr/>
              <p:nvPr/>
            </p:nvSpPr>
            <p:spPr>
              <a:xfrm rot="1377000">
                <a:off x="33120" y="1260720"/>
                <a:ext cx="431640" cy="1255680"/>
              </a:xfrm>
              <a:custGeom>
                <a:avLst/>
                <a:gdLst/>
                <a:ahLst/>
                <a:cxnLst/>
                <a:rect l="l" t="t" r="r" b="b"/>
                <a:pathLst>
                  <a:path w="2510" h="7298" extrusionOk="0">
                    <a:moveTo>
                      <a:pt x="194" y="1"/>
                    </a:moveTo>
                    <a:cubicBezTo>
                      <a:pt x="141" y="1"/>
                      <a:pt x="97" y="44"/>
                      <a:pt x="93" y="97"/>
                    </a:cubicBezTo>
                    <a:cubicBezTo>
                      <a:pt x="15" y="978"/>
                      <a:pt x="1" y="1960"/>
                      <a:pt x="53" y="3012"/>
                    </a:cubicBezTo>
                    <a:lnTo>
                      <a:pt x="53" y="3637"/>
                    </a:lnTo>
                    <a:cubicBezTo>
                      <a:pt x="204" y="5233"/>
                      <a:pt x="1080" y="6632"/>
                      <a:pt x="2340" y="7285"/>
                    </a:cubicBezTo>
                    <a:cubicBezTo>
                      <a:pt x="2355" y="7293"/>
                      <a:pt x="2372" y="7298"/>
                      <a:pt x="2389" y="7298"/>
                    </a:cubicBezTo>
                    <a:cubicBezTo>
                      <a:pt x="2427" y="7298"/>
                      <a:pt x="2463" y="7277"/>
                      <a:pt x="2482" y="7242"/>
                    </a:cubicBezTo>
                    <a:cubicBezTo>
                      <a:pt x="2509" y="7189"/>
                      <a:pt x="2488" y="7126"/>
                      <a:pt x="2436" y="7099"/>
                    </a:cubicBezTo>
                    <a:cubicBezTo>
                      <a:pt x="1239" y="6478"/>
                      <a:pt x="405" y="5143"/>
                      <a:pt x="263" y="3628"/>
                    </a:cubicBezTo>
                    <a:lnTo>
                      <a:pt x="263" y="3008"/>
                    </a:lnTo>
                    <a:cubicBezTo>
                      <a:pt x="212" y="1960"/>
                      <a:pt x="225" y="986"/>
                      <a:pt x="302" y="116"/>
                    </a:cubicBezTo>
                    <a:cubicBezTo>
                      <a:pt x="308" y="57"/>
                      <a:pt x="266" y="7"/>
                      <a:pt x="207" y="1"/>
                    </a:cubicBezTo>
                    <a:cubicBezTo>
                      <a:pt x="203" y="1"/>
                      <a:pt x="198" y="1"/>
                      <a:pt x="194"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39" name="Google Shape;1139;p37"/>
              <p:cNvSpPr/>
              <p:nvPr/>
            </p:nvSpPr>
            <p:spPr>
              <a:xfrm rot="1377000">
                <a:off x="594000" y="959040"/>
                <a:ext cx="975600" cy="1971720"/>
              </a:xfrm>
              <a:custGeom>
                <a:avLst/>
                <a:gdLst/>
                <a:ahLst/>
                <a:cxnLst/>
                <a:rect l="l" t="t" r="r" b="b"/>
                <a:pathLst>
                  <a:path w="5671" h="11457" extrusionOk="0">
                    <a:moveTo>
                      <a:pt x="1731" y="1"/>
                    </a:moveTo>
                    <a:cubicBezTo>
                      <a:pt x="1675" y="1"/>
                      <a:pt x="1628" y="40"/>
                      <a:pt x="1623" y="96"/>
                    </a:cubicBezTo>
                    <a:cubicBezTo>
                      <a:pt x="1618" y="153"/>
                      <a:pt x="1659" y="206"/>
                      <a:pt x="1717" y="212"/>
                    </a:cubicBezTo>
                    <a:cubicBezTo>
                      <a:pt x="3361" y="373"/>
                      <a:pt x="4782" y="1572"/>
                      <a:pt x="5253" y="3193"/>
                    </a:cubicBezTo>
                    <a:cubicBezTo>
                      <a:pt x="5460" y="3906"/>
                      <a:pt x="5449" y="4681"/>
                      <a:pt x="5440" y="5430"/>
                    </a:cubicBezTo>
                    <a:cubicBezTo>
                      <a:pt x="5437" y="5680"/>
                      <a:pt x="5432" y="5928"/>
                      <a:pt x="5437" y="6173"/>
                    </a:cubicBezTo>
                    <a:cubicBezTo>
                      <a:pt x="5452" y="7021"/>
                      <a:pt x="5432" y="8001"/>
                      <a:pt x="5009" y="8887"/>
                    </a:cubicBezTo>
                    <a:cubicBezTo>
                      <a:pt x="4320" y="10325"/>
                      <a:pt x="2865" y="11247"/>
                      <a:pt x="1325" y="11247"/>
                    </a:cubicBezTo>
                    <a:cubicBezTo>
                      <a:pt x="1235" y="11247"/>
                      <a:pt x="1145" y="11244"/>
                      <a:pt x="1055" y="11238"/>
                    </a:cubicBezTo>
                    <a:cubicBezTo>
                      <a:pt x="747" y="11216"/>
                      <a:pt x="442" y="11159"/>
                      <a:pt x="150" y="11067"/>
                    </a:cubicBezTo>
                    <a:cubicBezTo>
                      <a:pt x="140" y="11063"/>
                      <a:pt x="129" y="11062"/>
                      <a:pt x="119" y="11062"/>
                    </a:cubicBezTo>
                    <a:cubicBezTo>
                      <a:pt x="73" y="11062"/>
                      <a:pt x="32" y="11091"/>
                      <a:pt x="18" y="11136"/>
                    </a:cubicBezTo>
                    <a:cubicBezTo>
                      <a:pt x="1" y="11192"/>
                      <a:pt x="33" y="11251"/>
                      <a:pt x="87" y="11267"/>
                    </a:cubicBezTo>
                    <a:cubicBezTo>
                      <a:pt x="396" y="11363"/>
                      <a:pt x="716" y="11424"/>
                      <a:pt x="1042" y="11446"/>
                    </a:cubicBezTo>
                    <a:cubicBezTo>
                      <a:pt x="1137" y="11454"/>
                      <a:pt x="1231" y="11456"/>
                      <a:pt x="1327" y="11456"/>
                    </a:cubicBezTo>
                    <a:cubicBezTo>
                      <a:pt x="2945" y="11456"/>
                      <a:pt x="4476" y="10486"/>
                      <a:pt x="5200" y="8976"/>
                    </a:cubicBezTo>
                    <a:cubicBezTo>
                      <a:pt x="5644" y="8049"/>
                      <a:pt x="5665" y="7040"/>
                      <a:pt x="5648" y="6166"/>
                    </a:cubicBezTo>
                    <a:cubicBezTo>
                      <a:pt x="5644" y="5924"/>
                      <a:pt x="5646" y="5678"/>
                      <a:pt x="5651" y="5430"/>
                    </a:cubicBezTo>
                    <a:cubicBezTo>
                      <a:pt x="5660" y="4668"/>
                      <a:pt x="5670" y="3877"/>
                      <a:pt x="5454" y="3135"/>
                    </a:cubicBezTo>
                    <a:cubicBezTo>
                      <a:pt x="4960" y="1430"/>
                      <a:pt x="3467" y="171"/>
                      <a:pt x="1738" y="1"/>
                    </a:cubicBezTo>
                    <a:cubicBezTo>
                      <a:pt x="1736" y="1"/>
                      <a:pt x="1734" y="1"/>
                      <a:pt x="1731"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40" name="Google Shape;1140;p37"/>
              <p:cNvSpPr/>
              <p:nvPr/>
            </p:nvSpPr>
            <p:spPr>
              <a:xfrm rot="1377000">
                <a:off x="43200" y="2390400"/>
                <a:ext cx="1029600" cy="288360"/>
              </a:xfrm>
              <a:custGeom>
                <a:avLst/>
                <a:gdLst/>
                <a:ahLst/>
                <a:cxnLst/>
                <a:rect l="l" t="t" r="r" b="b"/>
                <a:pathLst>
                  <a:path w="5984" h="1678" extrusionOk="0">
                    <a:moveTo>
                      <a:pt x="5864" y="1"/>
                    </a:moveTo>
                    <a:cubicBezTo>
                      <a:pt x="5832" y="1"/>
                      <a:pt x="5800" y="16"/>
                      <a:pt x="5778" y="44"/>
                    </a:cubicBezTo>
                    <a:cubicBezTo>
                      <a:pt x="5090" y="958"/>
                      <a:pt x="4028" y="1465"/>
                      <a:pt x="2946" y="1465"/>
                    </a:cubicBezTo>
                    <a:cubicBezTo>
                      <a:pt x="2520" y="1465"/>
                      <a:pt x="2092" y="1387"/>
                      <a:pt x="1682" y="1224"/>
                    </a:cubicBezTo>
                    <a:cubicBezTo>
                      <a:pt x="1104" y="994"/>
                      <a:pt x="593" y="612"/>
                      <a:pt x="201" y="124"/>
                    </a:cubicBezTo>
                    <a:cubicBezTo>
                      <a:pt x="180" y="98"/>
                      <a:pt x="150" y="84"/>
                      <a:pt x="119" y="84"/>
                    </a:cubicBezTo>
                    <a:cubicBezTo>
                      <a:pt x="96" y="84"/>
                      <a:pt x="73" y="92"/>
                      <a:pt x="53" y="107"/>
                    </a:cubicBezTo>
                    <a:cubicBezTo>
                      <a:pt x="8" y="145"/>
                      <a:pt x="0" y="210"/>
                      <a:pt x="37" y="255"/>
                    </a:cubicBezTo>
                    <a:cubicBezTo>
                      <a:pt x="450" y="774"/>
                      <a:pt x="993" y="1176"/>
                      <a:pt x="1604" y="1419"/>
                    </a:cubicBezTo>
                    <a:cubicBezTo>
                      <a:pt x="2041" y="1594"/>
                      <a:pt x="2496" y="1678"/>
                      <a:pt x="2946" y="1678"/>
                    </a:cubicBezTo>
                    <a:cubicBezTo>
                      <a:pt x="4093" y="1678"/>
                      <a:pt x="5218" y="1141"/>
                      <a:pt x="5947" y="171"/>
                    </a:cubicBezTo>
                    <a:cubicBezTo>
                      <a:pt x="5984" y="124"/>
                      <a:pt x="5974" y="58"/>
                      <a:pt x="5927" y="23"/>
                    </a:cubicBezTo>
                    <a:cubicBezTo>
                      <a:pt x="5908" y="8"/>
                      <a:pt x="5886" y="1"/>
                      <a:pt x="5864"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41" name="Google Shape;1141;p37"/>
              <p:cNvSpPr/>
              <p:nvPr/>
            </p:nvSpPr>
            <p:spPr>
              <a:xfrm rot="1377000">
                <a:off x="1275840" y="1377360"/>
                <a:ext cx="219600" cy="1209240"/>
              </a:xfrm>
              <a:custGeom>
                <a:avLst/>
                <a:gdLst/>
                <a:ahLst/>
                <a:cxnLst/>
                <a:rect l="l" t="t" r="r" b="b"/>
                <a:pathLst>
                  <a:path w="1277" h="7027" extrusionOk="0">
                    <a:moveTo>
                      <a:pt x="117" y="0"/>
                    </a:moveTo>
                    <a:cubicBezTo>
                      <a:pt x="90" y="0"/>
                      <a:pt x="63" y="11"/>
                      <a:pt x="42" y="31"/>
                    </a:cubicBezTo>
                    <a:cubicBezTo>
                      <a:pt x="1" y="73"/>
                      <a:pt x="1" y="139"/>
                      <a:pt x="42" y="181"/>
                    </a:cubicBezTo>
                    <a:cubicBezTo>
                      <a:pt x="563" y="704"/>
                      <a:pt x="874" y="1394"/>
                      <a:pt x="920" y="2126"/>
                    </a:cubicBezTo>
                    <a:cubicBezTo>
                      <a:pt x="1049" y="3326"/>
                      <a:pt x="1063" y="4522"/>
                      <a:pt x="966" y="5886"/>
                    </a:cubicBezTo>
                    <a:cubicBezTo>
                      <a:pt x="922" y="6243"/>
                      <a:pt x="791" y="6560"/>
                      <a:pt x="652" y="6878"/>
                    </a:cubicBezTo>
                    <a:cubicBezTo>
                      <a:pt x="629" y="6932"/>
                      <a:pt x="652" y="6993"/>
                      <a:pt x="706" y="7016"/>
                    </a:cubicBezTo>
                    <a:cubicBezTo>
                      <a:pt x="719" y="7022"/>
                      <a:pt x="734" y="7026"/>
                      <a:pt x="749" y="7026"/>
                    </a:cubicBezTo>
                    <a:cubicBezTo>
                      <a:pt x="789" y="7026"/>
                      <a:pt x="828" y="7003"/>
                      <a:pt x="844" y="6963"/>
                    </a:cubicBezTo>
                    <a:cubicBezTo>
                      <a:pt x="992" y="6628"/>
                      <a:pt x="1128" y="6297"/>
                      <a:pt x="1175" y="5904"/>
                    </a:cubicBezTo>
                    <a:cubicBezTo>
                      <a:pt x="1276" y="4524"/>
                      <a:pt x="1261" y="3315"/>
                      <a:pt x="1129" y="2107"/>
                    </a:cubicBezTo>
                    <a:cubicBezTo>
                      <a:pt x="1082" y="1328"/>
                      <a:pt x="750" y="592"/>
                      <a:pt x="192" y="31"/>
                    </a:cubicBezTo>
                    <a:cubicBezTo>
                      <a:pt x="171" y="11"/>
                      <a:pt x="144" y="0"/>
                      <a:pt x="117"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42" name="Google Shape;1142;p37"/>
              <p:cNvSpPr/>
              <p:nvPr/>
            </p:nvSpPr>
            <p:spPr>
              <a:xfrm rot="1377000">
                <a:off x="268200" y="906480"/>
                <a:ext cx="1031040" cy="1428120"/>
              </a:xfrm>
              <a:custGeom>
                <a:avLst/>
                <a:gdLst/>
                <a:ahLst/>
                <a:cxnLst/>
                <a:rect l="l" t="t" r="r" b="b"/>
                <a:pathLst>
                  <a:path w="5992" h="8299" extrusionOk="0">
                    <a:moveTo>
                      <a:pt x="3829" y="1"/>
                    </a:moveTo>
                    <a:cubicBezTo>
                      <a:pt x="2408" y="1"/>
                      <a:pt x="1039" y="889"/>
                      <a:pt x="421" y="2213"/>
                    </a:cubicBezTo>
                    <a:cubicBezTo>
                      <a:pt x="1" y="3115"/>
                      <a:pt x="24" y="4104"/>
                      <a:pt x="47" y="5063"/>
                    </a:cubicBezTo>
                    <a:lnTo>
                      <a:pt x="50" y="5182"/>
                    </a:lnTo>
                    <a:cubicBezTo>
                      <a:pt x="54" y="5369"/>
                      <a:pt x="54" y="5553"/>
                      <a:pt x="56" y="5737"/>
                    </a:cubicBezTo>
                    <a:cubicBezTo>
                      <a:pt x="57" y="6570"/>
                      <a:pt x="58" y="7428"/>
                      <a:pt x="446" y="8238"/>
                    </a:cubicBezTo>
                    <a:cubicBezTo>
                      <a:pt x="464" y="8276"/>
                      <a:pt x="502" y="8298"/>
                      <a:pt x="541" y="8298"/>
                    </a:cubicBezTo>
                    <a:cubicBezTo>
                      <a:pt x="556" y="8298"/>
                      <a:pt x="571" y="8295"/>
                      <a:pt x="586" y="8288"/>
                    </a:cubicBezTo>
                    <a:cubicBezTo>
                      <a:pt x="638" y="8264"/>
                      <a:pt x="660" y="8201"/>
                      <a:pt x="635" y="8147"/>
                    </a:cubicBezTo>
                    <a:cubicBezTo>
                      <a:pt x="270" y="7381"/>
                      <a:pt x="267" y="6583"/>
                      <a:pt x="265" y="5737"/>
                    </a:cubicBezTo>
                    <a:cubicBezTo>
                      <a:pt x="265" y="5551"/>
                      <a:pt x="265" y="5364"/>
                      <a:pt x="260" y="5177"/>
                    </a:cubicBezTo>
                    <a:lnTo>
                      <a:pt x="257" y="5057"/>
                    </a:lnTo>
                    <a:cubicBezTo>
                      <a:pt x="235" y="4124"/>
                      <a:pt x="212" y="3158"/>
                      <a:pt x="611" y="2303"/>
                    </a:cubicBezTo>
                    <a:cubicBezTo>
                      <a:pt x="1194" y="1053"/>
                      <a:pt x="2486" y="211"/>
                      <a:pt x="3827" y="211"/>
                    </a:cubicBezTo>
                    <a:cubicBezTo>
                      <a:pt x="4528" y="211"/>
                      <a:pt x="5232" y="434"/>
                      <a:pt x="5812" y="835"/>
                    </a:cubicBezTo>
                    <a:cubicBezTo>
                      <a:pt x="5831" y="847"/>
                      <a:pt x="5852" y="855"/>
                      <a:pt x="5872" y="855"/>
                    </a:cubicBezTo>
                    <a:cubicBezTo>
                      <a:pt x="5905" y="855"/>
                      <a:pt x="5938" y="839"/>
                      <a:pt x="5959" y="809"/>
                    </a:cubicBezTo>
                    <a:cubicBezTo>
                      <a:pt x="5992" y="762"/>
                      <a:pt x="5981" y="696"/>
                      <a:pt x="5933" y="663"/>
                    </a:cubicBezTo>
                    <a:cubicBezTo>
                      <a:pt x="5321" y="237"/>
                      <a:pt x="4572" y="1"/>
                      <a:pt x="3829"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43" name="Google Shape;1143;p37"/>
              <p:cNvSpPr/>
              <p:nvPr/>
            </p:nvSpPr>
            <p:spPr>
              <a:xfrm rot="1377000">
                <a:off x="286200" y="1041120"/>
                <a:ext cx="1118160" cy="1604520"/>
              </a:xfrm>
              <a:custGeom>
                <a:avLst/>
                <a:gdLst/>
                <a:ahLst/>
                <a:cxnLst/>
                <a:rect l="l" t="t" r="r" b="b"/>
                <a:pathLst>
                  <a:path w="6498" h="9325" extrusionOk="0">
                    <a:moveTo>
                      <a:pt x="3250" y="211"/>
                    </a:moveTo>
                    <a:cubicBezTo>
                      <a:pt x="4925" y="211"/>
                      <a:pt x="6287" y="1613"/>
                      <a:pt x="6287" y="3336"/>
                    </a:cubicBezTo>
                    <a:lnTo>
                      <a:pt x="6287" y="5989"/>
                    </a:lnTo>
                    <a:cubicBezTo>
                      <a:pt x="6287" y="7712"/>
                      <a:pt x="4924" y="9114"/>
                      <a:pt x="3250" y="9114"/>
                    </a:cubicBezTo>
                    <a:cubicBezTo>
                      <a:pt x="1574" y="9114"/>
                      <a:pt x="213" y="7712"/>
                      <a:pt x="213" y="5989"/>
                    </a:cubicBezTo>
                    <a:lnTo>
                      <a:pt x="213" y="3336"/>
                    </a:lnTo>
                    <a:cubicBezTo>
                      <a:pt x="213" y="1613"/>
                      <a:pt x="1576" y="211"/>
                      <a:pt x="3250" y="211"/>
                    </a:cubicBezTo>
                    <a:close/>
                    <a:moveTo>
                      <a:pt x="3249" y="0"/>
                    </a:moveTo>
                    <a:cubicBezTo>
                      <a:pt x="1458" y="0"/>
                      <a:pt x="0" y="1496"/>
                      <a:pt x="0" y="3336"/>
                    </a:cubicBezTo>
                    <a:lnTo>
                      <a:pt x="0" y="5989"/>
                    </a:lnTo>
                    <a:cubicBezTo>
                      <a:pt x="0" y="7827"/>
                      <a:pt x="1458" y="9324"/>
                      <a:pt x="3249" y="9324"/>
                    </a:cubicBezTo>
                    <a:cubicBezTo>
                      <a:pt x="5039" y="9324"/>
                      <a:pt x="6497" y="7829"/>
                      <a:pt x="6497" y="5989"/>
                    </a:cubicBezTo>
                    <a:lnTo>
                      <a:pt x="6497" y="3336"/>
                    </a:lnTo>
                    <a:cubicBezTo>
                      <a:pt x="6498" y="1496"/>
                      <a:pt x="5040" y="0"/>
                      <a:pt x="3249"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44" name="Google Shape;1144;p37"/>
              <p:cNvSpPr/>
              <p:nvPr/>
            </p:nvSpPr>
            <p:spPr>
              <a:xfrm rot="1377000">
                <a:off x="376560" y="1133280"/>
                <a:ext cx="937800" cy="1419480"/>
              </a:xfrm>
              <a:custGeom>
                <a:avLst/>
                <a:gdLst/>
                <a:ahLst/>
                <a:cxnLst/>
                <a:rect l="l" t="t" r="r" b="b"/>
                <a:pathLst>
                  <a:path w="5451" h="8249" extrusionOk="0">
                    <a:moveTo>
                      <a:pt x="2726" y="213"/>
                    </a:moveTo>
                    <a:cubicBezTo>
                      <a:pt x="4112" y="213"/>
                      <a:pt x="5239" y="1373"/>
                      <a:pt x="5239" y="2799"/>
                    </a:cubicBezTo>
                    <a:lnTo>
                      <a:pt x="5239" y="5452"/>
                    </a:lnTo>
                    <a:cubicBezTo>
                      <a:pt x="5239" y="6878"/>
                      <a:pt x="4112" y="8038"/>
                      <a:pt x="2726" y="8038"/>
                    </a:cubicBezTo>
                    <a:cubicBezTo>
                      <a:pt x="1340" y="8038"/>
                      <a:pt x="213" y="6878"/>
                      <a:pt x="213" y="5452"/>
                    </a:cubicBezTo>
                    <a:lnTo>
                      <a:pt x="213" y="2799"/>
                    </a:lnTo>
                    <a:cubicBezTo>
                      <a:pt x="213" y="1373"/>
                      <a:pt x="1340" y="213"/>
                      <a:pt x="2726" y="213"/>
                    </a:cubicBezTo>
                    <a:close/>
                    <a:moveTo>
                      <a:pt x="2725" y="1"/>
                    </a:moveTo>
                    <a:cubicBezTo>
                      <a:pt x="1222" y="1"/>
                      <a:pt x="0" y="1255"/>
                      <a:pt x="0" y="2798"/>
                    </a:cubicBezTo>
                    <a:lnTo>
                      <a:pt x="0" y="5452"/>
                    </a:lnTo>
                    <a:cubicBezTo>
                      <a:pt x="0" y="6994"/>
                      <a:pt x="1222" y="8249"/>
                      <a:pt x="2725" y="8249"/>
                    </a:cubicBezTo>
                    <a:cubicBezTo>
                      <a:pt x="4227" y="8249"/>
                      <a:pt x="5448" y="6994"/>
                      <a:pt x="5448" y="5452"/>
                    </a:cubicBezTo>
                    <a:lnTo>
                      <a:pt x="5448" y="2799"/>
                    </a:lnTo>
                    <a:cubicBezTo>
                      <a:pt x="5450" y="1257"/>
                      <a:pt x="4227" y="1"/>
                      <a:pt x="2725"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45" name="Google Shape;1145;p37"/>
              <p:cNvSpPr/>
              <p:nvPr/>
            </p:nvSpPr>
            <p:spPr>
              <a:xfrm rot="1377000">
                <a:off x="464040" y="1226520"/>
                <a:ext cx="764640" cy="1232280"/>
              </a:xfrm>
              <a:custGeom>
                <a:avLst/>
                <a:gdLst/>
                <a:ahLst/>
                <a:cxnLst/>
                <a:rect l="l" t="t" r="r" b="b"/>
                <a:pathLst>
                  <a:path w="4445" h="7161" extrusionOk="0">
                    <a:moveTo>
                      <a:pt x="2216" y="0"/>
                    </a:moveTo>
                    <a:cubicBezTo>
                      <a:pt x="2175" y="0"/>
                      <a:pt x="2136" y="2"/>
                      <a:pt x="2097" y="4"/>
                    </a:cubicBezTo>
                    <a:cubicBezTo>
                      <a:pt x="1342" y="44"/>
                      <a:pt x="647" y="496"/>
                      <a:pt x="282" y="1179"/>
                    </a:cubicBezTo>
                    <a:cubicBezTo>
                      <a:pt x="35" y="1644"/>
                      <a:pt x="15" y="2125"/>
                      <a:pt x="15" y="2576"/>
                    </a:cubicBezTo>
                    <a:lnTo>
                      <a:pt x="15" y="4094"/>
                    </a:lnTo>
                    <a:cubicBezTo>
                      <a:pt x="15" y="4190"/>
                      <a:pt x="12" y="4291"/>
                      <a:pt x="11" y="4390"/>
                    </a:cubicBezTo>
                    <a:cubicBezTo>
                      <a:pt x="6" y="4649"/>
                      <a:pt x="0" y="4916"/>
                      <a:pt x="30" y="5175"/>
                    </a:cubicBezTo>
                    <a:cubicBezTo>
                      <a:pt x="121" y="5967"/>
                      <a:pt x="611" y="6635"/>
                      <a:pt x="1344" y="6964"/>
                    </a:cubicBezTo>
                    <a:cubicBezTo>
                      <a:pt x="1636" y="7094"/>
                      <a:pt x="1942" y="7160"/>
                      <a:pt x="2244" y="7160"/>
                    </a:cubicBezTo>
                    <a:cubicBezTo>
                      <a:pt x="2673" y="7160"/>
                      <a:pt x="3095" y="7030"/>
                      <a:pt x="3457" y="6775"/>
                    </a:cubicBezTo>
                    <a:cubicBezTo>
                      <a:pt x="3506" y="6742"/>
                      <a:pt x="3517" y="6677"/>
                      <a:pt x="3484" y="6628"/>
                    </a:cubicBezTo>
                    <a:cubicBezTo>
                      <a:pt x="3464" y="6599"/>
                      <a:pt x="3431" y="6583"/>
                      <a:pt x="3398" y="6583"/>
                    </a:cubicBezTo>
                    <a:cubicBezTo>
                      <a:pt x="3377" y="6583"/>
                      <a:pt x="3355" y="6589"/>
                      <a:pt x="3337" y="6602"/>
                    </a:cubicBezTo>
                    <a:cubicBezTo>
                      <a:pt x="3011" y="6831"/>
                      <a:pt x="2631" y="6948"/>
                      <a:pt x="2244" y="6948"/>
                    </a:cubicBezTo>
                    <a:cubicBezTo>
                      <a:pt x="1971" y="6948"/>
                      <a:pt x="1694" y="6890"/>
                      <a:pt x="1429" y="6772"/>
                    </a:cubicBezTo>
                    <a:cubicBezTo>
                      <a:pt x="766" y="6475"/>
                      <a:pt x="322" y="5868"/>
                      <a:pt x="239" y="5152"/>
                    </a:cubicBezTo>
                    <a:cubicBezTo>
                      <a:pt x="212" y="4906"/>
                      <a:pt x="216" y="4645"/>
                      <a:pt x="222" y="4393"/>
                    </a:cubicBezTo>
                    <a:cubicBezTo>
                      <a:pt x="223" y="4292"/>
                      <a:pt x="226" y="4192"/>
                      <a:pt x="226" y="4091"/>
                    </a:cubicBezTo>
                    <a:lnTo>
                      <a:pt x="226" y="2574"/>
                    </a:lnTo>
                    <a:cubicBezTo>
                      <a:pt x="226" y="2149"/>
                      <a:pt x="245" y="1698"/>
                      <a:pt x="469" y="1277"/>
                    </a:cubicBezTo>
                    <a:cubicBezTo>
                      <a:pt x="798" y="657"/>
                      <a:pt x="1427" y="249"/>
                      <a:pt x="2108" y="212"/>
                    </a:cubicBezTo>
                    <a:cubicBezTo>
                      <a:pt x="2145" y="211"/>
                      <a:pt x="2180" y="209"/>
                      <a:pt x="2216" y="209"/>
                    </a:cubicBezTo>
                    <a:cubicBezTo>
                      <a:pt x="2901" y="209"/>
                      <a:pt x="3551" y="585"/>
                      <a:pt x="3912" y="1188"/>
                    </a:cubicBezTo>
                    <a:cubicBezTo>
                      <a:pt x="4169" y="1620"/>
                      <a:pt x="4204" y="2083"/>
                      <a:pt x="4204" y="2521"/>
                    </a:cubicBezTo>
                    <a:cubicBezTo>
                      <a:pt x="4204" y="2792"/>
                      <a:pt x="4210" y="3065"/>
                      <a:pt x="4214" y="3339"/>
                    </a:cubicBezTo>
                    <a:cubicBezTo>
                      <a:pt x="4224" y="3899"/>
                      <a:pt x="4235" y="4481"/>
                      <a:pt x="4201" y="5043"/>
                    </a:cubicBezTo>
                    <a:cubicBezTo>
                      <a:pt x="4179" y="5395"/>
                      <a:pt x="4067" y="5737"/>
                      <a:pt x="3879" y="6033"/>
                    </a:cubicBezTo>
                    <a:cubicBezTo>
                      <a:pt x="3847" y="6082"/>
                      <a:pt x="3862" y="6147"/>
                      <a:pt x="3910" y="6179"/>
                    </a:cubicBezTo>
                    <a:cubicBezTo>
                      <a:pt x="3928" y="6190"/>
                      <a:pt x="3947" y="6195"/>
                      <a:pt x="3966" y="6195"/>
                    </a:cubicBezTo>
                    <a:cubicBezTo>
                      <a:pt x="4000" y="6195"/>
                      <a:pt x="4034" y="6179"/>
                      <a:pt x="4055" y="6146"/>
                    </a:cubicBezTo>
                    <a:cubicBezTo>
                      <a:pt x="4262" y="5821"/>
                      <a:pt x="4385" y="5444"/>
                      <a:pt x="4409" y="5055"/>
                    </a:cubicBezTo>
                    <a:cubicBezTo>
                      <a:pt x="4445" y="4485"/>
                      <a:pt x="4434" y="3899"/>
                      <a:pt x="4424" y="3335"/>
                    </a:cubicBezTo>
                    <a:cubicBezTo>
                      <a:pt x="4418" y="3063"/>
                      <a:pt x="4415" y="2791"/>
                      <a:pt x="4415" y="2521"/>
                    </a:cubicBezTo>
                    <a:cubicBezTo>
                      <a:pt x="4415" y="2077"/>
                      <a:pt x="4377" y="1557"/>
                      <a:pt x="4091" y="1080"/>
                    </a:cubicBezTo>
                    <a:cubicBezTo>
                      <a:pt x="3694" y="415"/>
                      <a:pt x="2976" y="0"/>
                      <a:pt x="2216"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46" name="Google Shape;1146;p37"/>
              <p:cNvSpPr/>
              <p:nvPr/>
            </p:nvSpPr>
            <p:spPr>
              <a:xfrm rot="1377000">
                <a:off x="553320" y="1318680"/>
                <a:ext cx="583560" cy="1048680"/>
              </a:xfrm>
              <a:custGeom>
                <a:avLst/>
                <a:gdLst/>
                <a:ahLst/>
                <a:cxnLst/>
                <a:rect l="l" t="t" r="r" b="b"/>
                <a:pathLst>
                  <a:path w="3393" h="6094" extrusionOk="0">
                    <a:moveTo>
                      <a:pt x="1696" y="1"/>
                    </a:moveTo>
                    <a:cubicBezTo>
                      <a:pt x="1664" y="1"/>
                      <a:pt x="1631" y="2"/>
                      <a:pt x="1599" y="3"/>
                    </a:cubicBezTo>
                    <a:cubicBezTo>
                      <a:pt x="817" y="48"/>
                      <a:pt x="160" y="659"/>
                      <a:pt x="40" y="1455"/>
                    </a:cubicBezTo>
                    <a:cubicBezTo>
                      <a:pt x="0" y="1714"/>
                      <a:pt x="7" y="1984"/>
                      <a:pt x="13" y="2246"/>
                    </a:cubicBezTo>
                    <a:cubicBezTo>
                      <a:pt x="17" y="2345"/>
                      <a:pt x="19" y="2443"/>
                      <a:pt x="19" y="2540"/>
                    </a:cubicBezTo>
                    <a:cubicBezTo>
                      <a:pt x="19" y="2597"/>
                      <a:pt x="66" y="2645"/>
                      <a:pt x="124" y="2645"/>
                    </a:cubicBezTo>
                    <a:cubicBezTo>
                      <a:pt x="182" y="2645"/>
                      <a:pt x="231" y="2598"/>
                      <a:pt x="231" y="2540"/>
                    </a:cubicBezTo>
                    <a:cubicBezTo>
                      <a:pt x="231" y="2441"/>
                      <a:pt x="227" y="2340"/>
                      <a:pt x="225" y="2241"/>
                    </a:cubicBezTo>
                    <a:cubicBezTo>
                      <a:pt x="217" y="1988"/>
                      <a:pt x="211" y="1728"/>
                      <a:pt x="248" y="1487"/>
                    </a:cubicBezTo>
                    <a:cubicBezTo>
                      <a:pt x="352" y="799"/>
                      <a:pt x="939" y="253"/>
                      <a:pt x="1613" y="215"/>
                    </a:cubicBezTo>
                    <a:cubicBezTo>
                      <a:pt x="1640" y="213"/>
                      <a:pt x="1669" y="211"/>
                      <a:pt x="1696" y="211"/>
                    </a:cubicBezTo>
                    <a:cubicBezTo>
                      <a:pt x="2383" y="211"/>
                      <a:pt x="2985" y="714"/>
                      <a:pt x="3129" y="1405"/>
                    </a:cubicBezTo>
                    <a:cubicBezTo>
                      <a:pt x="3182" y="1654"/>
                      <a:pt x="3176" y="1932"/>
                      <a:pt x="3167" y="2201"/>
                    </a:cubicBezTo>
                    <a:cubicBezTo>
                      <a:pt x="3163" y="2295"/>
                      <a:pt x="3161" y="2388"/>
                      <a:pt x="3161" y="2480"/>
                    </a:cubicBezTo>
                    <a:lnTo>
                      <a:pt x="3161" y="4012"/>
                    </a:lnTo>
                    <a:cubicBezTo>
                      <a:pt x="3161" y="4485"/>
                      <a:pt x="3142" y="4876"/>
                      <a:pt x="2900" y="5234"/>
                    </a:cubicBezTo>
                    <a:cubicBezTo>
                      <a:pt x="2620" y="5651"/>
                      <a:pt x="2161" y="5883"/>
                      <a:pt x="1690" y="5883"/>
                    </a:cubicBezTo>
                    <a:cubicBezTo>
                      <a:pt x="1499" y="5883"/>
                      <a:pt x="1306" y="5845"/>
                      <a:pt x="1122" y="5765"/>
                    </a:cubicBezTo>
                    <a:cubicBezTo>
                      <a:pt x="585" y="5529"/>
                      <a:pt x="235" y="4972"/>
                      <a:pt x="229" y="4348"/>
                    </a:cubicBezTo>
                    <a:cubicBezTo>
                      <a:pt x="228" y="4123"/>
                      <a:pt x="228" y="3898"/>
                      <a:pt x="229" y="3673"/>
                    </a:cubicBezTo>
                    <a:lnTo>
                      <a:pt x="229" y="3335"/>
                    </a:lnTo>
                    <a:cubicBezTo>
                      <a:pt x="228" y="3276"/>
                      <a:pt x="182" y="3229"/>
                      <a:pt x="123" y="3229"/>
                    </a:cubicBezTo>
                    <a:cubicBezTo>
                      <a:pt x="66" y="3229"/>
                      <a:pt x="18" y="3276"/>
                      <a:pt x="18" y="3335"/>
                    </a:cubicBezTo>
                    <a:lnTo>
                      <a:pt x="18" y="3672"/>
                    </a:lnTo>
                    <a:cubicBezTo>
                      <a:pt x="18" y="3898"/>
                      <a:pt x="17" y="4123"/>
                      <a:pt x="18" y="4350"/>
                    </a:cubicBezTo>
                    <a:cubicBezTo>
                      <a:pt x="23" y="5057"/>
                      <a:pt x="423" y="5688"/>
                      <a:pt x="1037" y="5957"/>
                    </a:cubicBezTo>
                    <a:cubicBezTo>
                      <a:pt x="1247" y="6050"/>
                      <a:pt x="1470" y="6094"/>
                      <a:pt x="1690" y="6094"/>
                    </a:cubicBezTo>
                    <a:cubicBezTo>
                      <a:pt x="2229" y="6094"/>
                      <a:pt x="2754" y="5827"/>
                      <a:pt x="3075" y="5350"/>
                    </a:cubicBezTo>
                    <a:cubicBezTo>
                      <a:pt x="3349" y="4943"/>
                      <a:pt x="3372" y="4503"/>
                      <a:pt x="3372" y="4011"/>
                    </a:cubicBezTo>
                    <a:lnTo>
                      <a:pt x="3372" y="2477"/>
                    </a:lnTo>
                    <a:cubicBezTo>
                      <a:pt x="3372" y="2389"/>
                      <a:pt x="3375" y="2299"/>
                      <a:pt x="3377" y="2207"/>
                    </a:cubicBezTo>
                    <a:cubicBezTo>
                      <a:pt x="3385" y="1926"/>
                      <a:pt x="3393" y="1635"/>
                      <a:pt x="3336" y="1361"/>
                    </a:cubicBezTo>
                    <a:cubicBezTo>
                      <a:pt x="3171" y="572"/>
                      <a:pt x="2481" y="1"/>
                      <a:pt x="1696"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47" name="Google Shape;1147;p37"/>
              <p:cNvSpPr/>
              <p:nvPr/>
            </p:nvSpPr>
            <p:spPr>
              <a:xfrm rot="1377000">
                <a:off x="643680" y="1411560"/>
                <a:ext cx="402840" cy="861840"/>
              </a:xfrm>
              <a:custGeom>
                <a:avLst/>
                <a:gdLst/>
                <a:ahLst/>
                <a:cxnLst/>
                <a:rect l="l" t="t" r="r" b="b"/>
                <a:pathLst>
                  <a:path w="2342" h="5010" extrusionOk="0">
                    <a:moveTo>
                      <a:pt x="1173" y="0"/>
                    </a:moveTo>
                    <a:cubicBezTo>
                      <a:pt x="768" y="0"/>
                      <a:pt x="389" y="222"/>
                      <a:pt x="180" y="581"/>
                    </a:cubicBezTo>
                    <a:cubicBezTo>
                      <a:pt x="0" y="889"/>
                      <a:pt x="8" y="1244"/>
                      <a:pt x="17" y="1586"/>
                    </a:cubicBezTo>
                    <a:cubicBezTo>
                      <a:pt x="18" y="1651"/>
                      <a:pt x="19" y="1716"/>
                      <a:pt x="19" y="1779"/>
                    </a:cubicBezTo>
                    <a:lnTo>
                      <a:pt x="19" y="3335"/>
                    </a:lnTo>
                    <a:lnTo>
                      <a:pt x="18" y="3473"/>
                    </a:lnTo>
                    <a:cubicBezTo>
                      <a:pt x="14" y="3849"/>
                      <a:pt x="10" y="4239"/>
                      <a:pt x="271" y="4574"/>
                    </a:cubicBezTo>
                    <a:cubicBezTo>
                      <a:pt x="490" y="4853"/>
                      <a:pt x="816" y="5010"/>
                      <a:pt x="1164" y="5010"/>
                    </a:cubicBezTo>
                    <a:cubicBezTo>
                      <a:pt x="1211" y="5010"/>
                      <a:pt x="1257" y="5007"/>
                      <a:pt x="1305" y="5002"/>
                    </a:cubicBezTo>
                    <a:cubicBezTo>
                      <a:pt x="1708" y="4954"/>
                      <a:pt x="2050" y="4705"/>
                      <a:pt x="2218" y="4334"/>
                    </a:cubicBezTo>
                    <a:cubicBezTo>
                      <a:pt x="2243" y="4280"/>
                      <a:pt x="2218" y="4219"/>
                      <a:pt x="2167" y="4195"/>
                    </a:cubicBezTo>
                    <a:cubicBezTo>
                      <a:pt x="2153" y="4188"/>
                      <a:pt x="2138" y="4185"/>
                      <a:pt x="2124" y="4185"/>
                    </a:cubicBezTo>
                    <a:cubicBezTo>
                      <a:pt x="2083" y="4185"/>
                      <a:pt x="2045" y="4208"/>
                      <a:pt x="2026" y="4246"/>
                    </a:cubicBezTo>
                    <a:cubicBezTo>
                      <a:pt x="1889" y="4548"/>
                      <a:pt x="1609" y="4752"/>
                      <a:pt x="1279" y="4792"/>
                    </a:cubicBezTo>
                    <a:cubicBezTo>
                      <a:pt x="1241" y="4797"/>
                      <a:pt x="1203" y="4799"/>
                      <a:pt x="1165" y="4799"/>
                    </a:cubicBezTo>
                    <a:cubicBezTo>
                      <a:pt x="881" y="4799"/>
                      <a:pt x="615" y="4671"/>
                      <a:pt x="439" y="4445"/>
                    </a:cubicBezTo>
                    <a:cubicBezTo>
                      <a:pt x="222" y="4168"/>
                      <a:pt x="226" y="3833"/>
                      <a:pt x="230" y="3477"/>
                    </a:cubicBezTo>
                    <a:lnTo>
                      <a:pt x="231" y="1782"/>
                    </a:lnTo>
                    <a:cubicBezTo>
                      <a:pt x="231" y="1717"/>
                      <a:pt x="230" y="1651"/>
                      <a:pt x="227" y="1584"/>
                    </a:cubicBezTo>
                    <a:cubicBezTo>
                      <a:pt x="221" y="1269"/>
                      <a:pt x="214" y="946"/>
                      <a:pt x="363" y="688"/>
                    </a:cubicBezTo>
                    <a:cubicBezTo>
                      <a:pt x="533" y="395"/>
                      <a:pt x="844" y="214"/>
                      <a:pt x="1173" y="214"/>
                    </a:cubicBezTo>
                    <a:cubicBezTo>
                      <a:pt x="1719" y="216"/>
                      <a:pt x="2090" y="745"/>
                      <a:pt x="2130" y="1246"/>
                    </a:cubicBezTo>
                    <a:cubicBezTo>
                      <a:pt x="2130" y="1990"/>
                      <a:pt x="2130" y="2759"/>
                      <a:pt x="2116" y="3496"/>
                    </a:cubicBezTo>
                    <a:cubicBezTo>
                      <a:pt x="2113" y="3551"/>
                      <a:pt x="2160" y="3599"/>
                      <a:pt x="2217" y="3600"/>
                    </a:cubicBezTo>
                    <a:lnTo>
                      <a:pt x="2220" y="3600"/>
                    </a:lnTo>
                    <a:cubicBezTo>
                      <a:pt x="2277" y="3600"/>
                      <a:pt x="2325" y="3555"/>
                      <a:pt x="2326" y="3498"/>
                    </a:cubicBezTo>
                    <a:cubicBezTo>
                      <a:pt x="2341" y="2758"/>
                      <a:pt x="2341" y="1987"/>
                      <a:pt x="2341" y="1234"/>
                    </a:cubicBezTo>
                    <a:cubicBezTo>
                      <a:pt x="2292" y="630"/>
                      <a:pt x="1842" y="3"/>
                      <a:pt x="1173"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48" name="Google Shape;1148;p37"/>
              <p:cNvSpPr/>
              <p:nvPr/>
            </p:nvSpPr>
            <p:spPr>
              <a:xfrm rot="1377000">
                <a:off x="736920" y="1504080"/>
                <a:ext cx="216360" cy="678240"/>
              </a:xfrm>
              <a:custGeom>
                <a:avLst/>
                <a:gdLst/>
                <a:ahLst/>
                <a:cxnLst/>
                <a:rect l="l" t="t" r="r" b="b"/>
                <a:pathLst>
                  <a:path w="1259" h="3943" extrusionOk="0">
                    <a:moveTo>
                      <a:pt x="632" y="211"/>
                    </a:moveTo>
                    <a:cubicBezTo>
                      <a:pt x="862" y="214"/>
                      <a:pt x="1049" y="407"/>
                      <a:pt x="1049" y="645"/>
                    </a:cubicBezTo>
                    <a:lnTo>
                      <a:pt x="1049" y="3298"/>
                    </a:lnTo>
                    <a:cubicBezTo>
                      <a:pt x="1049" y="3537"/>
                      <a:pt x="861" y="3731"/>
                      <a:pt x="631" y="3731"/>
                    </a:cubicBezTo>
                    <a:cubicBezTo>
                      <a:pt x="401" y="3731"/>
                      <a:pt x="213" y="3537"/>
                      <a:pt x="213" y="3298"/>
                    </a:cubicBezTo>
                    <a:lnTo>
                      <a:pt x="213" y="645"/>
                    </a:lnTo>
                    <a:cubicBezTo>
                      <a:pt x="213" y="407"/>
                      <a:pt x="398" y="214"/>
                      <a:pt x="630" y="211"/>
                    </a:cubicBezTo>
                    <a:close/>
                    <a:moveTo>
                      <a:pt x="630" y="1"/>
                    </a:moveTo>
                    <a:cubicBezTo>
                      <a:pt x="282" y="1"/>
                      <a:pt x="0" y="290"/>
                      <a:pt x="0" y="645"/>
                    </a:cubicBezTo>
                    <a:lnTo>
                      <a:pt x="0" y="3298"/>
                    </a:lnTo>
                    <a:cubicBezTo>
                      <a:pt x="0" y="3653"/>
                      <a:pt x="282" y="3943"/>
                      <a:pt x="630" y="3943"/>
                    </a:cubicBezTo>
                    <a:cubicBezTo>
                      <a:pt x="976" y="3943"/>
                      <a:pt x="1258" y="3653"/>
                      <a:pt x="1258" y="3298"/>
                    </a:cubicBezTo>
                    <a:lnTo>
                      <a:pt x="1258" y="645"/>
                    </a:lnTo>
                    <a:cubicBezTo>
                      <a:pt x="1258" y="290"/>
                      <a:pt x="978" y="1"/>
                      <a:pt x="630"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grpSp>
        <p:grpSp>
          <p:nvGrpSpPr>
            <p:cNvPr id="1149" name="Google Shape;1149;p37"/>
            <p:cNvGrpSpPr/>
            <p:nvPr/>
          </p:nvGrpSpPr>
          <p:grpSpPr>
            <a:xfrm>
              <a:off x="7178868" y="2708037"/>
              <a:ext cx="2005995" cy="2459204"/>
              <a:chOff x="7178868" y="2708037"/>
              <a:chExt cx="2005995" cy="2459204"/>
            </a:xfrm>
          </p:grpSpPr>
          <p:sp>
            <p:nvSpPr>
              <p:cNvPr id="1150" name="Google Shape;1150;p37"/>
              <p:cNvSpPr/>
              <p:nvPr/>
            </p:nvSpPr>
            <p:spPr>
              <a:xfrm rot="-1252200">
                <a:off x="7994880" y="2940120"/>
                <a:ext cx="34200" cy="705960"/>
              </a:xfrm>
              <a:custGeom>
                <a:avLst/>
                <a:gdLst/>
                <a:ahLst/>
                <a:cxnLst/>
                <a:rect l="l" t="t" r="r" b="b"/>
                <a:pathLst>
                  <a:path w="212" h="4349" extrusionOk="0">
                    <a:moveTo>
                      <a:pt x="91" y="1"/>
                    </a:moveTo>
                    <a:cubicBezTo>
                      <a:pt x="60" y="1"/>
                      <a:pt x="31" y="2"/>
                      <a:pt x="0" y="4"/>
                    </a:cubicBezTo>
                    <a:lnTo>
                      <a:pt x="0" y="4243"/>
                    </a:lnTo>
                    <a:cubicBezTo>
                      <a:pt x="0" y="4301"/>
                      <a:pt x="48" y="4349"/>
                      <a:pt x="105" y="4349"/>
                    </a:cubicBezTo>
                    <a:cubicBezTo>
                      <a:pt x="164" y="4349"/>
                      <a:pt x="212" y="4301"/>
                      <a:pt x="212" y="4243"/>
                    </a:cubicBezTo>
                    <a:lnTo>
                      <a:pt x="212" y="4"/>
                    </a:lnTo>
                    <a:cubicBezTo>
                      <a:pt x="177" y="2"/>
                      <a:pt x="143" y="1"/>
                      <a:pt x="110"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51" name="Google Shape;1151;p37"/>
              <p:cNvSpPr/>
              <p:nvPr/>
            </p:nvSpPr>
            <p:spPr>
              <a:xfrm rot="-1252200">
                <a:off x="8212320" y="3657960"/>
                <a:ext cx="34200" cy="412200"/>
              </a:xfrm>
              <a:custGeom>
                <a:avLst/>
                <a:gdLst/>
                <a:ahLst/>
                <a:cxnLst/>
                <a:rect l="l" t="t" r="r" b="b"/>
                <a:pathLst>
                  <a:path w="212" h="2540" extrusionOk="0">
                    <a:moveTo>
                      <a:pt x="105" y="1"/>
                    </a:moveTo>
                    <a:cubicBezTo>
                      <a:pt x="48" y="1"/>
                      <a:pt x="0" y="47"/>
                      <a:pt x="0" y="106"/>
                    </a:cubicBezTo>
                    <a:lnTo>
                      <a:pt x="0" y="2433"/>
                    </a:lnTo>
                    <a:cubicBezTo>
                      <a:pt x="0" y="2493"/>
                      <a:pt x="48" y="2540"/>
                      <a:pt x="105" y="2540"/>
                    </a:cubicBezTo>
                    <a:cubicBezTo>
                      <a:pt x="164" y="2540"/>
                      <a:pt x="212" y="2493"/>
                      <a:pt x="212" y="2433"/>
                    </a:cubicBezTo>
                    <a:lnTo>
                      <a:pt x="212" y="106"/>
                    </a:lnTo>
                    <a:cubicBezTo>
                      <a:pt x="212" y="48"/>
                      <a:pt x="165" y="1"/>
                      <a:pt x="105"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52" name="Google Shape;1152;p37"/>
              <p:cNvSpPr/>
              <p:nvPr/>
            </p:nvSpPr>
            <p:spPr>
              <a:xfrm rot="-1252200">
                <a:off x="8721000" y="3984480"/>
                <a:ext cx="371160" cy="538200"/>
              </a:xfrm>
              <a:custGeom>
                <a:avLst/>
                <a:gdLst/>
                <a:ahLst/>
                <a:cxnLst/>
                <a:rect l="l" t="t" r="r" b="b"/>
                <a:pathLst>
                  <a:path w="2288" h="3316" extrusionOk="0">
                    <a:moveTo>
                      <a:pt x="123" y="0"/>
                    </a:moveTo>
                    <a:cubicBezTo>
                      <a:pt x="86" y="0"/>
                      <a:pt x="51" y="19"/>
                      <a:pt x="31" y="52"/>
                    </a:cubicBezTo>
                    <a:cubicBezTo>
                      <a:pt x="1" y="101"/>
                      <a:pt x="17" y="166"/>
                      <a:pt x="68" y="195"/>
                    </a:cubicBezTo>
                    <a:cubicBezTo>
                      <a:pt x="1011" y="755"/>
                      <a:pt x="1672" y="1691"/>
                      <a:pt x="1882" y="2762"/>
                    </a:cubicBezTo>
                    <a:cubicBezTo>
                      <a:pt x="1925" y="2981"/>
                      <a:pt x="2036" y="3170"/>
                      <a:pt x="2188" y="3316"/>
                    </a:cubicBezTo>
                    <a:cubicBezTo>
                      <a:pt x="2222" y="3251"/>
                      <a:pt x="2255" y="3185"/>
                      <a:pt x="2288" y="3120"/>
                    </a:cubicBezTo>
                    <a:cubicBezTo>
                      <a:pt x="2190" y="3010"/>
                      <a:pt x="2119" y="2874"/>
                      <a:pt x="2089" y="2720"/>
                    </a:cubicBezTo>
                    <a:cubicBezTo>
                      <a:pt x="1866" y="1593"/>
                      <a:pt x="1169" y="606"/>
                      <a:pt x="175" y="14"/>
                    </a:cubicBezTo>
                    <a:cubicBezTo>
                      <a:pt x="159" y="5"/>
                      <a:pt x="141" y="0"/>
                      <a:pt x="123"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53" name="Google Shape;1153;p37"/>
              <p:cNvSpPr/>
              <p:nvPr/>
            </p:nvSpPr>
            <p:spPr>
              <a:xfrm rot="-1252200">
                <a:off x="7934040" y="4116960"/>
                <a:ext cx="678600" cy="173880"/>
              </a:xfrm>
              <a:custGeom>
                <a:avLst/>
                <a:gdLst/>
                <a:ahLst/>
                <a:cxnLst/>
                <a:rect l="l" t="t" r="r" b="b"/>
                <a:pathLst>
                  <a:path w="4179" h="1073" extrusionOk="0">
                    <a:moveTo>
                      <a:pt x="2583" y="0"/>
                    </a:moveTo>
                    <a:cubicBezTo>
                      <a:pt x="1654" y="0"/>
                      <a:pt x="779" y="306"/>
                      <a:pt x="54" y="884"/>
                    </a:cubicBezTo>
                    <a:cubicBezTo>
                      <a:pt x="9" y="921"/>
                      <a:pt x="0" y="987"/>
                      <a:pt x="38" y="1032"/>
                    </a:cubicBezTo>
                    <a:cubicBezTo>
                      <a:pt x="59" y="1059"/>
                      <a:pt x="90" y="1073"/>
                      <a:pt x="120" y="1073"/>
                    </a:cubicBezTo>
                    <a:cubicBezTo>
                      <a:pt x="143" y="1073"/>
                      <a:pt x="167" y="1065"/>
                      <a:pt x="186" y="1049"/>
                    </a:cubicBezTo>
                    <a:cubicBezTo>
                      <a:pt x="872" y="500"/>
                      <a:pt x="1703" y="212"/>
                      <a:pt x="2583" y="212"/>
                    </a:cubicBezTo>
                    <a:cubicBezTo>
                      <a:pt x="3080" y="212"/>
                      <a:pt x="3563" y="305"/>
                      <a:pt x="4019" y="488"/>
                    </a:cubicBezTo>
                    <a:cubicBezTo>
                      <a:pt x="4032" y="494"/>
                      <a:pt x="4045" y="496"/>
                      <a:pt x="4058" y="496"/>
                    </a:cubicBezTo>
                    <a:cubicBezTo>
                      <a:pt x="4100" y="496"/>
                      <a:pt x="4140" y="471"/>
                      <a:pt x="4156" y="429"/>
                    </a:cubicBezTo>
                    <a:cubicBezTo>
                      <a:pt x="4178" y="374"/>
                      <a:pt x="4152" y="315"/>
                      <a:pt x="4097" y="292"/>
                    </a:cubicBezTo>
                    <a:cubicBezTo>
                      <a:pt x="3617" y="99"/>
                      <a:pt x="3107" y="0"/>
                      <a:pt x="2583"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87100" rIns="91425" bIns="8710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54" name="Google Shape;1154;p37"/>
              <p:cNvSpPr/>
              <p:nvPr/>
            </p:nvSpPr>
            <p:spPr>
              <a:xfrm rot="-1252200">
                <a:off x="7828920" y="4489560"/>
                <a:ext cx="213120" cy="414720"/>
              </a:xfrm>
              <a:custGeom>
                <a:avLst/>
                <a:gdLst/>
                <a:ahLst/>
                <a:cxnLst/>
                <a:rect l="l" t="t" r="r" b="b"/>
                <a:pathLst>
                  <a:path w="1315" h="2555" extrusionOk="0">
                    <a:moveTo>
                      <a:pt x="1197" y="0"/>
                    </a:moveTo>
                    <a:cubicBezTo>
                      <a:pt x="1168" y="0"/>
                      <a:pt x="1138" y="12"/>
                      <a:pt x="1117" y="36"/>
                    </a:cubicBezTo>
                    <a:cubicBezTo>
                      <a:pt x="629" y="594"/>
                      <a:pt x="304" y="1274"/>
                      <a:pt x="176" y="2000"/>
                    </a:cubicBezTo>
                    <a:cubicBezTo>
                      <a:pt x="152" y="2138"/>
                      <a:pt x="89" y="2259"/>
                      <a:pt x="1" y="2358"/>
                    </a:cubicBezTo>
                    <a:cubicBezTo>
                      <a:pt x="34" y="2424"/>
                      <a:pt x="67" y="2490"/>
                      <a:pt x="101" y="2554"/>
                    </a:cubicBezTo>
                    <a:cubicBezTo>
                      <a:pt x="246" y="2421"/>
                      <a:pt x="348" y="2243"/>
                      <a:pt x="384" y="2038"/>
                    </a:cubicBezTo>
                    <a:cubicBezTo>
                      <a:pt x="505" y="1348"/>
                      <a:pt x="814" y="705"/>
                      <a:pt x="1277" y="175"/>
                    </a:cubicBezTo>
                    <a:cubicBezTo>
                      <a:pt x="1315" y="132"/>
                      <a:pt x="1311" y="65"/>
                      <a:pt x="1267" y="26"/>
                    </a:cubicBezTo>
                    <a:cubicBezTo>
                      <a:pt x="1247" y="9"/>
                      <a:pt x="1222" y="0"/>
                      <a:pt x="1197"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55" name="Google Shape;1155;p37"/>
              <p:cNvSpPr/>
              <p:nvPr/>
            </p:nvSpPr>
            <p:spPr>
              <a:xfrm rot="-1252200">
                <a:off x="9066240" y="4460040"/>
                <a:ext cx="81360" cy="92880"/>
              </a:xfrm>
              <a:custGeom>
                <a:avLst/>
                <a:gdLst/>
                <a:ahLst/>
                <a:cxnLst/>
                <a:rect l="l" t="t" r="r" b="b"/>
                <a:pathLst>
                  <a:path w="502" h="574" extrusionOk="0">
                    <a:moveTo>
                      <a:pt x="121" y="1"/>
                    </a:moveTo>
                    <a:cubicBezTo>
                      <a:pt x="103" y="1"/>
                      <a:pt x="85" y="5"/>
                      <a:pt x="68" y="15"/>
                    </a:cubicBezTo>
                    <a:cubicBezTo>
                      <a:pt x="18" y="43"/>
                      <a:pt x="0" y="108"/>
                      <a:pt x="29" y="158"/>
                    </a:cubicBezTo>
                    <a:cubicBezTo>
                      <a:pt x="121" y="321"/>
                      <a:pt x="244" y="460"/>
                      <a:pt x="390" y="574"/>
                    </a:cubicBezTo>
                    <a:cubicBezTo>
                      <a:pt x="428" y="515"/>
                      <a:pt x="465" y="457"/>
                      <a:pt x="502" y="396"/>
                    </a:cubicBezTo>
                    <a:cubicBezTo>
                      <a:pt x="386" y="301"/>
                      <a:pt x="288" y="186"/>
                      <a:pt x="213" y="54"/>
                    </a:cubicBezTo>
                    <a:cubicBezTo>
                      <a:pt x="193" y="20"/>
                      <a:pt x="158" y="1"/>
                      <a:pt x="121"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46425" rIns="91425" bIns="46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56" name="Google Shape;1156;p37"/>
              <p:cNvSpPr/>
              <p:nvPr/>
            </p:nvSpPr>
            <p:spPr>
              <a:xfrm rot="-1252200">
                <a:off x="7934400" y="4735440"/>
                <a:ext cx="124560" cy="237240"/>
              </a:xfrm>
              <a:custGeom>
                <a:avLst/>
                <a:gdLst/>
                <a:ahLst/>
                <a:cxnLst/>
                <a:rect l="l" t="t" r="r" b="b"/>
                <a:pathLst>
                  <a:path w="769" h="1462" extrusionOk="0">
                    <a:moveTo>
                      <a:pt x="650" y="1"/>
                    </a:moveTo>
                    <a:cubicBezTo>
                      <a:pt x="605" y="1"/>
                      <a:pt x="562" y="30"/>
                      <a:pt x="549" y="75"/>
                    </a:cubicBezTo>
                    <a:cubicBezTo>
                      <a:pt x="505" y="218"/>
                      <a:pt x="471" y="364"/>
                      <a:pt x="445" y="517"/>
                    </a:cubicBezTo>
                    <a:cubicBezTo>
                      <a:pt x="392" y="828"/>
                      <a:pt x="230" y="1094"/>
                      <a:pt x="1" y="1282"/>
                    </a:cubicBezTo>
                    <a:cubicBezTo>
                      <a:pt x="38" y="1343"/>
                      <a:pt x="76" y="1403"/>
                      <a:pt x="115" y="1462"/>
                    </a:cubicBezTo>
                    <a:cubicBezTo>
                      <a:pt x="392" y="1242"/>
                      <a:pt x="592" y="924"/>
                      <a:pt x="653" y="551"/>
                    </a:cubicBezTo>
                    <a:cubicBezTo>
                      <a:pt x="676" y="406"/>
                      <a:pt x="709" y="271"/>
                      <a:pt x="751" y="137"/>
                    </a:cubicBezTo>
                    <a:cubicBezTo>
                      <a:pt x="768" y="81"/>
                      <a:pt x="736" y="22"/>
                      <a:pt x="681" y="5"/>
                    </a:cubicBezTo>
                    <a:cubicBezTo>
                      <a:pt x="671" y="2"/>
                      <a:pt x="660" y="1"/>
                      <a:pt x="650"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57" name="Google Shape;1157;p37"/>
              <p:cNvSpPr/>
              <p:nvPr/>
            </p:nvSpPr>
            <p:spPr>
              <a:xfrm rot="-1252200">
                <a:off x="7919640" y="4154760"/>
                <a:ext cx="1065960" cy="457200"/>
              </a:xfrm>
              <a:custGeom>
                <a:avLst/>
                <a:gdLst/>
                <a:ahLst/>
                <a:cxnLst/>
                <a:rect l="l" t="t" r="r" b="b"/>
                <a:pathLst>
                  <a:path w="6564" h="2817" extrusionOk="0">
                    <a:moveTo>
                      <a:pt x="3138" y="0"/>
                    </a:moveTo>
                    <a:cubicBezTo>
                      <a:pt x="1975" y="0"/>
                      <a:pt x="889" y="579"/>
                      <a:pt x="233" y="1548"/>
                    </a:cubicBezTo>
                    <a:cubicBezTo>
                      <a:pt x="158" y="1661"/>
                      <a:pt x="88" y="1776"/>
                      <a:pt x="28" y="1891"/>
                    </a:cubicBezTo>
                    <a:cubicBezTo>
                      <a:pt x="0" y="1942"/>
                      <a:pt x="21" y="2006"/>
                      <a:pt x="72" y="2034"/>
                    </a:cubicBezTo>
                    <a:cubicBezTo>
                      <a:pt x="87" y="2042"/>
                      <a:pt x="104" y="2046"/>
                      <a:pt x="121" y="2046"/>
                    </a:cubicBezTo>
                    <a:cubicBezTo>
                      <a:pt x="159" y="2046"/>
                      <a:pt x="195" y="2026"/>
                      <a:pt x="214" y="1990"/>
                    </a:cubicBezTo>
                    <a:cubicBezTo>
                      <a:pt x="271" y="1880"/>
                      <a:pt x="337" y="1772"/>
                      <a:pt x="408" y="1666"/>
                    </a:cubicBezTo>
                    <a:cubicBezTo>
                      <a:pt x="1025" y="756"/>
                      <a:pt x="2046" y="212"/>
                      <a:pt x="3142" y="212"/>
                    </a:cubicBezTo>
                    <a:cubicBezTo>
                      <a:pt x="4333" y="212"/>
                      <a:pt x="5436" y="860"/>
                      <a:pt x="6019" y="1903"/>
                    </a:cubicBezTo>
                    <a:cubicBezTo>
                      <a:pt x="6172" y="2177"/>
                      <a:pt x="6280" y="2450"/>
                      <a:pt x="6345" y="2736"/>
                    </a:cubicBezTo>
                    <a:cubicBezTo>
                      <a:pt x="6356" y="2785"/>
                      <a:pt x="6400" y="2817"/>
                      <a:pt x="6448" y="2817"/>
                    </a:cubicBezTo>
                    <a:cubicBezTo>
                      <a:pt x="6456" y="2817"/>
                      <a:pt x="6465" y="2815"/>
                      <a:pt x="6471" y="2814"/>
                    </a:cubicBezTo>
                    <a:cubicBezTo>
                      <a:pt x="6527" y="2800"/>
                      <a:pt x="6564" y="2743"/>
                      <a:pt x="6549" y="2687"/>
                    </a:cubicBezTo>
                    <a:cubicBezTo>
                      <a:pt x="6478" y="2381"/>
                      <a:pt x="6364" y="2091"/>
                      <a:pt x="6202" y="1800"/>
                    </a:cubicBezTo>
                    <a:cubicBezTo>
                      <a:pt x="5580" y="690"/>
                      <a:pt x="4406" y="0"/>
                      <a:pt x="3138"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58" name="Google Shape;1158;p37"/>
              <p:cNvSpPr/>
              <p:nvPr/>
            </p:nvSpPr>
            <p:spPr>
              <a:xfrm rot="-1252200">
                <a:off x="7903080" y="4238280"/>
                <a:ext cx="1169280" cy="608760"/>
              </a:xfrm>
              <a:custGeom>
                <a:avLst/>
                <a:gdLst/>
                <a:ahLst/>
                <a:cxnLst/>
                <a:rect l="l" t="t" r="r" b="b"/>
                <a:pathLst>
                  <a:path w="7201" h="3750" extrusionOk="0">
                    <a:moveTo>
                      <a:pt x="3603" y="1"/>
                    </a:moveTo>
                    <a:cubicBezTo>
                      <a:pt x="2614" y="1"/>
                      <a:pt x="1692" y="493"/>
                      <a:pt x="1134" y="1316"/>
                    </a:cubicBezTo>
                    <a:cubicBezTo>
                      <a:pt x="892" y="1676"/>
                      <a:pt x="741" y="2050"/>
                      <a:pt x="673" y="2461"/>
                    </a:cubicBezTo>
                    <a:cubicBezTo>
                      <a:pt x="596" y="2922"/>
                      <a:pt x="348" y="3313"/>
                      <a:pt x="0" y="3581"/>
                    </a:cubicBezTo>
                    <a:cubicBezTo>
                      <a:pt x="42" y="3639"/>
                      <a:pt x="85" y="3695"/>
                      <a:pt x="129" y="3750"/>
                    </a:cubicBezTo>
                    <a:cubicBezTo>
                      <a:pt x="518" y="3450"/>
                      <a:pt x="794" y="3012"/>
                      <a:pt x="881" y="2495"/>
                    </a:cubicBezTo>
                    <a:cubicBezTo>
                      <a:pt x="944" y="2114"/>
                      <a:pt x="1085" y="1767"/>
                      <a:pt x="1310" y="1434"/>
                    </a:cubicBezTo>
                    <a:cubicBezTo>
                      <a:pt x="1827" y="669"/>
                      <a:pt x="2685" y="211"/>
                      <a:pt x="3606" y="211"/>
                    </a:cubicBezTo>
                    <a:cubicBezTo>
                      <a:pt x="4606" y="211"/>
                      <a:pt x="5533" y="756"/>
                      <a:pt x="6024" y="1634"/>
                    </a:cubicBezTo>
                    <a:cubicBezTo>
                      <a:pt x="6181" y="1917"/>
                      <a:pt x="6282" y="2200"/>
                      <a:pt x="6332" y="2502"/>
                    </a:cubicBezTo>
                    <a:cubicBezTo>
                      <a:pt x="6416" y="3012"/>
                      <a:pt x="6690" y="3448"/>
                      <a:pt x="7074" y="3745"/>
                    </a:cubicBezTo>
                    <a:cubicBezTo>
                      <a:pt x="7116" y="3690"/>
                      <a:pt x="7159" y="3635"/>
                      <a:pt x="7201" y="3576"/>
                    </a:cubicBezTo>
                    <a:cubicBezTo>
                      <a:pt x="6855" y="3311"/>
                      <a:pt x="6612" y="2923"/>
                      <a:pt x="6537" y="2468"/>
                    </a:cubicBezTo>
                    <a:cubicBezTo>
                      <a:pt x="6485" y="2142"/>
                      <a:pt x="6376" y="1836"/>
                      <a:pt x="6206" y="1531"/>
                    </a:cubicBezTo>
                    <a:cubicBezTo>
                      <a:pt x="5679" y="586"/>
                      <a:pt x="4682" y="1"/>
                      <a:pt x="3603"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59" name="Google Shape;1159;p37"/>
              <p:cNvSpPr/>
              <p:nvPr/>
            </p:nvSpPr>
            <p:spPr>
              <a:xfrm rot="-1252200">
                <a:off x="8006040" y="4386600"/>
                <a:ext cx="661680" cy="576360"/>
              </a:xfrm>
              <a:custGeom>
                <a:avLst/>
                <a:gdLst/>
                <a:ahLst/>
                <a:cxnLst/>
                <a:rect l="l" t="t" r="r" b="b"/>
                <a:pathLst>
                  <a:path w="4075" h="3551" extrusionOk="0">
                    <a:moveTo>
                      <a:pt x="3198" y="0"/>
                    </a:moveTo>
                    <a:cubicBezTo>
                      <a:pt x="2385" y="0"/>
                      <a:pt x="1624" y="405"/>
                      <a:pt x="1165" y="1084"/>
                    </a:cubicBezTo>
                    <a:cubicBezTo>
                      <a:pt x="966" y="1379"/>
                      <a:pt x="841" y="1685"/>
                      <a:pt x="786" y="2018"/>
                    </a:cubicBezTo>
                    <a:cubicBezTo>
                      <a:pt x="701" y="2538"/>
                      <a:pt x="438" y="3016"/>
                      <a:pt x="46" y="3365"/>
                    </a:cubicBezTo>
                    <a:cubicBezTo>
                      <a:pt x="3" y="3404"/>
                      <a:pt x="0" y="3471"/>
                      <a:pt x="38" y="3514"/>
                    </a:cubicBezTo>
                    <a:cubicBezTo>
                      <a:pt x="59" y="3537"/>
                      <a:pt x="88" y="3551"/>
                      <a:pt x="116" y="3551"/>
                    </a:cubicBezTo>
                    <a:cubicBezTo>
                      <a:pt x="142" y="3551"/>
                      <a:pt x="167" y="3542"/>
                      <a:pt x="187" y="3524"/>
                    </a:cubicBezTo>
                    <a:cubicBezTo>
                      <a:pt x="614" y="3145"/>
                      <a:pt x="901" y="2623"/>
                      <a:pt x="996" y="2055"/>
                    </a:cubicBezTo>
                    <a:cubicBezTo>
                      <a:pt x="1046" y="1751"/>
                      <a:pt x="1158" y="1472"/>
                      <a:pt x="1340" y="1202"/>
                    </a:cubicBezTo>
                    <a:cubicBezTo>
                      <a:pt x="1760" y="583"/>
                      <a:pt x="2456" y="212"/>
                      <a:pt x="3198" y="212"/>
                    </a:cubicBezTo>
                    <a:cubicBezTo>
                      <a:pt x="3445" y="212"/>
                      <a:pt x="3688" y="254"/>
                      <a:pt x="3921" y="333"/>
                    </a:cubicBezTo>
                    <a:cubicBezTo>
                      <a:pt x="3933" y="337"/>
                      <a:pt x="3944" y="339"/>
                      <a:pt x="3956" y="339"/>
                    </a:cubicBezTo>
                    <a:cubicBezTo>
                      <a:pt x="4000" y="339"/>
                      <a:pt x="4040" y="310"/>
                      <a:pt x="4055" y="267"/>
                    </a:cubicBezTo>
                    <a:cubicBezTo>
                      <a:pt x="4075" y="212"/>
                      <a:pt x="4044" y="152"/>
                      <a:pt x="3989" y="133"/>
                    </a:cubicBezTo>
                    <a:cubicBezTo>
                      <a:pt x="3735" y="45"/>
                      <a:pt x="3468" y="0"/>
                      <a:pt x="3198"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60" name="Google Shape;1160;p37"/>
              <p:cNvSpPr/>
              <p:nvPr/>
            </p:nvSpPr>
            <p:spPr>
              <a:xfrm rot="-1252200">
                <a:off x="8692920" y="4251240"/>
                <a:ext cx="340560" cy="525240"/>
              </a:xfrm>
              <a:custGeom>
                <a:avLst/>
                <a:gdLst/>
                <a:ahLst/>
                <a:cxnLst/>
                <a:rect l="l" t="t" r="r" b="b"/>
                <a:pathLst>
                  <a:path w="2099" h="3235" extrusionOk="0">
                    <a:moveTo>
                      <a:pt x="119" y="1"/>
                    </a:moveTo>
                    <a:cubicBezTo>
                      <a:pt x="85" y="1"/>
                      <a:pt x="52" y="17"/>
                      <a:pt x="31" y="48"/>
                    </a:cubicBezTo>
                    <a:cubicBezTo>
                      <a:pt x="1" y="97"/>
                      <a:pt x="13" y="162"/>
                      <a:pt x="62" y="195"/>
                    </a:cubicBezTo>
                    <a:cubicBezTo>
                      <a:pt x="363" y="392"/>
                      <a:pt x="615" y="663"/>
                      <a:pt x="790" y="978"/>
                    </a:cubicBezTo>
                    <a:cubicBezTo>
                      <a:pt x="918" y="1205"/>
                      <a:pt x="998" y="1433"/>
                      <a:pt x="1038" y="1672"/>
                    </a:cubicBezTo>
                    <a:cubicBezTo>
                      <a:pt x="1139" y="2292"/>
                      <a:pt x="1467" y="2846"/>
                      <a:pt x="1957" y="3234"/>
                    </a:cubicBezTo>
                    <a:cubicBezTo>
                      <a:pt x="2006" y="3184"/>
                      <a:pt x="2053" y="3131"/>
                      <a:pt x="2099" y="3078"/>
                    </a:cubicBezTo>
                    <a:cubicBezTo>
                      <a:pt x="1642" y="2720"/>
                      <a:pt x="1339" y="2210"/>
                      <a:pt x="1246" y="1637"/>
                    </a:cubicBezTo>
                    <a:cubicBezTo>
                      <a:pt x="1202" y="1373"/>
                      <a:pt x="1112" y="1123"/>
                      <a:pt x="974" y="874"/>
                    </a:cubicBezTo>
                    <a:cubicBezTo>
                      <a:pt x="782" y="529"/>
                      <a:pt x="506" y="234"/>
                      <a:pt x="178" y="18"/>
                    </a:cubicBezTo>
                    <a:cubicBezTo>
                      <a:pt x="160" y="6"/>
                      <a:pt x="139" y="1"/>
                      <a:pt x="119"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61" name="Google Shape;1161;p37"/>
              <p:cNvSpPr/>
              <p:nvPr/>
            </p:nvSpPr>
            <p:spPr>
              <a:xfrm rot="-1252200">
                <a:off x="8068320" y="4399920"/>
                <a:ext cx="944640" cy="563040"/>
              </a:xfrm>
              <a:custGeom>
                <a:avLst/>
                <a:gdLst/>
                <a:ahLst/>
                <a:cxnLst/>
                <a:rect l="l" t="t" r="r" b="b"/>
                <a:pathLst>
                  <a:path w="5817" h="3469" extrusionOk="0">
                    <a:moveTo>
                      <a:pt x="2912" y="1"/>
                    </a:moveTo>
                    <a:cubicBezTo>
                      <a:pt x="2274" y="1"/>
                      <a:pt x="1677" y="319"/>
                      <a:pt x="1317" y="852"/>
                    </a:cubicBezTo>
                    <a:cubicBezTo>
                      <a:pt x="1161" y="1082"/>
                      <a:pt x="1064" y="1319"/>
                      <a:pt x="1020" y="1578"/>
                    </a:cubicBezTo>
                    <a:cubicBezTo>
                      <a:pt x="903" y="2290"/>
                      <a:pt x="527" y="2900"/>
                      <a:pt x="0" y="3324"/>
                    </a:cubicBezTo>
                    <a:cubicBezTo>
                      <a:pt x="53" y="3374"/>
                      <a:pt x="105" y="3421"/>
                      <a:pt x="158" y="3469"/>
                    </a:cubicBezTo>
                    <a:cubicBezTo>
                      <a:pt x="711" y="3014"/>
                      <a:pt x="1105" y="2367"/>
                      <a:pt x="1229" y="1613"/>
                    </a:cubicBezTo>
                    <a:cubicBezTo>
                      <a:pt x="1267" y="1384"/>
                      <a:pt x="1353" y="1174"/>
                      <a:pt x="1491" y="969"/>
                    </a:cubicBezTo>
                    <a:cubicBezTo>
                      <a:pt x="1812" y="495"/>
                      <a:pt x="2343" y="211"/>
                      <a:pt x="2912" y="211"/>
                    </a:cubicBezTo>
                    <a:cubicBezTo>
                      <a:pt x="3532" y="211"/>
                      <a:pt x="4107" y="550"/>
                      <a:pt x="4412" y="1094"/>
                    </a:cubicBezTo>
                    <a:cubicBezTo>
                      <a:pt x="4507" y="1268"/>
                      <a:pt x="4569" y="1439"/>
                      <a:pt x="4599" y="1619"/>
                    </a:cubicBezTo>
                    <a:cubicBezTo>
                      <a:pt x="4722" y="2368"/>
                      <a:pt x="5110" y="3013"/>
                      <a:pt x="5660" y="3467"/>
                    </a:cubicBezTo>
                    <a:cubicBezTo>
                      <a:pt x="5714" y="3420"/>
                      <a:pt x="5765" y="3370"/>
                      <a:pt x="5817" y="3321"/>
                    </a:cubicBezTo>
                    <a:cubicBezTo>
                      <a:pt x="5292" y="2899"/>
                      <a:pt x="4923" y="2293"/>
                      <a:pt x="4807" y="1584"/>
                    </a:cubicBezTo>
                    <a:cubicBezTo>
                      <a:pt x="4774" y="1381"/>
                      <a:pt x="4703" y="1186"/>
                      <a:pt x="4595" y="991"/>
                    </a:cubicBezTo>
                    <a:cubicBezTo>
                      <a:pt x="4254" y="380"/>
                      <a:pt x="3609" y="1"/>
                      <a:pt x="2912"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62" name="Google Shape;1162;p37"/>
              <p:cNvSpPr/>
              <p:nvPr/>
            </p:nvSpPr>
            <p:spPr>
              <a:xfrm rot="-1252200">
                <a:off x="8163000" y="4501800"/>
                <a:ext cx="695520" cy="532440"/>
              </a:xfrm>
              <a:custGeom>
                <a:avLst/>
                <a:gdLst/>
                <a:ahLst/>
                <a:cxnLst/>
                <a:rect l="l" t="t" r="r" b="b"/>
                <a:pathLst>
                  <a:path w="4283" h="3279" extrusionOk="0">
                    <a:moveTo>
                      <a:pt x="2507" y="0"/>
                    </a:moveTo>
                    <a:cubicBezTo>
                      <a:pt x="2045" y="0"/>
                      <a:pt x="1611" y="232"/>
                      <a:pt x="1348" y="620"/>
                    </a:cubicBezTo>
                    <a:cubicBezTo>
                      <a:pt x="1234" y="789"/>
                      <a:pt x="1167" y="954"/>
                      <a:pt x="1135" y="1138"/>
                    </a:cubicBezTo>
                    <a:cubicBezTo>
                      <a:pt x="1001" y="1949"/>
                      <a:pt x="587" y="2649"/>
                      <a:pt x="0" y="3149"/>
                    </a:cubicBezTo>
                    <a:cubicBezTo>
                      <a:pt x="56" y="3193"/>
                      <a:pt x="114" y="3237"/>
                      <a:pt x="171" y="3279"/>
                    </a:cubicBezTo>
                    <a:cubicBezTo>
                      <a:pt x="774" y="2749"/>
                      <a:pt x="1202" y="2019"/>
                      <a:pt x="1343" y="1174"/>
                    </a:cubicBezTo>
                    <a:cubicBezTo>
                      <a:pt x="1370" y="1019"/>
                      <a:pt x="1426" y="880"/>
                      <a:pt x="1524" y="737"/>
                    </a:cubicBezTo>
                    <a:cubicBezTo>
                      <a:pt x="1747" y="408"/>
                      <a:pt x="2115" y="211"/>
                      <a:pt x="2507" y="211"/>
                    </a:cubicBezTo>
                    <a:cubicBezTo>
                      <a:pt x="2937" y="211"/>
                      <a:pt x="3334" y="446"/>
                      <a:pt x="3546" y="824"/>
                    </a:cubicBezTo>
                    <a:cubicBezTo>
                      <a:pt x="3613" y="944"/>
                      <a:pt x="3654" y="1059"/>
                      <a:pt x="3673" y="1175"/>
                    </a:cubicBezTo>
                    <a:cubicBezTo>
                      <a:pt x="3739" y="1580"/>
                      <a:pt x="3872" y="1966"/>
                      <a:pt x="4068" y="2322"/>
                    </a:cubicBezTo>
                    <a:cubicBezTo>
                      <a:pt x="4088" y="2358"/>
                      <a:pt x="4123" y="2377"/>
                      <a:pt x="4161" y="2377"/>
                    </a:cubicBezTo>
                    <a:cubicBezTo>
                      <a:pt x="4178" y="2377"/>
                      <a:pt x="4195" y="2373"/>
                      <a:pt x="4212" y="2364"/>
                    </a:cubicBezTo>
                    <a:cubicBezTo>
                      <a:pt x="4262" y="2337"/>
                      <a:pt x="4282" y="2272"/>
                      <a:pt x="4254" y="2221"/>
                    </a:cubicBezTo>
                    <a:cubicBezTo>
                      <a:pt x="4068" y="1887"/>
                      <a:pt x="3943" y="1524"/>
                      <a:pt x="3881" y="1142"/>
                    </a:cubicBezTo>
                    <a:cubicBezTo>
                      <a:pt x="3856" y="1000"/>
                      <a:pt x="3807" y="862"/>
                      <a:pt x="3729" y="721"/>
                    </a:cubicBezTo>
                    <a:cubicBezTo>
                      <a:pt x="3481" y="277"/>
                      <a:pt x="3012" y="0"/>
                      <a:pt x="2507"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63" name="Google Shape;1163;p37"/>
              <p:cNvSpPr/>
              <p:nvPr/>
            </p:nvSpPr>
            <p:spPr>
              <a:xfrm rot="-1252200">
                <a:off x="8931240" y="4779000"/>
                <a:ext cx="96480" cy="90720"/>
              </a:xfrm>
              <a:custGeom>
                <a:avLst/>
                <a:gdLst/>
                <a:ahLst/>
                <a:cxnLst/>
                <a:rect l="l" t="t" r="r" b="b"/>
                <a:pathLst>
                  <a:path w="597" h="561" extrusionOk="0">
                    <a:moveTo>
                      <a:pt x="119" y="1"/>
                    </a:moveTo>
                    <a:cubicBezTo>
                      <a:pt x="95" y="1"/>
                      <a:pt x="72" y="8"/>
                      <a:pt x="52" y="25"/>
                    </a:cubicBezTo>
                    <a:cubicBezTo>
                      <a:pt x="6" y="61"/>
                      <a:pt x="1" y="129"/>
                      <a:pt x="38" y="173"/>
                    </a:cubicBezTo>
                    <a:cubicBezTo>
                      <a:pt x="155" y="313"/>
                      <a:pt x="286" y="439"/>
                      <a:pt x="423" y="560"/>
                    </a:cubicBezTo>
                    <a:cubicBezTo>
                      <a:pt x="481" y="520"/>
                      <a:pt x="538" y="476"/>
                      <a:pt x="596" y="432"/>
                    </a:cubicBezTo>
                    <a:cubicBezTo>
                      <a:pt x="455" y="311"/>
                      <a:pt x="321" y="183"/>
                      <a:pt x="200" y="38"/>
                    </a:cubicBezTo>
                    <a:cubicBezTo>
                      <a:pt x="180" y="13"/>
                      <a:pt x="149" y="1"/>
                      <a:pt x="119"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45350" rIns="91425" bIns="4535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64" name="Google Shape;1164;p37"/>
              <p:cNvSpPr/>
              <p:nvPr/>
            </p:nvSpPr>
            <p:spPr>
              <a:xfrm rot="-1252200">
                <a:off x="8254800" y="4561920"/>
                <a:ext cx="669600" cy="493920"/>
              </a:xfrm>
              <a:custGeom>
                <a:avLst/>
                <a:gdLst/>
                <a:ahLst/>
                <a:cxnLst/>
                <a:rect l="l" t="t" r="r" b="b"/>
                <a:pathLst>
                  <a:path w="4124" h="3043" extrusionOk="0">
                    <a:moveTo>
                      <a:pt x="2064" y="1"/>
                    </a:moveTo>
                    <a:cubicBezTo>
                      <a:pt x="1776" y="1"/>
                      <a:pt x="1505" y="147"/>
                      <a:pt x="1343" y="389"/>
                    </a:cubicBezTo>
                    <a:cubicBezTo>
                      <a:pt x="1271" y="495"/>
                      <a:pt x="1231" y="589"/>
                      <a:pt x="1213" y="697"/>
                    </a:cubicBezTo>
                    <a:cubicBezTo>
                      <a:pt x="1065" y="1589"/>
                      <a:pt x="624" y="2360"/>
                      <a:pt x="0" y="2931"/>
                    </a:cubicBezTo>
                    <a:cubicBezTo>
                      <a:pt x="63" y="2969"/>
                      <a:pt x="126" y="3006"/>
                      <a:pt x="191" y="3042"/>
                    </a:cubicBezTo>
                    <a:cubicBezTo>
                      <a:pt x="823" y="2446"/>
                      <a:pt x="1268" y="1647"/>
                      <a:pt x="1421" y="731"/>
                    </a:cubicBezTo>
                    <a:cubicBezTo>
                      <a:pt x="1434" y="652"/>
                      <a:pt x="1461" y="587"/>
                      <a:pt x="1516" y="507"/>
                    </a:cubicBezTo>
                    <a:cubicBezTo>
                      <a:pt x="1641" y="322"/>
                      <a:pt x="1845" y="213"/>
                      <a:pt x="2064" y="213"/>
                    </a:cubicBezTo>
                    <a:cubicBezTo>
                      <a:pt x="2302" y="213"/>
                      <a:pt x="2524" y="344"/>
                      <a:pt x="2642" y="555"/>
                    </a:cubicBezTo>
                    <a:cubicBezTo>
                      <a:pt x="2679" y="621"/>
                      <a:pt x="2699" y="677"/>
                      <a:pt x="2709" y="735"/>
                    </a:cubicBezTo>
                    <a:cubicBezTo>
                      <a:pt x="2858" y="1647"/>
                      <a:pt x="3303" y="2445"/>
                      <a:pt x="3932" y="3040"/>
                    </a:cubicBezTo>
                    <a:cubicBezTo>
                      <a:pt x="3995" y="3005"/>
                      <a:pt x="4059" y="2968"/>
                      <a:pt x="4123" y="2929"/>
                    </a:cubicBezTo>
                    <a:cubicBezTo>
                      <a:pt x="3501" y="2358"/>
                      <a:pt x="3062" y="1587"/>
                      <a:pt x="2918" y="701"/>
                    </a:cubicBezTo>
                    <a:cubicBezTo>
                      <a:pt x="2903" y="618"/>
                      <a:pt x="2875" y="539"/>
                      <a:pt x="2826" y="452"/>
                    </a:cubicBezTo>
                    <a:cubicBezTo>
                      <a:pt x="2670" y="173"/>
                      <a:pt x="2379" y="1"/>
                      <a:pt x="2064"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65" name="Google Shape;1165;p37"/>
              <p:cNvSpPr/>
              <p:nvPr/>
            </p:nvSpPr>
            <p:spPr>
              <a:xfrm rot="-1252200">
                <a:off x="8356680" y="4643640"/>
                <a:ext cx="509760" cy="447480"/>
              </a:xfrm>
              <a:custGeom>
                <a:avLst/>
                <a:gdLst/>
                <a:ahLst/>
                <a:cxnLst/>
                <a:rect l="l" t="t" r="r" b="b"/>
                <a:pathLst>
                  <a:path w="3141" h="2756" extrusionOk="0">
                    <a:moveTo>
                      <a:pt x="1572" y="1"/>
                    </a:moveTo>
                    <a:cubicBezTo>
                      <a:pt x="1459" y="1"/>
                      <a:pt x="1353" y="59"/>
                      <a:pt x="1287" y="156"/>
                    </a:cubicBezTo>
                    <a:cubicBezTo>
                      <a:pt x="1254" y="203"/>
                      <a:pt x="1247" y="229"/>
                      <a:pt x="1242" y="256"/>
                    </a:cubicBezTo>
                    <a:cubicBezTo>
                      <a:pt x="1089" y="1177"/>
                      <a:pt x="653" y="2018"/>
                      <a:pt x="1" y="2668"/>
                    </a:cubicBezTo>
                    <a:cubicBezTo>
                      <a:pt x="69" y="2699"/>
                      <a:pt x="138" y="2728"/>
                      <a:pt x="207" y="2756"/>
                    </a:cubicBezTo>
                    <a:cubicBezTo>
                      <a:pt x="858" y="2083"/>
                      <a:pt x="1296" y="1228"/>
                      <a:pt x="1450" y="297"/>
                    </a:cubicBezTo>
                    <a:cubicBezTo>
                      <a:pt x="1452" y="291"/>
                      <a:pt x="1456" y="285"/>
                      <a:pt x="1463" y="274"/>
                    </a:cubicBezTo>
                    <a:cubicBezTo>
                      <a:pt x="1489" y="234"/>
                      <a:pt x="1531" y="215"/>
                      <a:pt x="1573" y="215"/>
                    </a:cubicBezTo>
                    <a:cubicBezTo>
                      <a:pt x="1620" y="215"/>
                      <a:pt x="1666" y="239"/>
                      <a:pt x="1692" y="285"/>
                    </a:cubicBezTo>
                    <a:cubicBezTo>
                      <a:pt x="1696" y="292"/>
                      <a:pt x="1698" y="297"/>
                      <a:pt x="1699" y="297"/>
                    </a:cubicBezTo>
                    <a:cubicBezTo>
                      <a:pt x="1699" y="297"/>
                      <a:pt x="1700" y="296"/>
                      <a:pt x="1700" y="294"/>
                    </a:cubicBezTo>
                    <a:cubicBezTo>
                      <a:pt x="1858" y="1254"/>
                      <a:pt x="2302" y="2099"/>
                      <a:pt x="2936" y="2754"/>
                    </a:cubicBezTo>
                    <a:cubicBezTo>
                      <a:pt x="3004" y="2726"/>
                      <a:pt x="3073" y="2698"/>
                      <a:pt x="3141" y="2666"/>
                    </a:cubicBezTo>
                    <a:cubicBezTo>
                      <a:pt x="2506" y="2035"/>
                      <a:pt x="2064" y="1210"/>
                      <a:pt x="1910" y="274"/>
                    </a:cubicBezTo>
                    <a:cubicBezTo>
                      <a:pt x="1907" y="256"/>
                      <a:pt x="1904" y="233"/>
                      <a:pt x="1874" y="181"/>
                    </a:cubicBezTo>
                    <a:cubicBezTo>
                      <a:pt x="1811" y="71"/>
                      <a:pt x="1696" y="1"/>
                      <a:pt x="1572"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66" name="Google Shape;1166;p37"/>
              <p:cNvSpPr/>
              <p:nvPr/>
            </p:nvSpPr>
            <p:spPr>
              <a:xfrm rot="-1252200">
                <a:off x="8630640" y="4821840"/>
                <a:ext cx="186480" cy="262800"/>
              </a:xfrm>
              <a:custGeom>
                <a:avLst/>
                <a:gdLst/>
                <a:ahLst/>
                <a:cxnLst/>
                <a:rect l="l" t="t" r="r" b="b"/>
                <a:pathLst>
                  <a:path w="1151" h="1620" extrusionOk="0">
                    <a:moveTo>
                      <a:pt x="122" y="1"/>
                    </a:moveTo>
                    <a:cubicBezTo>
                      <a:pt x="108" y="1"/>
                      <a:pt x="95" y="3"/>
                      <a:pt x="82" y="9"/>
                    </a:cubicBezTo>
                    <a:cubicBezTo>
                      <a:pt x="28" y="31"/>
                      <a:pt x="1" y="91"/>
                      <a:pt x="23" y="146"/>
                    </a:cubicBezTo>
                    <a:cubicBezTo>
                      <a:pt x="241" y="696"/>
                      <a:pt x="549" y="1190"/>
                      <a:pt x="922" y="1620"/>
                    </a:cubicBezTo>
                    <a:cubicBezTo>
                      <a:pt x="999" y="1601"/>
                      <a:pt x="1075" y="1583"/>
                      <a:pt x="1150" y="1560"/>
                    </a:cubicBezTo>
                    <a:cubicBezTo>
                      <a:pt x="761" y="1131"/>
                      <a:pt x="443" y="629"/>
                      <a:pt x="219" y="68"/>
                    </a:cubicBezTo>
                    <a:cubicBezTo>
                      <a:pt x="203" y="26"/>
                      <a:pt x="164" y="1"/>
                      <a:pt x="122"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67" name="Google Shape;1167;p37"/>
              <p:cNvSpPr/>
              <p:nvPr/>
            </p:nvSpPr>
            <p:spPr>
              <a:xfrm rot="-1252200">
                <a:off x="8516160" y="5004720"/>
                <a:ext cx="125280" cy="139680"/>
              </a:xfrm>
              <a:custGeom>
                <a:avLst/>
                <a:gdLst/>
                <a:ahLst/>
                <a:cxnLst/>
                <a:rect l="l" t="t" r="r" b="b"/>
                <a:pathLst>
                  <a:path w="774" h="862" extrusionOk="0">
                    <a:moveTo>
                      <a:pt x="652" y="0"/>
                    </a:moveTo>
                    <a:cubicBezTo>
                      <a:pt x="617" y="0"/>
                      <a:pt x="582" y="18"/>
                      <a:pt x="563" y="51"/>
                    </a:cubicBezTo>
                    <a:cubicBezTo>
                      <a:pt x="396" y="323"/>
                      <a:pt x="208" y="575"/>
                      <a:pt x="0" y="803"/>
                    </a:cubicBezTo>
                    <a:cubicBezTo>
                      <a:pt x="76" y="825"/>
                      <a:pt x="152" y="845"/>
                      <a:pt x="228" y="862"/>
                    </a:cubicBezTo>
                    <a:cubicBezTo>
                      <a:pt x="416" y="646"/>
                      <a:pt x="590" y="412"/>
                      <a:pt x="744" y="161"/>
                    </a:cubicBezTo>
                    <a:cubicBezTo>
                      <a:pt x="774" y="111"/>
                      <a:pt x="757" y="46"/>
                      <a:pt x="708" y="16"/>
                    </a:cubicBezTo>
                    <a:cubicBezTo>
                      <a:pt x="691" y="6"/>
                      <a:pt x="671" y="0"/>
                      <a:pt x="652"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69825" rIns="91425" bIns="698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68" name="Google Shape;1168;p37"/>
              <p:cNvSpPr/>
              <p:nvPr/>
            </p:nvSpPr>
            <p:spPr>
              <a:xfrm rot="-1252200">
                <a:off x="8618760" y="5028120"/>
                <a:ext cx="143280" cy="89640"/>
              </a:xfrm>
              <a:custGeom>
                <a:avLst/>
                <a:gdLst/>
                <a:ahLst/>
                <a:cxnLst/>
                <a:rect l="l" t="t" r="r" b="b"/>
                <a:pathLst>
                  <a:path w="885" h="555" extrusionOk="0">
                    <a:moveTo>
                      <a:pt x="443" y="0"/>
                    </a:moveTo>
                    <a:cubicBezTo>
                      <a:pt x="408" y="0"/>
                      <a:pt x="373" y="19"/>
                      <a:pt x="354" y="49"/>
                    </a:cubicBezTo>
                    <a:cubicBezTo>
                      <a:pt x="246" y="219"/>
                      <a:pt x="126" y="379"/>
                      <a:pt x="0" y="533"/>
                    </a:cubicBezTo>
                    <a:cubicBezTo>
                      <a:pt x="86" y="543"/>
                      <a:pt x="170" y="550"/>
                      <a:pt x="255" y="554"/>
                    </a:cubicBezTo>
                    <a:cubicBezTo>
                      <a:pt x="318" y="471"/>
                      <a:pt x="382" y="384"/>
                      <a:pt x="442" y="297"/>
                    </a:cubicBezTo>
                    <a:cubicBezTo>
                      <a:pt x="503" y="384"/>
                      <a:pt x="565" y="470"/>
                      <a:pt x="630" y="554"/>
                    </a:cubicBezTo>
                    <a:cubicBezTo>
                      <a:pt x="714" y="550"/>
                      <a:pt x="800" y="543"/>
                      <a:pt x="884" y="533"/>
                    </a:cubicBezTo>
                    <a:cubicBezTo>
                      <a:pt x="759" y="379"/>
                      <a:pt x="640" y="219"/>
                      <a:pt x="531" y="49"/>
                    </a:cubicBezTo>
                    <a:cubicBezTo>
                      <a:pt x="513" y="19"/>
                      <a:pt x="479" y="0"/>
                      <a:pt x="443"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45000" rIns="91425" bIns="4500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69" name="Google Shape;1169;p37"/>
              <p:cNvSpPr/>
              <p:nvPr/>
            </p:nvSpPr>
            <p:spPr>
              <a:xfrm rot="-1252200">
                <a:off x="7701840" y="4184640"/>
                <a:ext cx="535680" cy="585000"/>
              </a:xfrm>
              <a:custGeom>
                <a:avLst/>
                <a:gdLst/>
                <a:ahLst/>
                <a:cxnLst/>
                <a:rect l="l" t="t" r="r" b="b"/>
                <a:pathLst>
                  <a:path w="3300" h="3603" extrusionOk="0">
                    <a:moveTo>
                      <a:pt x="3182" y="0"/>
                    </a:moveTo>
                    <a:cubicBezTo>
                      <a:pt x="3172" y="0"/>
                      <a:pt x="3161" y="2"/>
                      <a:pt x="3150" y="5"/>
                    </a:cubicBezTo>
                    <a:cubicBezTo>
                      <a:pt x="1610" y="472"/>
                      <a:pt x="409" y="1730"/>
                      <a:pt x="17" y="3290"/>
                    </a:cubicBezTo>
                    <a:cubicBezTo>
                      <a:pt x="12" y="3307"/>
                      <a:pt x="6" y="3322"/>
                      <a:pt x="0" y="3336"/>
                    </a:cubicBezTo>
                    <a:cubicBezTo>
                      <a:pt x="33" y="3427"/>
                      <a:pt x="68" y="3515"/>
                      <a:pt x="104" y="3603"/>
                    </a:cubicBezTo>
                    <a:cubicBezTo>
                      <a:pt x="156" y="3524"/>
                      <a:pt x="198" y="3438"/>
                      <a:pt x="221" y="3342"/>
                    </a:cubicBezTo>
                    <a:cubicBezTo>
                      <a:pt x="596" y="1854"/>
                      <a:pt x="1742" y="653"/>
                      <a:pt x="3212" y="207"/>
                    </a:cubicBezTo>
                    <a:cubicBezTo>
                      <a:pt x="3269" y="191"/>
                      <a:pt x="3299" y="131"/>
                      <a:pt x="3282" y="74"/>
                    </a:cubicBezTo>
                    <a:cubicBezTo>
                      <a:pt x="3268" y="29"/>
                      <a:pt x="3227" y="0"/>
                      <a:pt x="3182"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70" name="Google Shape;1170;p37"/>
              <p:cNvSpPr/>
              <p:nvPr/>
            </p:nvSpPr>
            <p:spPr>
              <a:xfrm rot="-1252200">
                <a:off x="7948800" y="2969640"/>
                <a:ext cx="77040" cy="1143720"/>
              </a:xfrm>
              <a:custGeom>
                <a:avLst/>
                <a:gdLst/>
                <a:ahLst/>
                <a:cxnLst/>
                <a:rect l="l" t="t" r="r" b="b"/>
                <a:pathLst>
                  <a:path w="476" h="7044" extrusionOk="0">
                    <a:moveTo>
                      <a:pt x="476" y="0"/>
                    </a:moveTo>
                    <a:cubicBezTo>
                      <a:pt x="406" y="8"/>
                      <a:pt x="335" y="19"/>
                      <a:pt x="264" y="33"/>
                    </a:cubicBezTo>
                    <a:lnTo>
                      <a:pt x="264" y="6363"/>
                    </a:lnTo>
                    <a:cubicBezTo>
                      <a:pt x="264" y="6550"/>
                      <a:pt x="185" y="6732"/>
                      <a:pt x="46" y="6862"/>
                    </a:cubicBezTo>
                    <a:cubicBezTo>
                      <a:pt x="4" y="6901"/>
                      <a:pt x="1" y="6968"/>
                      <a:pt x="40" y="7011"/>
                    </a:cubicBezTo>
                    <a:cubicBezTo>
                      <a:pt x="62" y="7033"/>
                      <a:pt x="90" y="7044"/>
                      <a:pt x="118" y="7044"/>
                    </a:cubicBezTo>
                    <a:cubicBezTo>
                      <a:pt x="144" y="7044"/>
                      <a:pt x="170" y="7034"/>
                      <a:pt x="191" y="7015"/>
                    </a:cubicBezTo>
                    <a:cubicBezTo>
                      <a:pt x="372" y="6846"/>
                      <a:pt x="476" y="6610"/>
                      <a:pt x="476" y="6363"/>
                    </a:cubicBezTo>
                    <a:lnTo>
                      <a:pt x="476" y="0"/>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71" name="Google Shape;1171;p37"/>
              <p:cNvSpPr/>
              <p:nvPr/>
            </p:nvSpPr>
            <p:spPr>
              <a:xfrm rot="-1252200">
                <a:off x="7508160" y="3494160"/>
                <a:ext cx="614160" cy="1177200"/>
              </a:xfrm>
              <a:custGeom>
                <a:avLst/>
                <a:gdLst/>
                <a:ahLst/>
                <a:cxnLst/>
                <a:rect l="l" t="t" r="r" b="b"/>
                <a:pathLst>
                  <a:path w="3782" h="7250" extrusionOk="0">
                    <a:moveTo>
                      <a:pt x="3675" y="1"/>
                    </a:moveTo>
                    <a:cubicBezTo>
                      <a:pt x="3618" y="1"/>
                      <a:pt x="3570" y="48"/>
                      <a:pt x="3570" y="107"/>
                    </a:cubicBezTo>
                    <a:lnTo>
                      <a:pt x="3570" y="3729"/>
                    </a:lnTo>
                    <a:cubicBezTo>
                      <a:pt x="3570" y="3799"/>
                      <a:pt x="3521" y="3859"/>
                      <a:pt x="3453" y="3878"/>
                    </a:cubicBezTo>
                    <a:cubicBezTo>
                      <a:pt x="1878" y="4291"/>
                      <a:pt x="608" y="5419"/>
                      <a:pt x="1" y="6900"/>
                    </a:cubicBezTo>
                    <a:cubicBezTo>
                      <a:pt x="30" y="7019"/>
                      <a:pt x="61" y="7136"/>
                      <a:pt x="96" y="7250"/>
                    </a:cubicBezTo>
                    <a:cubicBezTo>
                      <a:pt x="628" y="5698"/>
                      <a:pt x="1903" y="4502"/>
                      <a:pt x="3507" y="4081"/>
                    </a:cubicBezTo>
                    <a:cubicBezTo>
                      <a:pt x="3668" y="4038"/>
                      <a:pt x="3781" y="3893"/>
                      <a:pt x="3781" y="3729"/>
                    </a:cubicBezTo>
                    <a:lnTo>
                      <a:pt x="3781" y="107"/>
                    </a:lnTo>
                    <a:cubicBezTo>
                      <a:pt x="3781" y="49"/>
                      <a:pt x="3734" y="1"/>
                      <a:pt x="3675"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72" name="Google Shape;1172;p37"/>
              <p:cNvSpPr/>
              <p:nvPr/>
            </p:nvSpPr>
            <p:spPr>
              <a:xfrm rot="-1252200">
                <a:off x="7774200" y="3034440"/>
                <a:ext cx="34200" cy="345240"/>
              </a:xfrm>
              <a:custGeom>
                <a:avLst/>
                <a:gdLst/>
                <a:ahLst/>
                <a:cxnLst/>
                <a:rect l="l" t="t" r="r" b="b"/>
                <a:pathLst>
                  <a:path w="213" h="2127" extrusionOk="0">
                    <a:moveTo>
                      <a:pt x="212" y="0"/>
                    </a:moveTo>
                    <a:cubicBezTo>
                      <a:pt x="142" y="20"/>
                      <a:pt x="71" y="42"/>
                      <a:pt x="1" y="65"/>
                    </a:cubicBezTo>
                    <a:lnTo>
                      <a:pt x="1" y="2019"/>
                    </a:lnTo>
                    <a:cubicBezTo>
                      <a:pt x="1" y="2078"/>
                      <a:pt x="48" y="2126"/>
                      <a:pt x="106" y="2126"/>
                    </a:cubicBezTo>
                    <a:cubicBezTo>
                      <a:pt x="164" y="2126"/>
                      <a:pt x="212" y="2079"/>
                      <a:pt x="212" y="2020"/>
                    </a:cubicBezTo>
                    <a:lnTo>
                      <a:pt x="212" y="0"/>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73" name="Google Shape;1173;p37"/>
              <p:cNvSpPr/>
              <p:nvPr/>
            </p:nvSpPr>
            <p:spPr>
              <a:xfrm rot="-1252200">
                <a:off x="7619760" y="4389480"/>
                <a:ext cx="140040" cy="212400"/>
              </a:xfrm>
              <a:custGeom>
                <a:avLst/>
                <a:gdLst/>
                <a:ahLst/>
                <a:cxnLst/>
                <a:rect l="l" t="t" r="r" b="b"/>
                <a:pathLst>
                  <a:path w="865" h="1310" extrusionOk="0">
                    <a:moveTo>
                      <a:pt x="748" y="0"/>
                    </a:moveTo>
                    <a:cubicBezTo>
                      <a:pt x="718" y="0"/>
                      <a:pt x="689" y="12"/>
                      <a:pt x="667" y="36"/>
                    </a:cubicBezTo>
                    <a:cubicBezTo>
                      <a:pt x="412" y="327"/>
                      <a:pt x="190" y="638"/>
                      <a:pt x="1" y="969"/>
                    </a:cubicBezTo>
                    <a:cubicBezTo>
                      <a:pt x="17" y="1084"/>
                      <a:pt x="36" y="1198"/>
                      <a:pt x="57" y="1310"/>
                    </a:cubicBezTo>
                    <a:cubicBezTo>
                      <a:pt x="263" y="903"/>
                      <a:pt x="519" y="523"/>
                      <a:pt x="825" y="174"/>
                    </a:cubicBezTo>
                    <a:cubicBezTo>
                      <a:pt x="864" y="133"/>
                      <a:pt x="859" y="65"/>
                      <a:pt x="817" y="26"/>
                    </a:cubicBezTo>
                    <a:cubicBezTo>
                      <a:pt x="797" y="9"/>
                      <a:pt x="772" y="0"/>
                      <a:pt x="748"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74" name="Google Shape;1174;p37"/>
              <p:cNvSpPr/>
              <p:nvPr/>
            </p:nvSpPr>
            <p:spPr>
              <a:xfrm rot="-1252200">
                <a:off x="7516800" y="3128400"/>
                <a:ext cx="379440" cy="1162800"/>
              </a:xfrm>
              <a:custGeom>
                <a:avLst/>
                <a:gdLst/>
                <a:ahLst/>
                <a:cxnLst/>
                <a:rect l="l" t="t" r="r" b="b"/>
                <a:pathLst>
                  <a:path w="2337" h="7161" extrusionOk="0">
                    <a:moveTo>
                      <a:pt x="2337" y="0"/>
                    </a:moveTo>
                    <a:cubicBezTo>
                      <a:pt x="2267" y="31"/>
                      <a:pt x="2195" y="64"/>
                      <a:pt x="2125" y="99"/>
                    </a:cubicBezTo>
                    <a:lnTo>
                      <a:pt x="2125" y="5789"/>
                    </a:lnTo>
                    <a:cubicBezTo>
                      <a:pt x="1352" y="6035"/>
                      <a:pt x="653" y="6433"/>
                      <a:pt x="48" y="6978"/>
                    </a:cubicBezTo>
                    <a:cubicBezTo>
                      <a:pt x="4" y="7016"/>
                      <a:pt x="1" y="7082"/>
                      <a:pt x="40" y="7126"/>
                    </a:cubicBezTo>
                    <a:cubicBezTo>
                      <a:pt x="61" y="7149"/>
                      <a:pt x="89" y="7161"/>
                      <a:pt x="118" y="7161"/>
                    </a:cubicBezTo>
                    <a:cubicBezTo>
                      <a:pt x="143" y="7161"/>
                      <a:pt x="169" y="7152"/>
                      <a:pt x="189" y="7134"/>
                    </a:cubicBezTo>
                    <a:cubicBezTo>
                      <a:pt x="790" y="6594"/>
                      <a:pt x="1488" y="6201"/>
                      <a:pt x="2261" y="5967"/>
                    </a:cubicBezTo>
                    <a:cubicBezTo>
                      <a:pt x="2305" y="5954"/>
                      <a:pt x="2337" y="5912"/>
                      <a:pt x="2337" y="5866"/>
                    </a:cubicBezTo>
                    <a:lnTo>
                      <a:pt x="2337" y="0"/>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75" name="Google Shape;1175;p37"/>
              <p:cNvSpPr/>
              <p:nvPr/>
            </p:nvSpPr>
            <p:spPr>
              <a:xfrm rot="-1252200">
                <a:off x="7726320" y="3150000"/>
                <a:ext cx="34200" cy="823680"/>
              </a:xfrm>
              <a:custGeom>
                <a:avLst/>
                <a:gdLst/>
                <a:ahLst/>
                <a:cxnLst/>
                <a:rect l="l" t="t" r="r" b="b"/>
                <a:pathLst>
                  <a:path w="212" h="5073" extrusionOk="0">
                    <a:moveTo>
                      <a:pt x="211" y="0"/>
                    </a:moveTo>
                    <a:cubicBezTo>
                      <a:pt x="140" y="43"/>
                      <a:pt x="70" y="88"/>
                      <a:pt x="1" y="136"/>
                    </a:cubicBezTo>
                    <a:lnTo>
                      <a:pt x="1" y="4969"/>
                    </a:lnTo>
                    <a:cubicBezTo>
                      <a:pt x="1" y="5027"/>
                      <a:pt x="47" y="5073"/>
                      <a:pt x="106" y="5073"/>
                    </a:cubicBezTo>
                    <a:cubicBezTo>
                      <a:pt x="163" y="5073"/>
                      <a:pt x="211" y="5027"/>
                      <a:pt x="211" y="4968"/>
                    </a:cubicBezTo>
                    <a:lnTo>
                      <a:pt x="211" y="0"/>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76" name="Google Shape;1176;p37"/>
              <p:cNvSpPr/>
              <p:nvPr/>
            </p:nvSpPr>
            <p:spPr>
              <a:xfrm rot="-1252200">
                <a:off x="7518600" y="4053960"/>
                <a:ext cx="424800" cy="379080"/>
              </a:xfrm>
              <a:custGeom>
                <a:avLst/>
                <a:gdLst/>
                <a:ahLst/>
                <a:cxnLst/>
                <a:rect l="l" t="t" r="r" b="b"/>
                <a:pathLst>
                  <a:path w="2617" h="2335" extrusionOk="0">
                    <a:moveTo>
                      <a:pt x="2497" y="1"/>
                    </a:moveTo>
                    <a:cubicBezTo>
                      <a:pt x="2482" y="1"/>
                      <a:pt x="2466" y="4"/>
                      <a:pt x="2452" y="11"/>
                    </a:cubicBezTo>
                    <a:cubicBezTo>
                      <a:pt x="1461" y="458"/>
                      <a:pt x="625" y="1143"/>
                      <a:pt x="0" y="2000"/>
                    </a:cubicBezTo>
                    <a:cubicBezTo>
                      <a:pt x="8" y="2112"/>
                      <a:pt x="16" y="2225"/>
                      <a:pt x="26" y="2335"/>
                    </a:cubicBezTo>
                    <a:cubicBezTo>
                      <a:pt x="640" y="1408"/>
                      <a:pt x="1502" y="670"/>
                      <a:pt x="2540" y="203"/>
                    </a:cubicBezTo>
                    <a:cubicBezTo>
                      <a:pt x="2593" y="180"/>
                      <a:pt x="2616" y="116"/>
                      <a:pt x="2592" y="62"/>
                    </a:cubicBezTo>
                    <a:cubicBezTo>
                      <a:pt x="2575" y="24"/>
                      <a:pt x="2537" y="1"/>
                      <a:pt x="2497"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77" name="Google Shape;1177;p37"/>
              <p:cNvSpPr/>
              <p:nvPr/>
            </p:nvSpPr>
            <p:spPr>
              <a:xfrm rot="-1252200">
                <a:off x="7350840" y="3294720"/>
                <a:ext cx="401040" cy="1039320"/>
              </a:xfrm>
              <a:custGeom>
                <a:avLst/>
                <a:gdLst/>
                <a:ahLst/>
                <a:cxnLst/>
                <a:rect l="l" t="t" r="r" b="b"/>
                <a:pathLst>
                  <a:path w="2470" h="6401" extrusionOk="0">
                    <a:moveTo>
                      <a:pt x="2470" y="1"/>
                    </a:moveTo>
                    <a:cubicBezTo>
                      <a:pt x="2398" y="58"/>
                      <a:pt x="2328" y="117"/>
                      <a:pt x="2259" y="179"/>
                    </a:cubicBezTo>
                    <a:lnTo>
                      <a:pt x="2259" y="4420"/>
                    </a:lnTo>
                    <a:cubicBezTo>
                      <a:pt x="1388" y="4813"/>
                      <a:pt x="623" y="5380"/>
                      <a:pt x="2" y="6079"/>
                    </a:cubicBezTo>
                    <a:lnTo>
                      <a:pt x="2" y="6129"/>
                    </a:lnTo>
                    <a:cubicBezTo>
                      <a:pt x="2" y="6181"/>
                      <a:pt x="1" y="6233"/>
                      <a:pt x="1" y="6283"/>
                    </a:cubicBezTo>
                    <a:cubicBezTo>
                      <a:pt x="1" y="6324"/>
                      <a:pt x="2" y="6360"/>
                      <a:pt x="3" y="6401"/>
                    </a:cubicBezTo>
                    <a:cubicBezTo>
                      <a:pt x="645" y="5623"/>
                      <a:pt x="1465" y="5000"/>
                      <a:pt x="2407" y="4587"/>
                    </a:cubicBezTo>
                    <a:cubicBezTo>
                      <a:pt x="2446" y="4570"/>
                      <a:pt x="2470" y="4532"/>
                      <a:pt x="2470" y="4490"/>
                    </a:cubicBezTo>
                    <a:lnTo>
                      <a:pt x="2470" y="1"/>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78" name="Google Shape;1178;p37"/>
              <p:cNvSpPr/>
              <p:nvPr/>
            </p:nvSpPr>
            <p:spPr>
              <a:xfrm rot="-1252200">
                <a:off x="7508880" y="3360240"/>
                <a:ext cx="34200" cy="225360"/>
              </a:xfrm>
              <a:custGeom>
                <a:avLst/>
                <a:gdLst/>
                <a:ahLst/>
                <a:cxnLst/>
                <a:rect l="l" t="t" r="r" b="b"/>
                <a:pathLst>
                  <a:path w="213" h="1390" extrusionOk="0">
                    <a:moveTo>
                      <a:pt x="212" y="1"/>
                    </a:moveTo>
                    <a:cubicBezTo>
                      <a:pt x="141" y="76"/>
                      <a:pt x="71" y="154"/>
                      <a:pt x="0" y="235"/>
                    </a:cubicBezTo>
                    <a:lnTo>
                      <a:pt x="0" y="1284"/>
                    </a:lnTo>
                    <a:cubicBezTo>
                      <a:pt x="3" y="1342"/>
                      <a:pt x="49" y="1389"/>
                      <a:pt x="107" y="1389"/>
                    </a:cubicBezTo>
                    <a:cubicBezTo>
                      <a:pt x="164" y="1389"/>
                      <a:pt x="212" y="1343"/>
                      <a:pt x="212" y="1284"/>
                    </a:cubicBezTo>
                    <a:lnTo>
                      <a:pt x="212" y="1"/>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79" name="Google Shape;1179;p37"/>
              <p:cNvSpPr/>
              <p:nvPr/>
            </p:nvSpPr>
            <p:spPr>
              <a:xfrm rot="-1252200">
                <a:off x="7403760" y="3702600"/>
                <a:ext cx="314280" cy="509040"/>
              </a:xfrm>
              <a:custGeom>
                <a:avLst/>
                <a:gdLst/>
                <a:ahLst/>
                <a:cxnLst/>
                <a:rect l="l" t="t" r="r" b="b"/>
                <a:pathLst>
                  <a:path w="1936" h="3137" extrusionOk="0">
                    <a:moveTo>
                      <a:pt x="1830" y="1"/>
                    </a:moveTo>
                    <a:cubicBezTo>
                      <a:pt x="1772" y="1"/>
                      <a:pt x="1723" y="48"/>
                      <a:pt x="1723" y="107"/>
                    </a:cubicBezTo>
                    <a:lnTo>
                      <a:pt x="1723" y="1619"/>
                    </a:lnTo>
                    <a:cubicBezTo>
                      <a:pt x="1091" y="1941"/>
                      <a:pt x="520" y="2351"/>
                      <a:pt x="17" y="2830"/>
                    </a:cubicBezTo>
                    <a:cubicBezTo>
                      <a:pt x="10" y="2932"/>
                      <a:pt x="5" y="3034"/>
                      <a:pt x="0" y="3137"/>
                    </a:cubicBezTo>
                    <a:cubicBezTo>
                      <a:pt x="541" y="2588"/>
                      <a:pt x="1170" y="2129"/>
                      <a:pt x="1876" y="1778"/>
                    </a:cubicBezTo>
                    <a:cubicBezTo>
                      <a:pt x="1913" y="1760"/>
                      <a:pt x="1935" y="1723"/>
                      <a:pt x="1935" y="1683"/>
                    </a:cubicBezTo>
                    <a:lnTo>
                      <a:pt x="1935" y="107"/>
                    </a:lnTo>
                    <a:cubicBezTo>
                      <a:pt x="1935" y="49"/>
                      <a:pt x="1888" y="1"/>
                      <a:pt x="1830"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80" name="Google Shape;1180;p37"/>
              <p:cNvSpPr/>
              <p:nvPr/>
            </p:nvSpPr>
            <p:spPr>
              <a:xfrm rot="-1252200">
                <a:off x="7354080" y="3507840"/>
                <a:ext cx="219240" cy="602280"/>
              </a:xfrm>
              <a:custGeom>
                <a:avLst/>
                <a:gdLst/>
                <a:ahLst/>
                <a:cxnLst/>
                <a:rect l="l" t="t" r="r" b="b"/>
                <a:pathLst>
                  <a:path w="1351" h="3710" extrusionOk="0">
                    <a:moveTo>
                      <a:pt x="1351" y="1"/>
                    </a:moveTo>
                    <a:cubicBezTo>
                      <a:pt x="1278" y="103"/>
                      <a:pt x="1208" y="207"/>
                      <a:pt x="1139" y="314"/>
                    </a:cubicBezTo>
                    <a:lnTo>
                      <a:pt x="1139" y="2653"/>
                    </a:lnTo>
                    <a:cubicBezTo>
                      <a:pt x="749" y="2872"/>
                      <a:pt x="382" y="3127"/>
                      <a:pt x="40" y="3406"/>
                    </a:cubicBezTo>
                    <a:cubicBezTo>
                      <a:pt x="25" y="3506"/>
                      <a:pt x="11" y="3607"/>
                      <a:pt x="0" y="3709"/>
                    </a:cubicBezTo>
                    <a:cubicBezTo>
                      <a:pt x="398" y="3366"/>
                      <a:pt x="831" y="3062"/>
                      <a:pt x="1296" y="2806"/>
                    </a:cubicBezTo>
                    <a:cubicBezTo>
                      <a:pt x="1330" y="2788"/>
                      <a:pt x="1351" y="2753"/>
                      <a:pt x="1351" y="2714"/>
                    </a:cubicBezTo>
                    <a:lnTo>
                      <a:pt x="1351" y="1"/>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81" name="Google Shape;1181;p37"/>
              <p:cNvSpPr/>
              <p:nvPr/>
            </p:nvSpPr>
            <p:spPr>
              <a:xfrm rot="-1252200">
                <a:off x="7377840" y="3660840"/>
                <a:ext cx="114840" cy="336600"/>
              </a:xfrm>
              <a:custGeom>
                <a:avLst/>
                <a:gdLst/>
                <a:ahLst/>
                <a:cxnLst/>
                <a:rect l="l" t="t" r="r" b="b"/>
                <a:pathLst>
                  <a:path w="709" h="2075" extrusionOk="0">
                    <a:moveTo>
                      <a:pt x="708" y="1"/>
                    </a:moveTo>
                    <a:cubicBezTo>
                      <a:pt x="634" y="145"/>
                      <a:pt x="562" y="293"/>
                      <a:pt x="496" y="448"/>
                    </a:cubicBezTo>
                    <a:lnTo>
                      <a:pt x="496" y="1481"/>
                    </a:lnTo>
                    <a:cubicBezTo>
                      <a:pt x="352" y="1570"/>
                      <a:pt x="209" y="1664"/>
                      <a:pt x="69" y="1762"/>
                    </a:cubicBezTo>
                    <a:cubicBezTo>
                      <a:pt x="45" y="1865"/>
                      <a:pt x="23" y="1969"/>
                      <a:pt x="1" y="2075"/>
                    </a:cubicBezTo>
                    <a:cubicBezTo>
                      <a:pt x="211" y="1917"/>
                      <a:pt x="430" y="1766"/>
                      <a:pt x="655" y="1630"/>
                    </a:cubicBezTo>
                    <a:cubicBezTo>
                      <a:pt x="688" y="1611"/>
                      <a:pt x="708" y="1577"/>
                      <a:pt x="708" y="1539"/>
                    </a:cubicBezTo>
                    <a:lnTo>
                      <a:pt x="708" y="1"/>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82" name="Google Shape;1182;p37"/>
              <p:cNvSpPr/>
              <p:nvPr/>
            </p:nvSpPr>
            <p:spPr>
              <a:xfrm rot="-1252200">
                <a:off x="8242560" y="2768040"/>
                <a:ext cx="655560" cy="1730520"/>
              </a:xfrm>
              <a:custGeom>
                <a:avLst/>
                <a:gdLst/>
                <a:ahLst/>
                <a:cxnLst/>
                <a:rect l="l" t="t" r="r" b="b"/>
                <a:pathLst>
                  <a:path w="4038" h="10655" extrusionOk="0">
                    <a:moveTo>
                      <a:pt x="1" y="0"/>
                    </a:moveTo>
                    <a:lnTo>
                      <a:pt x="1" y="6362"/>
                    </a:lnTo>
                    <a:cubicBezTo>
                      <a:pt x="1" y="6767"/>
                      <a:pt x="275" y="7122"/>
                      <a:pt x="669" y="7224"/>
                    </a:cubicBezTo>
                    <a:cubicBezTo>
                      <a:pt x="2220" y="7631"/>
                      <a:pt x="3430" y="8850"/>
                      <a:pt x="3822" y="10405"/>
                    </a:cubicBezTo>
                    <a:cubicBezTo>
                      <a:pt x="3845" y="10496"/>
                      <a:pt x="3882" y="10579"/>
                      <a:pt x="3932" y="10655"/>
                    </a:cubicBezTo>
                    <a:cubicBezTo>
                      <a:pt x="3967" y="10565"/>
                      <a:pt x="4002" y="10475"/>
                      <a:pt x="4037" y="10383"/>
                    </a:cubicBezTo>
                    <a:cubicBezTo>
                      <a:pt x="4034" y="10373"/>
                      <a:pt x="4028" y="10364"/>
                      <a:pt x="4026" y="10353"/>
                    </a:cubicBezTo>
                    <a:cubicBezTo>
                      <a:pt x="3616" y="8723"/>
                      <a:pt x="2349" y="7447"/>
                      <a:pt x="721" y="7020"/>
                    </a:cubicBezTo>
                    <a:cubicBezTo>
                      <a:pt x="422" y="6942"/>
                      <a:pt x="211" y="6670"/>
                      <a:pt x="211" y="6362"/>
                    </a:cubicBezTo>
                    <a:lnTo>
                      <a:pt x="211" y="33"/>
                    </a:lnTo>
                    <a:cubicBezTo>
                      <a:pt x="142" y="20"/>
                      <a:pt x="71" y="9"/>
                      <a:pt x="1"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83" name="Google Shape;1183;p37"/>
              <p:cNvSpPr/>
              <p:nvPr/>
            </p:nvSpPr>
            <p:spPr>
              <a:xfrm rot="-1252200">
                <a:off x="8896320" y="3893400"/>
                <a:ext cx="227880" cy="348840"/>
              </a:xfrm>
              <a:custGeom>
                <a:avLst/>
                <a:gdLst/>
                <a:ahLst/>
                <a:cxnLst/>
                <a:rect l="l" t="t" r="r" b="b"/>
                <a:pathLst>
                  <a:path w="1406" h="2149" extrusionOk="0">
                    <a:moveTo>
                      <a:pt x="116" y="1"/>
                    </a:moveTo>
                    <a:cubicBezTo>
                      <a:pt x="88" y="1"/>
                      <a:pt x="60" y="12"/>
                      <a:pt x="40" y="33"/>
                    </a:cubicBezTo>
                    <a:cubicBezTo>
                      <a:pt x="0" y="76"/>
                      <a:pt x="1" y="143"/>
                      <a:pt x="44" y="184"/>
                    </a:cubicBezTo>
                    <a:cubicBezTo>
                      <a:pt x="621" y="729"/>
                      <a:pt x="1053" y="1402"/>
                      <a:pt x="1312" y="2148"/>
                    </a:cubicBezTo>
                    <a:cubicBezTo>
                      <a:pt x="1345" y="2033"/>
                      <a:pt x="1377" y="1917"/>
                      <a:pt x="1405" y="1797"/>
                    </a:cubicBezTo>
                    <a:cubicBezTo>
                      <a:pt x="1131" y="1130"/>
                      <a:pt x="719" y="529"/>
                      <a:pt x="189" y="30"/>
                    </a:cubicBezTo>
                    <a:cubicBezTo>
                      <a:pt x="168" y="10"/>
                      <a:pt x="142" y="1"/>
                      <a:pt x="116"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84" name="Google Shape;1184;p37"/>
              <p:cNvSpPr/>
              <p:nvPr/>
            </p:nvSpPr>
            <p:spPr>
              <a:xfrm rot="-1252200">
                <a:off x="8245080" y="2827080"/>
                <a:ext cx="343800" cy="1204560"/>
              </a:xfrm>
              <a:custGeom>
                <a:avLst/>
                <a:gdLst/>
                <a:ahLst/>
                <a:cxnLst/>
                <a:rect l="l" t="t" r="r" b="b"/>
                <a:pathLst>
                  <a:path w="2119" h="7417" extrusionOk="0">
                    <a:moveTo>
                      <a:pt x="0" y="1"/>
                    </a:moveTo>
                    <a:lnTo>
                      <a:pt x="0" y="6254"/>
                    </a:lnTo>
                    <a:cubicBezTo>
                      <a:pt x="1" y="6417"/>
                      <a:pt x="116" y="6562"/>
                      <a:pt x="276" y="6605"/>
                    </a:cubicBezTo>
                    <a:cubicBezTo>
                      <a:pt x="878" y="6763"/>
                      <a:pt x="1437" y="7028"/>
                      <a:pt x="1937" y="7397"/>
                    </a:cubicBezTo>
                    <a:cubicBezTo>
                      <a:pt x="1956" y="7410"/>
                      <a:pt x="1978" y="7417"/>
                      <a:pt x="1999" y="7417"/>
                    </a:cubicBezTo>
                    <a:cubicBezTo>
                      <a:pt x="2031" y="7417"/>
                      <a:pt x="2063" y="7402"/>
                      <a:pt x="2084" y="7373"/>
                    </a:cubicBezTo>
                    <a:cubicBezTo>
                      <a:pt x="2118" y="7327"/>
                      <a:pt x="2108" y="7261"/>
                      <a:pt x="2061" y="7227"/>
                    </a:cubicBezTo>
                    <a:cubicBezTo>
                      <a:pt x="1538" y="6844"/>
                      <a:pt x="956" y="6566"/>
                      <a:pt x="328" y="6402"/>
                    </a:cubicBezTo>
                    <a:cubicBezTo>
                      <a:pt x="259" y="6384"/>
                      <a:pt x="211" y="6323"/>
                      <a:pt x="211" y="6254"/>
                    </a:cubicBezTo>
                    <a:lnTo>
                      <a:pt x="211" y="67"/>
                    </a:lnTo>
                    <a:cubicBezTo>
                      <a:pt x="142" y="44"/>
                      <a:pt x="72" y="22"/>
                      <a:pt x="0"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85" name="Google Shape;1185;p37"/>
              <p:cNvSpPr/>
              <p:nvPr/>
            </p:nvSpPr>
            <p:spPr>
              <a:xfrm rot="-1252200">
                <a:off x="8361360" y="3256560"/>
                <a:ext cx="34200" cy="528120"/>
              </a:xfrm>
              <a:custGeom>
                <a:avLst/>
                <a:gdLst/>
                <a:ahLst/>
                <a:cxnLst/>
                <a:rect l="l" t="t" r="r" b="b"/>
                <a:pathLst>
                  <a:path w="212" h="3253" extrusionOk="0">
                    <a:moveTo>
                      <a:pt x="106" y="1"/>
                    </a:moveTo>
                    <a:cubicBezTo>
                      <a:pt x="48" y="1"/>
                      <a:pt x="0" y="48"/>
                      <a:pt x="0" y="106"/>
                    </a:cubicBezTo>
                    <a:lnTo>
                      <a:pt x="0" y="3147"/>
                    </a:lnTo>
                    <a:cubicBezTo>
                      <a:pt x="0" y="3204"/>
                      <a:pt x="47" y="3253"/>
                      <a:pt x="106" y="3253"/>
                    </a:cubicBezTo>
                    <a:cubicBezTo>
                      <a:pt x="163" y="3253"/>
                      <a:pt x="212" y="3207"/>
                      <a:pt x="212" y="3147"/>
                    </a:cubicBezTo>
                    <a:lnTo>
                      <a:pt x="212" y="106"/>
                    </a:lnTo>
                    <a:cubicBezTo>
                      <a:pt x="212" y="49"/>
                      <a:pt x="165" y="1"/>
                      <a:pt x="106"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86" name="Google Shape;1186;p37"/>
              <p:cNvSpPr/>
              <p:nvPr/>
            </p:nvSpPr>
            <p:spPr>
              <a:xfrm rot="-1252200">
                <a:off x="8187840" y="2909160"/>
                <a:ext cx="34200" cy="313920"/>
              </a:xfrm>
              <a:custGeom>
                <a:avLst/>
                <a:gdLst/>
                <a:ahLst/>
                <a:cxnLst/>
                <a:rect l="l" t="t" r="r" b="b"/>
                <a:pathLst>
                  <a:path w="212" h="1935" extrusionOk="0">
                    <a:moveTo>
                      <a:pt x="0" y="0"/>
                    </a:moveTo>
                    <a:lnTo>
                      <a:pt x="0" y="1827"/>
                    </a:lnTo>
                    <a:cubicBezTo>
                      <a:pt x="0" y="1886"/>
                      <a:pt x="47" y="1934"/>
                      <a:pt x="106" y="1934"/>
                    </a:cubicBezTo>
                    <a:cubicBezTo>
                      <a:pt x="163" y="1934"/>
                      <a:pt x="212" y="1887"/>
                      <a:pt x="212" y="1828"/>
                    </a:cubicBezTo>
                    <a:lnTo>
                      <a:pt x="212" y="100"/>
                    </a:lnTo>
                    <a:cubicBezTo>
                      <a:pt x="142" y="65"/>
                      <a:pt x="71" y="32"/>
                      <a:pt x="0"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87" name="Google Shape;1187;p37"/>
              <p:cNvSpPr/>
              <p:nvPr/>
            </p:nvSpPr>
            <p:spPr>
              <a:xfrm rot="-1252200">
                <a:off x="8563320" y="3689640"/>
                <a:ext cx="524160" cy="467640"/>
              </a:xfrm>
              <a:custGeom>
                <a:avLst/>
                <a:gdLst/>
                <a:ahLst/>
                <a:cxnLst/>
                <a:rect l="l" t="t" r="r" b="b"/>
                <a:pathLst>
                  <a:path w="3230" h="2882" extrusionOk="0">
                    <a:moveTo>
                      <a:pt x="121" y="1"/>
                    </a:moveTo>
                    <a:cubicBezTo>
                      <a:pt x="77" y="1"/>
                      <a:pt x="36" y="29"/>
                      <a:pt x="21" y="72"/>
                    </a:cubicBezTo>
                    <a:cubicBezTo>
                      <a:pt x="1" y="127"/>
                      <a:pt x="32" y="187"/>
                      <a:pt x="87" y="207"/>
                    </a:cubicBezTo>
                    <a:cubicBezTo>
                      <a:pt x="1431" y="668"/>
                      <a:pt x="2535" y="1636"/>
                      <a:pt x="3175" y="2881"/>
                    </a:cubicBezTo>
                    <a:cubicBezTo>
                      <a:pt x="3196" y="2770"/>
                      <a:pt x="3214" y="2660"/>
                      <a:pt x="3230" y="2546"/>
                    </a:cubicBezTo>
                    <a:cubicBezTo>
                      <a:pt x="2551" y="1368"/>
                      <a:pt x="1464" y="455"/>
                      <a:pt x="155" y="6"/>
                    </a:cubicBezTo>
                    <a:cubicBezTo>
                      <a:pt x="143" y="3"/>
                      <a:pt x="132" y="1"/>
                      <a:pt x="121"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88" name="Google Shape;1188;p37"/>
              <p:cNvSpPr/>
              <p:nvPr/>
            </p:nvSpPr>
            <p:spPr>
              <a:xfrm rot="-1252200">
                <a:off x="8975880" y="3780000"/>
                <a:ext cx="116640" cy="161280"/>
              </a:xfrm>
              <a:custGeom>
                <a:avLst/>
                <a:gdLst/>
                <a:ahLst/>
                <a:cxnLst/>
                <a:rect l="l" t="t" r="r" b="b"/>
                <a:pathLst>
                  <a:path w="721" h="996" extrusionOk="0">
                    <a:moveTo>
                      <a:pt x="116" y="1"/>
                    </a:moveTo>
                    <a:cubicBezTo>
                      <a:pt x="90" y="1"/>
                      <a:pt x="64" y="10"/>
                      <a:pt x="45" y="29"/>
                    </a:cubicBezTo>
                    <a:cubicBezTo>
                      <a:pt x="2" y="71"/>
                      <a:pt x="1" y="137"/>
                      <a:pt x="41" y="179"/>
                    </a:cubicBezTo>
                    <a:cubicBezTo>
                      <a:pt x="286" y="433"/>
                      <a:pt x="504" y="707"/>
                      <a:pt x="697" y="996"/>
                    </a:cubicBezTo>
                    <a:cubicBezTo>
                      <a:pt x="707" y="886"/>
                      <a:pt x="715" y="775"/>
                      <a:pt x="720" y="663"/>
                    </a:cubicBezTo>
                    <a:cubicBezTo>
                      <a:pt x="559" y="444"/>
                      <a:pt x="385" y="232"/>
                      <a:pt x="193" y="34"/>
                    </a:cubicBezTo>
                    <a:cubicBezTo>
                      <a:pt x="172" y="12"/>
                      <a:pt x="144" y="1"/>
                      <a:pt x="116"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80625" rIns="91425" bIns="806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89" name="Google Shape;1189;p37"/>
              <p:cNvSpPr/>
              <p:nvPr/>
            </p:nvSpPr>
            <p:spPr>
              <a:xfrm rot="-1252200">
                <a:off x="8402760" y="2843280"/>
                <a:ext cx="332640" cy="1037160"/>
              </a:xfrm>
              <a:custGeom>
                <a:avLst/>
                <a:gdLst/>
                <a:ahLst/>
                <a:cxnLst/>
                <a:rect l="l" t="t" r="r" b="b"/>
                <a:pathLst>
                  <a:path w="2049" h="6387" extrusionOk="0">
                    <a:moveTo>
                      <a:pt x="1" y="1"/>
                    </a:moveTo>
                    <a:lnTo>
                      <a:pt x="1" y="5208"/>
                    </a:lnTo>
                    <a:cubicBezTo>
                      <a:pt x="1" y="5251"/>
                      <a:pt x="28" y="5291"/>
                      <a:pt x="69" y="5306"/>
                    </a:cubicBezTo>
                    <a:cubicBezTo>
                      <a:pt x="727" y="5551"/>
                      <a:pt x="1330" y="5906"/>
                      <a:pt x="1862" y="6361"/>
                    </a:cubicBezTo>
                    <a:cubicBezTo>
                      <a:pt x="1882" y="6379"/>
                      <a:pt x="1906" y="6387"/>
                      <a:pt x="1931" y="6387"/>
                    </a:cubicBezTo>
                    <a:cubicBezTo>
                      <a:pt x="1960" y="6387"/>
                      <a:pt x="1990" y="6374"/>
                      <a:pt x="2011" y="6350"/>
                    </a:cubicBezTo>
                    <a:cubicBezTo>
                      <a:pt x="2048" y="6306"/>
                      <a:pt x="2044" y="6239"/>
                      <a:pt x="1999" y="6202"/>
                    </a:cubicBezTo>
                    <a:cubicBezTo>
                      <a:pt x="1467" y="5747"/>
                      <a:pt x="867" y="5389"/>
                      <a:pt x="211" y="5136"/>
                    </a:cubicBezTo>
                    <a:lnTo>
                      <a:pt x="211" y="137"/>
                    </a:lnTo>
                    <a:cubicBezTo>
                      <a:pt x="141" y="89"/>
                      <a:pt x="72" y="44"/>
                      <a:pt x="1"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90" name="Google Shape;1190;p37"/>
              <p:cNvSpPr/>
              <p:nvPr/>
            </p:nvSpPr>
            <p:spPr>
              <a:xfrm rot="-1252200">
                <a:off x="8501760" y="2858040"/>
                <a:ext cx="399240" cy="1035720"/>
              </a:xfrm>
              <a:custGeom>
                <a:avLst/>
                <a:gdLst/>
                <a:ahLst/>
                <a:cxnLst/>
                <a:rect l="l" t="t" r="r" b="b"/>
                <a:pathLst>
                  <a:path w="2460" h="6378" extrusionOk="0">
                    <a:moveTo>
                      <a:pt x="1" y="1"/>
                    </a:moveTo>
                    <a:lnTo>
                      <a:pt x="1" y="4481"/>
                    </a:lnTo>
                    <a:cubicBezTo>
                      <a:pt x="1" y="4524"/>
                      <a:pt x="26" y="4561"/>
                      <a:pt x="65" y="4578"/>
                    </a:cubicBezTo>
                    <a:cubicBezTo>
                      <a:pt x="1001" y="4989"/>
                      <a:pt x="1816" y="5605"/>
                      <a:pt x="2457" y="6378"/>
                    </a:cubicBezTo>
                    <a:cubicBezTo>
                      <a:pt x="2457" y="6344"/>
                      <a:pt x="2458" y="6311"/>
                      <a:pt x="2458" y="6277"/>
                    </a:cubicBezTo>
                    <a:cubicBezTo>
                      <a:pt x="2460" y="6224"/>
                      <a:pt x="2460" y="6172"/>
                      <a:pt x="2458" y="6121"/>
                    </a:cubicBezTo>
                    <a:lnTo>
                      <a:pt x="2458" y="6058"/>
                    </a:lnTo>
                    <a:cubicBezTo>
                      <a:pt x="1838" y="5364"/>
                      <a:pt x="1078" y="4802"/>
                      <a:pt x="213" y="4413"/>
                    </a:cubicBezTo>
                    <a:lnTo>
                      <a:pt x="213" y="180"/>
                    </a:lnTo>
                    <a:cubicBezTo>
                      <a:pt x="142" y="118"/>
                      <a:pt x="72" y="59"/>
                      <a:pt x="1"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91" name="Google Shape;1191;p37"/>
              <p:cNvSpPr/>
              <p:nvPr/>
            </p:nvSpPr>
            <p:spPr>
              <a:xfrm rot="-1252200">
                <a:off x="8495640" y="2989440"/>
                <a:ext cx="34200" cy="326520"/>
              </a:xfrm>
              <a:custGeom>
                <a:avLst/>
                <a:gdLst/>
                <a:ahLst/>
                <a:cxnLst/>
                <a:rect l="l" t="t" r="r" b="b"/>
                <a:pathLst>
                  <a:path w="212" h="2012" extrusionOk="0">
                    <a:moveTo>
                      <a:pt x="1" y="1"/>
                    </a:moveTo>
                    <a:lnTo>
                      <a:pt x="1" y="1904"/>
                    </a:lnTo>
                    <a:cubicBezTo>
                      <a:pt x="2" y="1964"/>
                      <a:pt x="48" y="2011"/>
                      <a:pt x="106" y="2011"/>
                    </a:cubicBezTo>
                    <a:cubicBezTo>
                      <a:pt x="163" y="2011"/>
                      <a:pt x="211" y="1964"/>
                      <a:pt x="211" y="1905"/>
                    </a:cubicBezTo>
                    <a:lnTo>
                      <a:pt x="211" y="236"/>
                    </a:lnTo>
                    <a:cubicBezTo>
                      <a:pt x="143" y="155"/>
                      <a:pt x="73" y="77"/>
                      <a:pt x="1"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92" name="Google Shape;1192;p37"/>
              <p:cNvSpPr/>
              <p:nvPr/>
            </p:nvSpPr>
            <p:spPr>
              <a:xfrm rot="-1252200">
                <a:off x="8645400" y="3300120"/>
                <a:ext cx="312120" cy="438480"/>
              </a:xfrm>
              <a:custGeom>
                <a:avLst/>
                <a:gdLst/>
                <a:ahLst/>
                <a:cxnLst/>
                <a:rect l="l" t="t" r="r" b="b"/>
                <a:pathLst>
                  <a:path w="1923" h="2702" extrusionOk="0">
                    <a:moveTo>
                      <a:pt x="106" y="0"/>
                    </a:moveTo>
                    <a:cubicBezTo>
                      <a:pt x="48" y="0"/>
                      <a:pt x="1" y="47"/>
                      <a:pt x="1" y="106"/>
                    </a:cubicBezTo>
                    <a:lnTo>
                      <a:pt x="1" y="1262"/>
                    </a:lnTo>
                    <a:cubicBezTo>
                      <a:pt x="2" y="1300"/>
                      <a:pt x="24" y="1337"/>
                      <a:pt x="59" y="1355"/>
                    </a:cubicBezTo>
                    <a:cubicBezTo>
                      <a:pt x="760" y="1704"/>
                      <a:pt x="1386" y="2159"/>
                      <a:pt x="1922" y="2702"/>
                    </a:cubicBezTo>
                    <a:cubicBezTo>
                      <a:pt x="1918" y="2599"/>
                      <a:pt x="1912" y="2495"/>
                      <a:pt x="1906" y="2396"/>
                    </a:cubicBezTo>
                    <a:cubicBezTo>
                      <a:pt x="1406" y="1921"/>
                      <a:pt x="840" y="1515"/>
                      <a:pt x="211" y="1196"/>
                    </a:cubicBezTo>
                    <a:lnTo>
                      <a:pt x="211" y="106"/>
                    </a:lnTo>
                    <a:cubicBezTo>
                      <a:pt x="211" y="49"/>
                      <a:pt x="165" y="0"/>
                      <a:pt x="106"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93" name="Google Shape;1193;p37"/>
              <p:cNvSpPr/>
              <p:nvPr/>
            </p:nvSpPr>
            <p:spPr>
              <a:xfrm rot="-1252200">
                <a:off x="8655480" y="3015000"/>
                <a:ext cx="217080" cy="598320"/>
              </a:xfrm>
              <a:custGeom>
                <a:avLst/>
                <a:gdLst/>
                <a:ahLst/>
                <a:cxnLst/>
                <a:rect l="l" t="t" r="r" b="b"/>
                <a:pathLst>
                  <a:path w="1339" h="3685" extrusionOk="0">
                    <a:moveTo>
                      <a:pt x="0" y="0"/>
                    </a:moveTo>
                    <a:lnTo>
                      <a:pt x="0" y="2697"/>
                    </a:lnTo>
                    <a:cubicBezTo>
                      <a:pt x="0" y="2736"/>
                      <a:pt x="21" y="2771"/>
                      <a:pt x="55" y="2791"/>
                    </a:cubicBezTo>
                    <a:cubicBezTo>
                      <a:pt x="516" y="3044"/>
                      <a:pt x="945" y="3344"/>
                      <a:pt x="1338" y="3684"/>
                    </a:cubicBezTo>
                    <a:cubicBezTo>
                      <a:pt x="1327" y="3581"/>
                      <a:pt x="1312" y="3482"/>
                      <a:pt x="1299" y="3381"/>
                    </a:cubicBezTo>
                    <a:cubicBezTo>
                      <a:pt x="959" y="3105"/>
                      <a:pt x="597" y="2853"/>
                      <a:pt x="211" y="2637"/>
                    </a:cubicBezTo>
                    <a:lnTo>
                      <a:pt x="211" y="316"/>
                    </a:lnTo>
                    <a:cubicBezTo>
                      <a:pt x="143" y="208"/>
                      <a:pt x="73" y="102"/>
                      <a:pt x="0"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94" name="Google Shape;1194;p37"/>
              <p:cNvSpPr/>
              <p:nvPr/>
            </p:nvSpPr>
            <p:spPr>
              <a:xfrm rot="-1252200">
                <a:off x="8741880" y="3144600"/>
                <a:ext cx="112320" cy="331560"/>
              </a:xfrm>
              <a:custGeom>
                <a:avLst/>
                <a:gdLst/>
                <a:ahLst/>
                <a:cxnLst/>
                <a:rect l="l" t="t" r="r" b="b"/>
                <a:pathLst>
                  <a:path w="694" h="2044" extrusionOk="0">
                    <a:moveTo>
                      <a:pt x="1" y="0"/>
                    </a:moveTo>
                    <a:lnTo>
                      <a:pt x="1" y="1517"/>
                    </a:lnTo>
                    <a:cubicBezTo>
                      <a:pt x="1" y="1555"/>
                      <a:pt x="19" y="1589"/>
                      <a:pt x="51" y="1608"/>
                    </a:cubicBezTo>
                    <a:cubicBezTo>
                      <a:pt x="275" y="1742"/>
                      <a:pt x="488" y="1889"/>
                      <a:pt x="694" y="2044"/>
                    </a:cubicBezTo>
                    <a:cubicBezTo>
                      <a:pt x="674" y="1939"/>
                      <a:pt x="650" y="1833"/>
                      <a:pt x="626" y="1730"/>
                    </a:cubicBezTo>
                    <a:cubicBezTo>
                      <a:pt x="490" y="1636"/>
                      <a:pt x="353" y="1545"/>
                      <a:pt x="211" y="1459"/>
                    </a:cubicBezTo>
                    <a:lnTo>
                      <a:pt x="211" y="456"/>
                    </a:lnTo>
                    <a:cubicBezTo>
                      <a:pt x="145" y="299"/>
                      <a:pt x="74" y="146"/>
                      <a:pt x="1"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grpSp>
      </p:grpSp>
      <p:sp>
        <p:nvSpPr>
          <p:cNvPr id="1195" name="Google Shape;1195;p37"/>
          <p:cNvSpPr/>
          <p:nvPr/>
        </p:nvSpPr>
        <p:spPr>
          <a:xfrm>
            <a:off x="128520" y="140760"/>
            <a:ext cx="8862120" cy="4861440"/>
          </a:xfrm>
          <a:prstGeom prst="roundRect">
            <a:avLst>
              <a:gd name="adj" fmla="val 0"/>
            </a:avLst>
          </a:prstGeom>
          <a:noFill/>
          <a:ln w="19050" cap="flat" cmpd="sng">
            <a:solidFill>
              <a:srgbClr val="1C1F2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_AND_TWO_COLUMNS" type="twoObj">
  <p:cSld name="TWO_OBJECTS">
    <p:bg>
      <p:bgPr>
        <a:solidFill>
          <a:schemeClr val="lt1"/>
        </a:solidFill>
        <a:effectLst/>
      </p:bgPr>
    </p:bg>
    <p:spTree>
      <p:nvGrpSpPr>
        <p:cNvPr id="1" name="Shape 1196"/>
        <p:cNvGrpSpPr/>
        <p:nvPr/>
      </p:nvGrpSpPr>
      <p:grpSpPr>
        <a:xfrm>
          <a:off x="0" y="0"/>
          <a:ext cx="0" cy="0"/>
          <a:chOff x="0" y="0"/>
          <a:chExt cx="0" cy="0"/>
        </a:xfrm>
      </p:grpSpPr>
      <p:grpSp>
        <p:nvGrpSpPr>
          <p:cNvPr id="1197" name="Google Shape;1197;p38"/>
          <p:cNvGrpSpPr/>
          <p:nvPr/>
        </p:nvGrpSpPr>
        <p:grpSpPr>
          <a:xfrm>
            <a:off x="-903960" y="-851400"/>
            <a:ext cx="9894600" cy="5853600"/>
            <a:chOff x="-903960" y="-851400"/>
            <a:chExt cx="9894600" cy="5853600"/>
          </a:xfrm>
        </p:grpSpPr>
        <p:grpSp>
          <p:nvGrpSpPr>
            <p:cNvPr id="1198" name="Google Shape;1198;p38"/>
            <p:cNvGrpSpPr/>
            <p:nvPr/>
          </p:nvGrpSpPr>
          <p:grpSpPr>
            <a:xfrm>
              <a:off x="-903960" y="-851400"/>
              <a:ext cx="2080800" cy="2940480"/>
              <a:chOff x="-903960" y="-851400"/>
              <a:chExt cx="2080800" cy="2940480"/>
            </a:xfrm>
          </p:grpSpPr>
          <p:sp>
            <p:nvSpPr>
              <p:cNvPr id="1199" name="Google Shape;1199;p38"/>
              <p:cNvSpPr/>
              <p:nvPr/>
            </p:nvSpPr>
            <p:spPr>
              <a:xfrm>
                <a:off x="-903960" y="600120"/>
                <a:ext cx="270000" cy="43920"/>
              </a:xfrm>
              <a:custGeom>
                <a:avLst/>
                <a:gdLst/>
                <a:ahLst/>
                <a:cxnLst/>
                <a:rect l="l" t="t" r="r" b="b"/>
                <a:pathLst>
                  <a:path w="1303" h="213" extrusionOk="0">
                    <a:moveTo>
                      <a:pt x="3" y="1"/>
                    </a:moveTo>
                    <a:lnTo>
                      <a:pt x="3" y="92"/>
                    </a:lnTo>
                    <a:cubicBezTo>
                      <a:pt x="3" y="131"/>
                      <a:pt x="3" y="173"/>
                      <a:pt x="1" y="212"/>
                    </a:cubicBezTo>
                    <a:lnTo>
                      <a:pt x="1197" y="212"/>
                    </a:lnTo>
                    <a:cubicBezTo>
                      <a:pt x="1255" y="212"/>
                      <a:pt x="1303" y="165"/>
                      <a:pt x="1303" y="107"/>
                    </a:cubicBezTo>
                    <a:cubicBezTo>
                      <a:pt x="1303" y="49"/>
                      <a:pt x="1256" y="1"/>
                      <a:pt x="1197" y="1"/>
                    </a:cubicBezTo>
                    <a:close/>
                  </a:path>
                </a:pathLst>
              </a:custGeom>
              <a:solidFill>
                <a:schemeClr val="accent2"/>
              </a:solidFill>
              <a:ln>
                <a:noFill/>
              </a:ln>
            </p:spPr>
            <p:txBody>
              <a:bodyPr spcFirstLastPara="1" wrap="square" lIns="91425" tIns="21950" rIns="91425" bIns="2195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00" name="Google Shape;1200;p38"/>
              <p:cNvSpPr/>
              <p:nvPr/>
            </p:nvSpPr>
            <p:spPr>
              <a:xfrm>
                <a:off x="-471960" y="-845280"/>
                <a:ext cx="752040" cy="1071000"/>
              </a:xfrm>
              <a:custGeom>
                <a:avLst/>
                <a:gdLst/>
                <a:ahLst/>
                <a:cxnLst/>
                <a:rect l="l" t="t" r="r" b="b"/>
                <a:pathLst>
                  <a:path w="3628" h="5166" extrusionOk="0">
                    <a:moveTo>
                      <a:pt x="3417" y="0"/>
                    </a:moveTo>
                    <a:lnTo>
                      <a:pt x="3417" y="2278"/>
                    </a:lnTo>
                    <a:cubicBezTo>
                      <a:pt x="3417" y="2673"/>
                      <a:pt x="3131" y="3015"/>
                      <a:pt x="2737" y="3092"/>
                    </a:cubicBezTo>
                    <a:cubicBezTo>
                      <a:pt x="1609" y="3315"/>
                      <a:pt x="622" y="4013"/>
                      <a:pt x="32" y="5006"/>
                    </a:cubicBezTo>
                    <a:cubicBezTo>
                      <a:pt x="1" y="5056"/>
                      <a:pt x="17" y="5121"/>
                      <a:pt x="68" y="5150"/>
                    </a:cubicBezTo>
                    <a:cubicBezTo>
                      <a:pt x="84" y="5160"/>
                      <a:pt x="104" y="5165"/>
                      <a:pt x="121" y="5165"/>
                    </a:cubicBezTo>
                    <a:cubicBezTo>
                      <a:pt x="158" y="5165"/>
                      <a:pt x="193" y="5148"/>
                      <a:pt x="213" y="5114"/>
                    </a:cubicBezTo>
                    <a:cubicBezTo>
                      <a:pt x="773" y="4170"/>
                      <a:pt x="1707" y="3509"/>
                      <a:pt x="2778" y="3300"/>
                    </a:cubicBezTo>
                    <a:cubicBezTo>
                      <a:pt x="3272" y="3203"/>
                      <a:pt x="3628" y="2773"/>
                      <a:pt x="3628" y="2278"/>
                    </a:cubicBezTo>
                    <a:lnTo>
                      <a:pt x="3628" y="35"/>
                    </a:lnTo>
                    <a:cubicBezTo>
                      <a:pt x="3559" y="21"/>
                      <a:pt x="3488" y="10"/>
                      <a:pt x="341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01" name="Google Shape;1201;p38"/>
              <p:cNvSpPr/>
              <p:nvPr/>
            </p:nvSpPr>
            <p:spPr>
              <a:xfrm>
                <a:off x="-583200" y="294480"/>
                <a:ext cx="225000" cy="860040"/>
              </a:xfrm>
              <a:custGeom>
                <a:avLst/>
                <a:gdLst/>
                <a:ahLst/>
                <a:cxnLst/>
                <a:rect l="l" t="t" r="r" b="b"/>
                <a:pathLst>
                  <a:path w="1087" h="4150" extrusionOk="0">
                    <a:moveTo>
                      <a:pt x="391" y="0"/>
                    </a:moveTo>
                    <a:cubicBezTo>
                      <a:pt x="349" y="0"/>
                      <a:pt x="310" y="26"/>
                      <a:pt x="293" y="67"/>
                    </a:cubicBezTo>
                    <a:cubicBezTo>
                      <a:pt x="99" y="548"/>
                      <a:pt x="0" y="1058"/>
                      <a:pt x="0" y="1581"/>
                    </a:cubicBezTo>
                    <a:cubicBezTo>
                      <a:pt x="0" y="2510"/>
                      <a:pt x="307" y="3385"/>
                      <a:pt x="886" y="4110"/>
                    </a:cubicBezTo>
                    <a:cubicBezTo>
                      <a:pt x="905" y="4135"/>
                      <a:pt x="937" y="4150"/>
                      <a:pt x="968" y="4150"/>
                    </a:cubicBezTo>
                    <a:cubicBezTo>
                      <a:pt x="991" y="4150"/>
                      <a:pt x="1014" y="4143"/>
                      <a:pt x="1034" y="4127"/>
                    </a:cubicBezTo>
                    <a:cubicBezTo>
                      <a:pt x="1079" y="4091"/>
                      <a:pt x="1086" y="4024"/>
                      <a:pt x="1050" y="3979"/>
                    </a:cubicBezTo>
                    <a:cubicBezTo>
                      <a:pt x="502" y="3291"/>
                      <a:pt x="211" y="2462"/>
                      <a:pt x="211" y="1581"/>
                    </a:cubicBezTo>
                    <a:cubicBezTo>
                      <a:pt x="211" y="1084"/>
                      <a:pt x="304" y="602"/>
                      <a:pt x="487" y="145"/>
                    </a:cubicBezTo>
                    <a:cubicBezTo>
                      <a:pt x="509" y="92"/>
                      <a:pt x="483" y="30"/>
                      <a:pt x="430" y="8"/>
                    </a:cubicBezTo>
                    <a:cubicBezTo>
                      <a:pt x="417" y="3"/>
                      <a:pt x="404" y="0"/>
                      <a:pt x="3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02" name="Google Shape;1202;p38"/>
              <p:cNvSpPr/>
              <p:nvPr/>
            </p:nvSpPr>
            <p:spPr>
              <a:xfrm>
                <a:off x="-304920" y="1217880"/>
                <a:ext cx="585720" cy="865080"/>
              </a:xfrm>
              <a:custGeom>
                <a:avLst/>
                <a:gdLst/>
                <a:ahLst/>
                <a:cxnLst/>
                <a:rect l="l" t="t" r="r" b="b"/>
                <a:pathLst>
                  <a:path w="2826" h="4173" extrusionOk="0">
                    <a:moveTo>
                      <a:pt x="119" y="1"/>
                    </a:moveTo>
                    <a:cubicBezTo>
                      <a:pt x="90" y="1"/>
                      <a:pt x="61" y="13"/>
                      <a:pt x="39" y="37"/>
                    </a:cubicBezTo>
                    <a:cubicBezTo>
                      <a:pt x="1" y="81"/>
                      <a:pt x="5" y="146"/>
                      <a:pt x="49" y="186"/>
                    </a:cubicBezTo>
                    <a:cubicBezTo>
                      <a:pt x="606" y="674"/>
                      <a:pt x="1286" y="999"/>
                      <a:pt x="2014" y="1127"/>
                    </a:cubicBezTo>
                    <a:cubicBezTo>
                      <a:pt x="2361" y="1187"/>
                      <a:pt x="2614" y="1490"/>
                      <a:pt x="2614" y="1847"/>
                    </a:cubicBezTo>
                    <a:lnTo>
                      <a:pt x="2614" y="4173"/>
                    </a:lnTo>
                    <a:cubicBezTo>
                      <a:pt x="2684" y="4164"/>
                      <a:pt x="2755" y="4152"/>
                      <a:pt x="2825" y="4139"/>
                    </a:cubicBezTo>
                    <a:lnTo>
                      <a:pt x="2825" y="1847"/>
                    </a:lnTo>
                    <a:cubicBezTo>
                      <a:pt x="2825" y="1387"/>
                      <a:pt x="2498" y="996"/>
                      <a:pt x="2051" y="919"/>
                    </a:cubicBezTo>
                    <a:cubicBezTo>
                      <a:pt x="1362" y="798"/>
                      <a:pt x="718" y="490"/>
                      <a:pt x="188" y="27"/>
                    </a:cubicBezTo>
                    <a:cubicBezTo>
                      <a:pt x="168" y="9"/>
                      <a:pt x="144" y="1"/>
                      <a:pt x="1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03" name="Google Shape;1203;p38"/>
              <p:cNvSpPr/>
              <p:nvPr/>
            </p:nvSpPr>
            <p:spPr>
              <a:xfrm>
                <a:off x="205560" y="-334800"/>
                <a:ext cx="188280" cy="251280"/>
              </a:xfrm>
              <a:custGeom>
                <a:avLst/>
                <a:gdLst/>
                <a:ahLst/>
                <a:cxnLst/>
                <a:rect l="l" t="t" r="r" b="b"/>
                <a:pathLst>
                  <a:path w="909" h="1214" extrusionOk="0">
                    <a:moveTo>
                      <a:pt x="796" y="1"/>
                    </a:moveTo>
                    <a:cubicBezTo>
                      <a:pt x="743" y="1"/>
                      <a:pt x="699" y="39"/>
                      <a:pt x="692" y="92"/>
                    </a:cubicBezTo>
                    <a:cubicBezTo>
                      <a:pt x="638" y="478"/>
                      <a:pt x="406" y="824"/>
                      <a:pt x="68" y="1016"/>
                    </a:cubicBezTo>
                    <a:cubicBezTo>
                      <a:pt x="18" y="1046"/>
                      <a:pt x="0" y="1109"/>
                      <a:pt x="29" y="1161"/>
                    </a:cubicBezTo>
                    <a:cubicBezTo>
                      <a:pt x="47" y="1195"/>
                      <a:pt x="84" y="1214"/>
                      <a:pt x="121" y="1214"/>
                    </a:cubicBezTo>
                    <a:cubicBezTo>
                      <a:pt x="138" y="1214"/>
                      <a:pt x="156" y="1210"/>
                      <a:pt x="172" y="1201"/>
                    </a:cubicBezTo>
                    <a:cubicBezTo>
                      <a:pt x="565" y="977"/>
                      <a:pt x="837" y="572"/>
                      <a:pt x="901" y="121"/>
                    </a:cubicBezTo>
                    <a:cubicBezTo>
                      <a:pt x="908" y="64"/>
                      <a:pt x="869" y="10"/>
                      <a:pt x="812" y="2"/>
                    </a:cubicBezTo>
                    <a:cubicBezTo>
                      <a:pt x="806" y="1"/>
                      <a:pt x="801" y="1"/>
                      <a:pt x="79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04" name="Google Shape;1204;p38"/>
              <p:cNvSpPr/>
              <p:nvPr/>
            </p:nvSpPr>
            <p:spPr>
              <a:xfrm>
                <a:off x="351720" y="-820440"/>
                <a:ext cx="43920" cy="411120"/>
              </a:xfrm>
              <a:custGeom>
                <a:avLst/>
                <a:gdLst/>
                <a:ahLst/>
                <a:cxnLst/>
                <a:rect l="l" t="t" r="r" b="b"/>
                <a:pathLst>
                  <a:path w="213" h="1984" extrusionOk="0">
                    <a:moveTo>
                      <a:pt x="0" y="1"/>
                    </a:moveTo>
                    <a:lnTo>
                      <a:pt x="0" y="1878"/>
                    </a:lnTo>
                    <a:cubicBezTo>
                      <a:pt x="0" y="1937"/>
                      <a:pt x="48" y="1984"/>
                      <a:pt x="107" y="1984"/>
                    </a:cubicBezTo>
                    <a:cubicBezTo>
                      <a:pt x="164" y="1984"/>
                      <a:pt x="212" y="1937"/>
                      <a:pt x="212" y="1878"/>
                    </a:cubicBezTo>
                    <a:lnTo>
                      <a:pt x="212" y="70"/>
                    </a:lnTo>
                    <a:cubicBezTo>
                      <a:pt x="142" y="45"/>
                      <a:pt x="72" y="22"/>
                      <a:pt x="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05" name="Google Shape;1205;p38"/>
              <p:cNvSpPr/>
              <p:nvPr/>
            </p:nvSpPr>
            <p:spPr>
              <a:xfrm>
                <a:off x="23760" y="1273680"/>
                <a:ext cx="371520" cy="784440"/>
              </a:xfrm>
              <a:custGeom>
                <a:avLst/>
                <a:gdLst/>
                <a:ahLst/>
                <a:cxnLst/>
                <a:rect l="l" t="t" r="r" b="b"/>
                <a:pathLst>
                  <a:path w="1794" h="3784" extrusionOk="0">
                    <a:moveTo>
                      <a:pt x="118" y="0"/>
                    </a:moveTo>
                    <a:cubicBezTo>
                      <a:pt x="73" y="0"/>
                      <a:pt x="31" y="29"/>
                      <a:pt x="17" y="75"/>
                    </a:cubicBezTo>
                    <a:cubicBezTo>
                      <a:pt x="1" y="131"/>
                      <a:pt x="32" y="190"/>
                      <a:pt x="88" y="206"/>
                    </a:cubicBezTo>
                    <a:cubicBezTo>
                      <a:pt x="230" y="250"/>
                      <a:pt x="378" y="284"/>
                      <a:pt x="528" y="310"/>
                    </a:cubicBezTo>
                    <a:cubicBezTo>
                      <a:pt x="1139" y="411"/>
                      <a:pt x="1581" y="937"/>
                      <a:pt x="1581" y="1561"/>
                    </a:cubicBezTo>
                    <a:lnTo>
                      <a:pt x="1581" y="3783"/>
                    </a:lnTo>
                    <a:cubicBezTo>
                      <a:pt x="1652" y="3763"/>
                      <a:pt x="1723" y="3739"/>
                      <a:pt x="1793" y="3715"/>
                    </a:cubicBezTo>
                    <a:lnTo>
                      <a:pt x="1793" y="1561"/>
                    </a:lnTo>
                    <a:cubicBezTo>
                      <a:pt x="1793" y="835"/>
                      <a:pt x="1274" y="221"/>
                      <a:pt x="564" y="102"/>
                    </a:cubicBezTo>
                    <a:cubicBezTo>
                      <a:pt x="422" y="79"/>
                      <a:pt x="284" y="46"/>
                      <a:pt x="149" y="5"/>
                    </a:cubicBezTo>
                    <a:cubicBezTo>
                      <a:pt x="139" y="2"/>
                      <a:pt x="128" y="0"/>
                      <a:pt x="11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06" name="Google Shape;1206;p38"/>
              <p:cNvSpPr/>
              <p:nvPr/>
            </p:nvSpPr>
            <p:spPr>
              <a:xfrm>
                <a:off x="-468360" y="-85680"/>
                <a:ext cx="586080" cy="1355400"/>
              </a:xfrm>
              <a:custGeom>
                <a:avLst/>
                <a:gdLst/>
                <a:ahLst/>
                <a:cxnLst/>
                <a:rect l="l" t="t" r="r" b="b"/>
                <a:pathLst>
                  <a:path w="2828" h="6538" extrusionOk="0">
                    <a:moveTo>
                      <a:pt x="2712" y="1"/>
                    </a:moveTo>
                    <a:cubicBezTo>
                      <a:pt x="2704" y="1"/>
                      <a:pt x="2696" y="2"/>
                      <a:pt x="2687" y="4"/>
                    </a:cubicBezTo>
                    <a:cubicBezTo>
                      <a:pt x="2381" y="75"/>
                      <a:pt x="2091" y="189"/>
                      <a:pt x="1800" y="352"/>
                    </a:cubicBezTo>
                    <a:cubicBezTo>
                      <a:pt x="690" y="974"/>
                      <a:pt x="0" y="2146"/>
                      <a:pt x="0" y="3415"/>
                    </a:cubicBezTo>
                    <a:cubicBezTo>
                      <a:pt x="1" y="4579"/>
                      <a:pt x="579" y="5665"/>
                      <a:pt x="1548" y="6321"/>
                    </a:cubicBezTo>
                    <a:cubicBezTo>
                      <a:pt x="1661" y="6397"/>
                      <a:pt x="1777" y="6465"/>
                      <a:pt x="1891" y="6526"/>
                    </a:cubicBezTo>
                    <a:cubicBezTo>
                      <a:pt x="1907" y="6534"/>
                      <a:pt x="1924" y="6538"/>
                      <a:pt x="1941" y="6538"/>
                    </a:cubicBezTo>
                    <a:cubicBezTo>
                      <a:pt x="1979" y="6538"/>
                      <a:pt x="2014" y="6517"/>
                      <a:pt x="2034" y="6482"/>
                    </a:cubicBezTo>
                    <a:cubicBezTo>
                      <a:pt x="2061" y="6429"/>
                      <a:pt x="2040" y="6367"/>
                      <a:pt x="1990" y="6339"/>
                    </a:cubicBezTo>
                    <a:cubicBezTo>
                      <a:pt x="1881" y="6283"/>
                      <a:pt x="1773" y="6217"/>
                      <a:pt x="1666" y="6145"/>
                    </a:cubicBezTo>
                    <a:cubicBezTo>
                      <a:pt x="756" y="5529"/>
                      <a:pt x="212" y="4508"/>
                      <a:pt x="212" y="3412"/>
                    </a:cubicBezTo>
                    <a:cubicBezTo>
                      <a:pt x="212" y="2221"/>
                      <a:pt x="860" y="1117"/>
                      <a:pt x="1903" y="535"/>
                    </a:cubicBezTo>
                    <a:cubicBezTo>
                      <a:pt x="2177" y="381"/>
                      <a:pt x="2449" y="274"/>
                      <a:pt x="2736" y="208"/>
                    </a:cubicBezTo>
                    <a:cubicBezTo>
                      <a:pt x="2792" y="195"/>
                      <a:pt x="2828" y="138"/>
                      <a:pt x="2814" y="82"/>
                    </a:cubicBezTo>
                    <a:cubicBezTo>
                      <a:pt x="2802" y="34"/>
                      <a:pt x="2759" y="1"/>
                      <a:pt x="27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07" name="Google Shape;1207;p38"/>
              <p:cNvSpPr/>
              <p:nvPr/>
            </p:nvSpPr>
            <p:spPr>
              <a:xfrm>
                <a:off x="-358560" y="-779760"/>
                <a:ext cx="863280" cy="2797200"/>
              </a:xfrm>
              <a:custGeom>
                <a:avLst/>
                <a:gdLst/>
                <a:ahLst/>
                <a:cxnLst/>
                <a:rect l="l" t="t" r="r" b="b"/>
                <a:pathLst>
                  <a:path w="4165" h="13490" extrusionOk="0">
                    <a:moveTo>
                      <a:pt x="3954" y="0"/>
                    </a:moveTo>
                    <a:lnTo>
                      <a:pt x="3954" y="2056"/>
                    </a:lnTo>
                    <a:cubicBezTo>
                      <a:pt x="3954" y="2940"/>
                      <a:pt x="3329" y="3686"/>
                      <a:pt x="2466" y="3827"/>
                    </a:cubicBezTo>
                    <a:cubicBezTo>
                      <a:pt x="2140" y="3880"/>
                      <a:pt x="1833" y="3988"/>
                      <a:pt x="1530" y="4158"/>
                    </a:cubicBezTo>
                    <a:cubicBezTo>
                      <a:pt x="585" y="4686"/>
                      <a:pt x="0" y="5683"/>
                      <a:pt x="0" y="6761"/>
                    </a:cubicBezTo>
                    <a:cubicBezTo>
                      <a:pt x="0" y="7750"/>
                      <a:pt x="491" y="8673"/>
                      <a:pt x="1314" y="9230"/>
                    </a:cubicBezTo>
                    <a:cubicBezTo>
                      <a:pt x="1674" y="9472"/>
                      <a:pt x="2048" y="9625"/>
                      <a:pt x="2459" y="9692"/>
                    </a:cubicBezTo>
                    <a:cubicBezTo>
                      <a:pt x="3326" y="9835"/>
                      <a:pt x="3954" y="10580"/>
                      <a:pt x="3954" y="11463"/>
                    </a:cubicBezTo>
                    <a:lnTo>
                      <a:pt x="3954" y="13490"/>
                    </a:lnTo>
                    <a:cubicBezTo>
                      <a:pt x="4023" y="13458"/>
                      <a:pt x="4094" y="13422"/>
                      <a:pt x="4165" y="13387"/>
                    </a:cubicBezTo>
                    <a:lnTo>
                      <a:pt x="4165" y="11463"/>
                    </a:lnTo>
                    <a:cubicBezTo>
                      <a:pt x="4164" y="10477"/>
                      <a:pt x="3462" y="9645"/>
                      <a:pt x="2493" y="9484"/>
                    </a:cubicBezTo>
                    <a:cubicBezTo>
                      <a:pt x="2113" y="9422"/>
                      <a:pt x="1765" y="9281"/>
                      <a:pt x="1432" y="9056"/>
                    </a:cubicBezTo>
                    <a:cubicBezTo>
                      <a:pt x="667" y="8537"/>
                      <a:pt x="210" y="7680"/>
                      <a:pt x="210" y="6761"/>
                    </a:cubicBezTo>
                    <a:cubicBezTo>
                      <a:pt x="210" y="5760"/>
                      <a:pt x="755" y="4833"/>
                      <a:pt x="1632" y="4343"/>
                    </a:cubicBezTo>
                    <a:cubicBezTo>
                      <a:pt x="1915" y="4185"/>
                      <a:pt x="2199" y="4083"/>
                      <a:pt x="2501" y="4033"/>
                    </a:cubicBezTo>
                    <a:cubicBezTo>
                      <a:pt x="3464" y="3876"/>
                      <a:pt x="4165" y="3044"/>
                      <a:pt x="4165" y="2056"/>
                    </a:cubicBezTo>
                    <a:lnTo>
                      <a:pt x="4165" y="103"/>
                    </a:lnTo>
                    <a:cubicBezTo>
                      <a:pt x="4094" y="66"/>
                      <a:pt x="4025" y="32"/>
                      <a:pt x="39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08" name="Google Shape;1208;p38"/>
              <p:cNvSpPr/>
              <p:nvPr/>
            </p:nvSpPr>
            <p:spPr>
              <a:xfrm>
                <a:off x="-249480" y="443520"/>
                <a:ext cx="738000" cy="839520"/>
              </a:xfrm>
              <a:custGeom>
                <a:avLst/>
                <a:gdLst/>
                <a:ahLst/>
                <a:cxnLst/>
                <a:rect l="l" t="t" r="r" b="b"/>
                <a:pathLst>
                  <a:path w="3561" h="4051" extrusionOk="0">
                    <a:moveTo>
                      <a:pt x="232" y="0"/>
                    </a:moveTo>
                    <a:cubicBezTo>
                      <a:pt x="188" y="0"/>
                      <a:pt x="147" y="29"/>
                      <a:pt x="132" y="72"/>
                    </a:cubicBezTo>
                    <a:cubicBezTo>
                      <a:pt x="44" y="327"/>
                      <a:pt x="1" y="593"/>
                      <a:pt x="1" y="863"/>
                    </a:cubicBezTo>
                    <a:cubicBezTo>
                      <a:pt x="1" y="1677"/>
                      <a:pt x="404" y="2437"/>
                      <a:pt x="1083" y="2897"/>
                    </a:cubicBezTo>
                    <a:cubicBezTo>
                      <a:pt x="1378" y="3095"/>
                      <a:pt x="1684" y="3220"/>
                      <a:pt x="2020" y="3275"/>
                    </a:cubicBezTo>
                    <a:cubicBezTo>
                      <a:pt x="2540" y="3361"/>
                      <a:pt x="3018" y="3623"/>
                      <a:pt x="3366" y="4015"/>
                    </a:cubicBezTo>
                    <a:cubicBezTo>
                      <a:pt x="3386" y="4038"/>
                      <a:pt x="3415" y="4050"/>
                      <a:pt x="3445" y="4050"/>
                    </a:cubicBezTo>
                    <a:cubicBezTo>
                      <a:pt x="3469" y="4050"/>
                      <a:pt x="3494" y="4043"/>
                      <a:pt x="3514" y="4024"/>
                    </a:cubicBezTo>
                    <a:cubicBezTo>
                      <a:pt x="3557" y="3986"/>
                      <a:pt x="3561" y="3919"/>
                      <a:pt x="3522" y="3875"/>
                    </a:cubicBezTo>
                    <a:cubicBezTo>
                      <a:pt x="3141" y="3448"/>
                      <a:pt x="2620" y="3162"/>
                      <a:pt x="2053" y="3068"/>
                    </a:cubicBezTo>
                    <a:cubicBezTo>
                      <a:pt x="1748" y="3017"/>
                      <a:pt x="1470" y="2904"/>
                      <a:pt x="1199" y="2722"/>
                    </a:cubicBezTo>
                    <a:cubicBezTo>
                      <a:pt x="580" y="2302"/>
                      <a:pt x="209" y="1608"/>
                      <a:pt x="209" y="863"/>
                    </a:cubicBezTo>
                    <a:cubicBezTo>
                      <a:pt x="209" y="616"/>
                      <a:pt x="249" y="374"/>
                      <a:pt x="330" y="140"/>
                    </a:cubicBezTo>
                    <a:cubicBezTo>
                      <a:pt x="349" y="84"/>
                      <a:pt x="321" y="24"/>
                      <a:pt x="266" y="6"/>
                    </a:cubicBezTo>
                    <a:cubicBezTo>
                      <a:pt x="255" y="2"/>
                      <a:pt x="243" y="0"/>
                      <a:pt x="2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09" name="Google Shape;1209;p38"/>
              <p:cNvSpPr/>
              <p:nvPr/>
            </p:nvSpPr>
            <p:spPr>
              <a:xfrm>
                <a:off x="523440" y="1368720"/>
                <a:ext cx="90720" cy="589680"/>
              </a:xfrm>
              <a:custGeom>
                <a:avLst/>
                <a:gdLst/>
                <a:ahLst/>
                <a:cxnLst/>
                <a:rect l="l" t="t" r="r" b="b"/>
                <a:pathLst>
                  <a:path w="439" h="2845" extrusionOk="0">
                    <a:moveTo>
                      <a:pt x="121" y="1"/>
                    </a:moveTo>
                    <a:cubicBezTo>
                      <a:pt x="106" y="1"/>
                      <a:pt x="92" y="4"/>
                      <a:pt x="77" y="11"/>
                    </a:cubicBezTo>
                    <a:cubicBezTo>
                      <a:pt x="25" y="34"/>
                      <a:pt x="0" y="97"/>
                      <a:pt x="25" y="150"/>
                    </a:cubicBezTo>
                    <a:cubicBezTo>
                      <a:pt x="158" y="450"/>
                      <a:pt x="228" y="772"/>
                      <a:pt x="228" y="1104"/>
                    </a:cubicBezTo>
                    <a:lnTo>
                      <a:pt x="228" y="2845"/>
                    </a:lnTo>
                    <a:cubicBezTo>
                      <a:pt x="299" y="2801"/>
                      <a:pt x="368" y="2753"/>
                      <a:pt x="438" y="2704"/>
                    </a:cubicBezTo>
                    <a:lnTo>
                      <a:pt x="438" y="1104"/>
                    </a:lnTo>
                    <a:cubicBezTo>
                      <a:pt x="438" y="741"/>
                      <a:pt x="365" y="391"/>
                      <a:pt x="218" y="64"/>
                    </a:cubicBezTo>
                    <a:cubicBezTo>
                      <a:pt x="201" y="25"/>
                      <a:pt x="162" y="1"/>
                      <a:pt x="12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10" name="Google Shape;1210;p38"/>
              <p:cNvSpPr/>
              <p:nvPr/>
            </p:nvSpPr>
            <p:spPr>
              <a:xfrm>
                <a:off x="512280" y="-720360"/>
                <a:ext cx="101520" cy="619200"/>
              </a:xfrm>
              <a:custGeom>
                <a:avLst/>
                <a:gdLst/>
                <a:ahLst/>
                <a:cxnLst/>
                <a:rect l="l" t="t" r="r" b="b"/>
                <a:pathLst>
                  <a:path w="491" h="2988" extrusionOk="0">
                    <a:moveTo>
                      <a:pt x="278" y="1"/>
                    </a:moveTo>
                    <a:lnTo>
                      <a:pt x="278" y="1770"/>
                    </a:lnTo>
                    <a:cubicBezTo>
                      <a:pt x="278" y="2139"/>
                      <a:pt x="191" y="2508"/>
                      <a:pt x="25" y="2834"/>
                    </a:cubicBezTo>
                    <a:cubicBezTo>
                      <a:pt x="1" y="2885"/>
                      <a:pt x="21" y="2950"/>
                      <a:pt x="73" y="2976"/>
                    </a:cubicBezTo>
                    <a:cubicBezTo>
                      <a:pt x="88" y="2984"/>
                      <a:pt x="104" y="2987"/>
                      <a:pt x="120" y="2987"/>
                    </a:cubicBezTo>
                    <a:cubicBezTo>
                      <a:pt x="159" y="2987"/>
                      <a:pt x="196" y="2966"/>
                      <a:pt x="215" y="2929"/>
                    </a:cubicBezTo>
                    <a:cubicBezTo>
                      <a:pt x="396" y="2574"/>
                      <a:pt x="490" y="2173"/>
                      <a:pt x="490" y="1770"/>
                    </a:cubicBezTo>
                    <a:lnTo>
                      <a:pt x="490" y="141"/>
                    </a:lnTo>
                    <a:cubicBezTo>
                      <a:pt x="420" y="92"/>
                      <a:pt x="350" y="44"/>
                      <a:pt x="27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11" name="Google Shape;1211;p38"/>
              <p:cNvSpPr/>
              <p:nvPr/>
            </p:nvSpPr>
            <p:spPr>
              <a:xfrm>
                <a:off x="-172440" y="-64080"/>
                <a:ext cx="682920" cy="441000"/>
              </a:xfrm>
              <a:custGeom>
                <a:avLst/>
                <a:gdLst/>
                <a:ahLst/>
                <a:cxnLst/>
                <a:rect l="l" t="t" r="r" b="b"/>
                <a:pathLst>
                  <a:path w="3296" h="2129" extrusionOk="0">
                    <a:moveTo>
                      <a:pt x="3177" y="0"/>
                    </a:moveTo>
                    <a:cubicBezTo>
                      <a:pt x="3145" y="0"/>
                      <a:pt x="3114" y="15"/>
                      <a:pt x="3093" y="41"/>
                    </a:cubicBezTo>
                    <a:cubicBezTo>
                      <a:pt x="2739" y="500"/>
                      <a:pt x="2227" y="803"/>
                      <a:pt x="1652" y="897"/>
                    </a:cubicBezTo>
                    <a:cubicBezTo>
                      <a:pt x="1388" y="941"/>
                      <a:pt x="1139" y="1029"/>
                      <a:pt x="888" y="1169"/>
                    </a:cubicBezTo>
                    <a:cubicBezTo>
                      <a:pt x="543" y="1361"/>
                      <a:pt x="247" y="1636"/>
                      <a:pt x="32" y="1964"/>
                    </a:cubicBezTo>
                    <a:cubicBezTo>
                      <a:pt x="0" y="2013"/>
                      <a:pt x="13" y="2078"/>
                      <a:pt x="62" y="2111"/>
                    </a:cubicBezTo>
                    <a:cubicBezTo>
                      <a:pt x="80" y="2123"/>
                      <a:pt x="100" y="2129"/>
                      <a:pt x="120" y="2129"/>
                    </a:cubicBezTo>
                    <a:cubicBezTo>
                      <a:pt x="154" y="2129"/>
                      <a:pt x="188" y="2112"/>
                      <a:pt x="208" y="2080"/>
                    </a:cubicBezTo>
                    <a:cubicBezTo>
                      <a:pt x="408" y="1780"/>
                      <a:pt x="678" y="1529"/>
                      <a:pt x="992" y="1353"/>
                    </a:cubicBezTo>
                    <a:cubicBezTo>
                      <a:pt x="1220" y="1225"/>
                      <a:pt x="1447" y="1145"/>
                      <a:pt x="1687" y="1104"/>
                    </a:cubicBezTo>
                    <a:cubicBezTo>
                      <a:pt x="2313" y="1001"/>
                      <a:pt x="2872" y="670"/>
                      <a:pt x="3260" y="171"/>
                    </a:cubicBezTo>
                    <a:cubicBezTo>
                      <a:pt x="3295" y="124"/>
                      <a:pt x="3287" y="58"/>
                      <a:pt x="3241" y="23"/>
                    </a:cubicBezTo>
                    <a:cubicBezTo>
                      <a:pt x="3222" y="8"/>
                      <a:pt x="3199" y="0"/>
                      <a:pt x="3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12" name="Google Shape;1212;p38"/>
              <p:cNvSpPr/>
              <p:nvPr/>
            </p:nvSpPr>
            <p:spPr>
              <a:xfrm>
                <a:off x="-140040" y="-641160"/>
                <a:ext cx="863280" cy="2520360"/>
              </a:xfrm>
              <a:custGeom>
                <a:avLst/>
                <a:gdLst/>
                <a:ahLst/>
                <a:cxnLst/>
                <a:rect l="l" t="t" r="r" b="b"/>
                <a:pathLst>
                  <a:path w="4165" h="12156" extrusionOk="0">
                    <a:moveTo>
                      <a:pt x="3954" y="0"/>
                    </a:moveTo>
                    <a:lnTo>
                      <a:pt x="3954" y="1388"/>
                    </a:lnTo>
                    <a:cubicBezTo>
                      <a:pt x="3954" y="2792"/>
                      <a:pt x="2957" y="3973"/>
                      <a:pt x="1582" y="4199"/>
                    </a:cubicBezTo>
                    <a:cubicBezTo>
                      <a:pt x="1379" y="4232"/>
                      <a:pt x="1185" y="4302"/>
                      <a:pt x="989" y="4410"/>
                    </a:cubicBezTo>
                    <a:cubicBezTo>
                      <a:pt x="378" y="4752"/>
                      <a:pt x="0" y="5395"/>
                      <a:pt x="0" y="6092"/>
                    </a:cubicBezTo>
                    <a:cubicBezTo>
                      <a:pt x="0" y="6731"/>
                      <a:pt x="318" y="7328"/>
                      <a:pt x="851" y="7688"/>
                    </a:cubicBezTo>
                    <a:cubicBezTo>
                      <a:pt x="1082" y="7845"/>
                      <a:pt x="1318" y="7940"/>
                      <a:pt x="1578" y="7984"/>
                    </a:cubicBezTo>
                    <a:cubicBezTo>
                      <a:pt x="2955" y="8213"/>
                      <a:pt x="3954" y="9396"/>
                      <a:pt x="3954" y="10796"/>
                    </a:cubicBezTo>
                    <a:lnTo>
                      <a:pt x="3954" y="12155"/>
                    </a:lnTo>
                    <a:cubicBezTo>
                      <a:pt x="4025" y="12096"/>
                      <a:pt x="4096" y="12034"/>
                      <a:pt x="4165" y="11972"/>
                    </a:cubicBezTo>
                    <a:lnTo>
                      <a:pt x="4165" y="10796"/>
                    </a:lnTo>
                    <a:cubicBezTo>
                      <a:pt x="4164" y="9291"/>
                      <a:pt x="3090" y="8021"/>
                      <a:pt x="1612" y="7777"/>
                    </a:cubicBezTo>
                    <a:cubicBezTo>
                      <a:pt x="1383" y="7738"/>
                      <a:pt x="1174" y="7653"/>
                      <a:pt x="970" y="7514"/>
                    </a:cubicBezTo>
                    <a:cubicBezTo>
                      <a:pt x="495" y="7193"/>
                      <a:pt x="211" y="6661"/>
                      <a:pt x="211" y="6093"/>
                    </a:cubicBezTo>
                    <a:cubicBezTo>
                      <a:pt x="211" y="5473"/>
                      <a:pt x="550" y="4900"/>
                      <a:pt x="1094" y="4596"/>
                    </a:cubicBezTo>
                    <a:cubicBezTo>
                      <a:pt x="1267" y="4498"/>
                      <a:pt x="1438" y="4438"/>
                      <a:pt x="1618" y="4407"/>
                    </a:cubicBezTo>
                    <a:cubicBezTo>
                      <a:pt x="3094" y="4166"/>
                      <a:pt x="4165" y="2896"/>
                      <a:pt x="4165" y="1389"/>
                    </a:cubicBezTo>
                    <a:lnTo>
                      <a:pt x="4165" y="183"/>
                    </a:lnTo>
                    <a:cubicBezTo>
                      <a:pt x="4096" y="119"/>
                      <a:pt x="4025" y="58"/>
                      <a:pt x="39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13" name="Google Shape;1213;p38"/>
              <p:cNvSpPr/>
              <p:nvPr/>
            </p:nvSpPr>
            <p:spPr>
              <a:xfrm>
                <a:off x="528480" y="-537120"/>
                <a:ext cx="303840" cy="761040"/>
              </a:xfrm>
              <a:custGeom>
                <a:avLst/>
                <a:gdLst/>
                <a:ahLst/>
                <a:cxnLst/>
                <a:rect l="l" t="t" r="r" b="b"/>
                <a:pathLst>
                  <a:path w="1467" h="3671" extrusionOk="0">
                    <a:moveTo>
                      <a:pt x="1255" y="0"/>
                    </a:moveTo>
                    <a:lnTo>
                      <a:pt x="1255" y="887"/>
                    </a:lnTo>
                    <a:cubicBezTo>
                      <a:pt x="1257" y="1897"/>
                      <a:pt x="818" y="2844"/>
                      <a:pt x="51" y="3484"/>
                    </a:cubicBezTo>
                    <a:cubicBezTo>
                      <a:pt x="6" y="3521"/>
                      <a:pt x="1" y="3588"/>
                      <a:pt x="38" y="3632"/>
                    </a:cubicBezTo>
                    <a:cubicBezTo>
                      <a:pt x="58" y="3658"/>
                      <a:pt x="88" y="3671"/>
                      <a:pt x="119" y="3671"/>
                    </a:cubicBezTo>
                    <a:cubicBezTo>
                      <a:pt x="143" y="3671"/>
                      <a:pt x="167" y="3663"/>
                      <a:pt x="186" y="3646"/>
                    </a:cubicBezTo>
                    <a:cubicBezTo>
                      <a:pt x="1000" y="2966"/>
                      <a:pt x="1466" y="1959"/>
                      <a:pt x="1466" y="887"/>
                    </a:cubicBezTo>
                    <a:lnTo>
                      <a:pt x="1466" y="242"/>
                    </a:lnTo>
                    <a:cubicBezTo>
                      <a:pt x="1398" y="158"/>
                      <a:pt x="1327" y="78"/>
                      <a:pt x="125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14" name="Google Shape;1214;p38"/>
              <p:cNvSpPr/>
              <p:nvPr/>
            </p:nvSpPr>
            <p:spPr>
              <a:xfrm>
                <a:off x="-30960" y="257760"/>
                <a:ext cx="864000" cy="1517040"/>
              </a:xfrm>
              <a:custGeom>
                <a:avLst/>
                <a:gdLst/>
                <a:ahLst/>
                <a:cxnLst/>
                <a:rect l="l" t="t" r="r" b="b"/>
                <a:pathLst>
                  <a:path w="4168" h="7317" extrusionOk="0">
                    <a:moveTo>
                      <a:pt x="2271" y="0"/>
                    </a:moveTo>
                    <a:cubicBezTo>
                      <a:pt x="2254" y="0"/>
                      <a:pt x="2237" y="5"/>
                      <a:pt x="2221" y="14"/>
                    </a:cubicBezTo>
                    <a:cubicBezTo>
                      <a:pt x="1886" y="197"/>
                      <a:pt x="1522" y="323"/>
                      <a:pt x="1141" y="385"/>
                    </a:cubicBezTo>
                    <a:cubicBezTo>
                      <a:pt x="999" y="409"/>
                      <a:pt x="862" y="458"/>
                      <a:pt x="721" y="536"/>
                    </a:cubicBezTo>
                    <a:cubicBezTo>
                      <a:pt x="277" y="784"/>
                      <a:pt x="1" y="1253"/>
                      <a:pt x="1" y="1758"/>
                    </a:cubicBezTo>
                    <a:cubicBezTo>
                      <a:pt x="1" y="2221"/>
                      <a:pt x="232" y="2654"/>
                      <a:pt x="620" y="2917"/>
                    </a:cubicBezTo>
                    <a:cubicBezTo>
                      <a:pt x="789" y="3031"/>
                      <a:pt x="954" y="3098"/>
                      <a:pt x="1138" y="3130"/>
                    </a:cubicBezTo>
                    <a:cubicBezTo>
                      <a:pt x="2770" y="3401"/>
                      <a:pt x="3956" y="4803"/>
                      <a:pt x="3956" y="6461"/>
                    </a:cubicBezTo>
                    <a:lnTo>
                      <a:pt x="3956" y="7317"/>
                    </a:lnTo>
                    <a:cubicBezTo>
                      <a:pt x="4027" y="7239"/>
                      <a:pt x="4098" y="7160"/>
                      <a:pt x="4167" y="7075"/>
                    </a:cubicBezTo>
                    <a:lnTo>
                      <a:pt x="4167" y="6460"/>
                    </a:lnTo>
                    <a:cubicBezTo>
                      <a:pt x="4165" y="4699"/>
                      <a:pt x="2907" y="3209"/>
                      <a:pt x="1173" y="2922"/>
                    </a:cubicBezTo>
                    <a:cubicBezTo>
                      <a:pt x="1019" y="2895"/>
                      <a:pt x="880" y="2839"/>
                      <a:pt x="738" y="2743"/>
                    </a:cubicBezTo>
                    <a:cubicBezTo>
                      <a:pt x="407" y="2519"/>
                      <a:pt x="211" y="2152"/>
                      <a:pt x="211" y="1759"/>
                    </a:cubicBezTo>
                    <a:cubicBezTo>
                      <a:pt x="211" y="1329"/>
                      <a:pt x="446" y="932"/>
                      <a:pt x="824" y="720"/>
                    </a:cubicBezTo>
                    <a:cubicBezTo>
                      <a:pt x="944" y="655"/>
                      <a:pt x="1059" y="613"/>
                      <a:pt x="1175" y="593"/>
                    </a:cubicBezTo>
                    <a:cubicBezTo>
                      <a:pt x="1580" y="527"/>
                      <a:pt x="1966" y="394"/>
                      <a:pt x="2321" y="197"/>
                    </a:cubicBezTo>
                    <a:cubicBezTo>
                      <a:pt x="2372" y="170"/>
                      <a:pt x="2392" y="105"/>
                      <a:pt x="2363" y="55"/>
                    </a:cubicBezTo>
                    <a:cubicBezTo>
                      <a:pt x="2343" y="20"/>
                      <a:pt x="2308" y="0"/>
                      <a:pt x="227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15" name="Google Shape;1215;p38"/>
              <p:cNvSpPr/>
              <p:nvPr/>
            </p:nvSpPr>
            <p:spPr>
              <a:xfrm>
                <a:off x="78480" y="-400680"/>
                <a:ext cx="862920" cy="2038320"/>
              </a:xfrm>
              <a:custGeom>
                <a:avLst/>
                <a:gdLst/>
                <a:ahLst/>
                <a:cxnLst/>
                <a:rect l="l" t="t" r="r" b="b"/>
                <a:pathLst>
                  <a:path w="4163" h="9832" extrusionOk="0">
                    <a:moveTo>
                      <a:pt x="3955" y="1"/>
                    </a:moveTo>
                    <a:lnTo>
                      <a:pt x="3955" y="225"/>
                    </a:lnTo>
                    <a:cubicBezTo>
                      <a:pt x="3955" y="2148"/>
                      <a:pt x="2585" y="3768"/>
                      <a:pt x="699" y="4079"/>
                    </a:cubicBezTo>
                    <a:cubicBezTo>
                      <a:pt x="616" y="4092"/>
                      <a:pt x="539" y="4121"/>
                      <a:pt x="451" y="4170"/>
                    </a:cubicBezTo>
                    <a:cubicBezTo>
                      <a:pt x="172" y="4326"/>
                      <a:pt x="0" y="4617"/>
                      <a:pt x="0" y="4931"/>
                    </a:cubicBezTo>
                    <a:cubicBezTo>
                      <a:pt x="0" y="5219"/>
                      <a:pt x="145" y="5490"/>
                      <a:pt x="388" y="5654"/>
                    </a:cubicBezTo>
                    <a:cubicBezTo>
                      <a:pt x="494" y="5725"/>
                      <a:pt x="588" y="5764"/>
                      <a:pt x="697" y="5782"/>
                    </a:cubicBezTo>
                    <a:cubicBezTo>
                      <a:pt x="2584" y="6097"/>
                      <a:pt x="3954" y="7716"/>
                      <a:pt x="3954" y="9635"/>
                    </a:cubicBezTo>
                    <a:lnTo>
                      <a:pt x="3954" y="9831"/>
                    </a:lnTo>
                    <a:cubicBezTo>
                      <a:pt x="4024" y="9729"/>
                      <a:pt x="4093" y="9625"/>
                      <a:pt x="4159" y="9516"/>
                    </a:cubicBezTo>
                    <a:cubicBezTo>
                      <a:pt x="4104" y="7549"/>
                      <a:pt x="2682" y="5900"/>
                      <a:pt x="732" y="5576"/>
                    </a:cubicBezTo>
                    <a:cubicBezTo>
                      <a:pt x="653" y="5561"/>
                      <a:pt x="588" y="5534"/>
                      <a:pt x="507" y="5479"/>
                    </a:cubicBezTo>
                    <a:cubicBezTo>
                      <a:pt x="322" y="5354"/>
                      <a:pt x="213" y="5150"/>
                      <a:pt x="213" y="4931"/>
                    </a:cubicBezTo>
                    <a:cubicBezTo>
                      <a:pt x="213" y="4694"/>
                      <a:pt x="344" y="4471"/>
                      <a:pt x="555" y="4354"/>
                    </a:cubicBezTo>
                    <a:cubicBezTo>
                      <a:pt x="621" y="4317"/>
                      <a:pt x="677" y="4296"/>
                      <a:pt x="735" y="4287"/>
                    </a:cubicBezTo>
                    <a:cubicBezTo>
                      <a:pt x="2694" y="3966"/>
                      <a:pt x="4120" y="2304"/>
                      <a:pt x="4162" y="318"/>
                    </a:cubicBezTo>
                    <a:cubicBezTo>
                      <a:pt x="4096" y="208"/>
                      <a:pt x="4026" y="104"/>
                      <a:pt x="395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16" name="Google Shape;1216;p38"/>
              <p:cNvSpPr/>
              <p:nvPr/>
            </p:nvSpPr>
            <p:spPr>
              <a:xfrm>
                <a:off x="187560" y="-230400"/>
                <a:ext cx="843840" cy="1253880"/>
              </a:xfrm>
              <a:custGeom>
                <a:avLst/>
                <a:gdLst/>
                <a:ahLst/>
                <a:cxnLst/>
                <a:rect l="l" t="t" r="r" b="b"/>
                <a:pathLst>
                  <a:path w="4071" h="6048" extrusionOk="0">
                    <a:moveTo>
                      <a:pt x="3912" y="0"/>
                    </a:moveTo>
                    <a:cubicBezTo>
                      <a:pt x="3658" y="1914"/>
                      <a:pt x="2204" y="3461"/>
                      <a:pt x="275" y="3777"/>
                    </a:cubicBezTo>
                    <a:cubicBezTo>
                      <a:pt x="258" y="3777"/>
                      <a:pt x="236" y="3780"/>
                      <a:pt x="182" y="3810"/>
                    </a:cubicBezTo>
                    <a:cubicBezTo>
                      <a:pt x="71" y="3873"/>
                      <a:pt x="1" y="3988"/>
                      <a:pt x="1" y="4112"/>
                    </a:cubicBezTo>
                    <a:cubicBezTo>
                      <a:pt x="1" y="4225"/>
                      <a:pt x="59" y="4332"/>
                      <a:pt x="157" y="4398"/>
                    </a:cubicBezTo>
                    <a:cubicBezTo>
                      <a:pt x="205" y="4430"/>
                      <a:pt x="228" y="4439"/>
                      <a:pt x="257" y="4443"/>
                    </a:cubicBezTo>
                    <a:cubicBezTo>
                      <a:pt x="1323" y="4620"/>
                      <a:pt x="2284" y="5177"/>
                      <a:pt x="2963" y="6008"/>
                    </a:cubicBezTo>
                    <a:cubicBezTo>
                      <a:pt x="2984" y="6034"/>
                      <a:pt x="3014" y="6048"/>
                      <a:pt x="3045" y="6048"/>
                    </a:cubicBezTo>
                    <a:cubicBezTo>
                      <a:pt x="3068" y="6048"/>
                      <a:pt x="3092" y="6040"/>
                      <a:pt x="3111" y="6024"/>
                    </a:cubicBezTo>
                    <a:cubicBezTo>
                      <a:pt x="3157" y="5988"/>
                      <a:pt x="3164" y="5922"/>
                      <a:pt x="3127" y="5876"/>
                    </a:cubicBezTo>
                    <a:cubicBezTo>
                      <a:pt x="2417" y="5003"/>
                      <a:pt x="1409" y="4420"/>
                      <a:pt x="298" y="4236"/>
                    </a:cubicBezTo>
                    <a:cubicBezTo>
                      <a:pt x="292" y="4234"/>
                      <a:pt x="286" y="4229"/>
                      <a:pt x="275" y="4223"/>
                    </a:cubicBezTo>
                    <a:cubicBezTo>
                      <a:pt x="235" y="4196"/>
                      <a:pt x="212" y="4154"/>
                      <a:pt x="212" y="4111"/>
                    </a:cubicBezTo>
                    <a:cubicBezTo>
                      <a:pt x="212" y="4065"/>
                      <a:pt x="240" y="4020"/>
                      <a:pt x="285" y="3995"/>
                    </a:cubicBezTo>
                    <a:cubicBezTo>
                      <a:pt x="295" y="3989"/>
                      <a:pt x="300" y="3987"/>
                      <a:pt x="296" y="3987"/>
                    </a:cubicBezTo>
                    <a:cubicBezTo>
                      <a:pt x="2226" y="3669"/>
                      <a:pt x="3698" y="2197"/>
                      <a:pt x="4071" y="337"/>
                    </a:cubicBezTo>
                    <a:cubicBezTo>
                      <a:pt x="4020" y="222"/>
                      <a:pt x="3967" y="110"/>
                      <a:pt x="39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17" name="Google Shape;1217;p38"/>
              <p:cNvSpPr/>
              <p:nvPr/>
            </p:nvSpPr>
            <p:spPr>
              <a:xfrm>
                <a:off x="873360" y="1094040"/>
                <a:ext cx="157320" cy="374400"/>
              </a:xfrm>
              <a:custGeom>
                <a:avLst/>
                <a:gdLst/>
                <a:ahLst/>
                <a:cxnLst/>
                <a:rect l="l" t="t" r="r" b="b"/>
                <a:pathLst>
                  <a:path w="761" h="1808" extrusionOk="0">
                    <a:moveTo>
                      <a:pt x="121" y="0"/>
                    </a:moveTo>
                    <a:cubicBezTo>
                      <a:pt x="103" y="0"/>
                      <a:pt x="84" y="5"/>
                      <a:pt x="67" y="15"/>
                    </a:cubicBezTo>
                    <a:cubicBezTo>
                      <a:pt x="17" y="46"/>
                      <a:pt x="0" y="111"/>
                      <a:pt x="30" y="160"/>
                    </a:cubicBezTo>
                    <a:cubicBezTo>
                      <a:pt x="329" y="664"/>
                      <a:pt x="524" y="1225"/>
                      <a:pt x="605" y="1807"/>
                    </a:cubicBezTo>
                    <a:cubicBezTo>
                      <a:pt x="660" y="1699"/>
                      <a:pt x="712" y="1589"/>
                      <a:pt x="760" y="1476"/>
                    </a:cubicBezTo>
                    <a:cubicBezTo>
                      <a:pt x="656" y="975"/>
                      <a:pt x="473" y="494"/>
                      <a:pt x="211" y="52"/>
                    </a:cubicBezTo>
                    <a:cubicBezTo>
                      <a:pt x="192" y="19"/>
                      <a:pt x="157" y="0"/>
                      <a:pt x="12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18" name="Google Shape;1218;p38"/>
              <p:cNvSpPr/>
              <p:nvPr/>
            </p:nvSpPr>
            <p:spPr>
              <a:xfrm>
                <a:off x="455760" y="-54360"/>
                <a:ext cx="640440" cy="698400"/>
              </a:xfrm>
              <a:custGeom>
                <a:avLst/>
                <a:gdLst/>
                <a:ahLst/>
                <a:cxnLst/>
                <a:rect l="l" t="t" r="r" b="b"/>
                <a:pathLst>
                  <a:path w="3090" h="3370" extrusionOk="0">
                    <a:moveTo>
                      <a:pt x="2980" y="1"/>
                    </a:moveTo>
                    <a:cubicBezTo>
                      <a:pt x="2555" y="1425"/>
                      <a:pt x="1510" y="2598"/>
                      <a:pt x="82" y="3166"/>
                    </a:cubicBezTo>
                    <a:cubicBezTo>
                      <a:pt x="28" y="3188"/>
                      <a:pt x="1" y="3249"/>
                      <a:pt x="23" y="3303"/>
                    </a:cubicBezTo>
                    <a:cubicBezTo>
                      <a:pt x="39" y="3345"/>
                      <a:pt x="79" y="3370"/>
                      <a:pt x="121" y="3370"/>
                    </a:cubicBezTo>
                    <a:cubicBezTo>
                      <a:pt x="134" y="3370"/>
                      <a:pt x="147" y="3368"/>
                      <a:pt x="160" y="3363"/>
                    </a:cubicBezTo>
                    <a:cubicBezTo>
                      <a:pt x="1556" y="2809"/>
                      <a:pt x="2600" y="1694"/>
                      <a:pt x="3089" y="333"/>
                    </a:cubicBezTo>
                    <a:cubicBezTo>
                      <a:pt x="3055" y="220"/>
                      <a:pt x="3018" y="108"/>
                      <a:pt x="29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19" name="Google Shape;1219;p38"/>
              <p:cNvSpPr/>
              <p:nvPr/>
            </p:nvSpPr>
            <p:spPr>
              <a:xfrm>
                <a:off x="613080" y="678960"/>
                <a:ext cx="482040" cy="616680"/>
              </a:xfrm>
              <a:custGeom>
                <a:avLst/>
                <a:gdLst/>
                <a:ahLst/>
                <a:cxnLst/>
                <a:rect l="l" t="t" r="r" b="b"/>
                <a:pathLst>
                  <a:path w="2327" h="2976" extrusionOk="0">
                    <a:moveTo>
                      <a:pt x="122" y="0"/>
                    </a:moveTo>
                    <a:cubicBezTo>
                      <a:pt x="86" y="0"/>
                      <a:pt x="51" y="18"/>
                      <a:pt x="31" y="52"/>
                    </a:cubicBezTo>
                    <a:cubicBezTo>
                      <a:pt x="1" y="101"/>
                      <a:pt x="16" y="167"/>
                      <a:pt x="66" y="196"/>
                    </a:cubicBezTo>
                    <a:cubicBezTo>
                      <a:pt x="1120" y="841"/>
                      <a:pt x="1871" y="1830"/>
                      <a:pt x="2216" y="2976"/>
                    </a:cubicBezTo>
                    <a:cubicBezTo>
                      <a:pt x="2256" y="2866"/>
                      <a:pt x="2293" y="2755"/>
                      <a:pt x="2327" y="2641"/>
                    </a:cubicBezTo>
                    <a:cubicBezTo>
                      <a:pt x="1935" y="1562"/>
                      <a:pt x="1191" y="635"/>
                      <a:pt x="176" y="15"/>
                    </a:cubicBezTo>
                    <a:cubicBezTo>
                      <a:pt x="159" y="5"/>
                      <a:pt x="140" y="0"/>
                      <a:pt x="12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20" name="Google Shape;1220;p38"/>
              <p:cNvSpPr/>
              <p:nvPr/>
            </p:nvSpPr>
            <p:spPr>
              <a:xfrm>
                <a:off x="1000440" y="118800"/>
                <a:ext cx="139680" cy="237600"/>
              </a:xfrm>
              <a:custGeom>
                <a:avLst/>
                <a:gdLst/>
                <a:ahLst/>
                <a:cxnLst/>
                <a:rect l="l" t="t" r="r" b="b"/>
                <a:pathLst>
                  <a:path w="676" h="1147" extrusionOk="0">
                    <a:moveTo>
                      <a:pt x="601" y="1"/>
                    </a:moveTo>
                    <a:cubicBezTo>
                      <a:pt x="446" y="343"/>
                      <a:pt x="259" y="671"/>
                      <a:pt x="35" y="978"/>
                    </a:cubicBezTo>
                    <a:cubicBezTo>
                      <a:pt x="1" y="1026"/>
                      <a:pt x="12" y="1092"/>
                      <a:pt x="58" y="1126"/>
                    </a:cubicBezTo>
                    <a:cubicBezTo>
                      <a:pt x="77" y="1140"/>
                      <a:pt x="99" y="1146"/>
                      <a:pt x="121" y="1146"/>
                    </a:cubicBezTo>
                    <a:cubicBezTo>
                      <a:pt x="153" y="1146"/>
                      <a:pt x="184" y="1132"/>
                      <a:pt x="205" y="1103"/>
                    </a:cubicBezTo>
                    <a:cubicBezTo>
                      <a:pt x="383" y="861"/>
                      <a:pt x="539" y="605"/>
                      <a:pt x="675" y="341"/>
                    </a:cubicBezTo>
                    <a:cubicBezTo>
                      <a:pt x="652" y="226"/>
                      <a:pt x="627" y="111"/>
                      <a:pt x="60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21" name="Google Shape;1221;p38"/>
              <p:cNvSpPr/>
              <p:nvPr/>
            </p:nvSpPr>
            <p:spPr>
              <a:xfrm>
                <a:off x="697320" y="381960"/>
                <a:ext cx="441720" cy="740880"/>
              </a:xfrm>
              <a:custGeom>
                <a:avLst/>
                <a:gdLst/>
                <a:ahLst/>
                <a:cxnLst/>
                <a:rect l="l" t="t" r="r" b="b"/>
                <a:pathLst>
                  <a:path w="2132" h="3575" extrusionOk="0">
                    <a:moveTo>
                      <a:pt x="1318" y="1"/>
                    </a:moveTo>
                    <a:cubicBezTo>
                      <a:pt x="1288" y="1"/>
                      <a:pt x="1259" y="13"/>
                      <a:pt x="1238" y="37"/>
                    </a:cubicBezTo>
                    <a:cubicBezTo>
                      <a:pt x="894" y="437"/>
                      <a:pt x="494" y="786"/>
                      <a:pt x="49" y="1071"/>
                    </a:cubicBezTo>
                    <a:cubicBezTo>
                      <a:pt x="19" y="1090"/>
                      <a:pt x="1" y="1124"/>
                      <a:pt x="1" y="1160"/>
                    </a:cubicBezTo>
                    <a:cubicBezTo>
                      <a:pt x="1" y="1195"/>
                      <a:pt x="19" y="1230"/>
                      <a:pt x="49" y="1249"/>
                    </a:cubicBezTo>
                    <a:cubicBezTo>
                      <a:pt x="944" y="1824"/>
                      <a:pt x="1633" y="2634"/>
                      <a:pt x="2059" y="3574"/>
                    </a:cubicBezTo>
                    <a:cubicBezTo>
                      <a:pt x="2084" y="3465"/>
                      <a:pt x="2110" y="3354"/>
                      <a:pt x="2132" y="3241"/>
                    </a:cubicBezTo>
                    <a:cubicBezTo>
                      <a:pt x="1709" y="2415"/>
                      <a:pt x="1085" y="1698"/>
                      <a:pt x="297" y="1160"/>
                    </a:cubicBezTo>
                    <a:cubicBezTo>
                      <a:pt x="706" y="882"/>
                      <a:pt x="1075" y="550"/>
                      <a:pt x="1398" y="175"/>
                    </a:cubicBezTo>
                    <a:cubicBezTo>
                      <a:pt x="1436" y="131"/>
                      <a:pt x="1431" y="64"/>
                      <a:pt x="1387" y="26"/>
                    </a:cubicBezTo>
                    <a:cubicBezTo>
                      <a:pt x="1367" y="9"/>
                      <a:pt x="1342" y="1"/>
                      <a:pt x="131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22" name="Google Shape;1222;p38"/>
              <p:cNvSpPr/>
              <p:nvPr/>
            </p:nvSpPr>
            <p:spPr>
              <a:xfrm>
                <a:off x="882000" y="293400"/>
                <a:ext cx="284040" cy="656640"/>
              </a:xfrm>
              <a:custGeom>
                <a:avLst/>
                <a:gdLst/>
                <a:ahLst/>
                <a:cxnLst/>
                <a:rect l="l" t="t" r="r" b="b"/>
                <a:pathLst>
                  <a:path w="1372" h="3169" extrusionOk="0">
                    <a:moveTo>
                      <a:pt x="1329" y="0"/>
                    </a:moveTo>
                    <a:cubicBezTo>
                      <a:pt x="989" y="565"/>
                      <a:pt x="556" y="1077"/>
                      <a:pt x="39" y="1507"/>
                    </a:cubicBezTo>
                    <a:cubicBezTo>
                      <a:pt x="14" y="1528"/>
                      <a:pt x="0" y="1556"/>
                      <a:pt x="0" y="1588"/>
                    </a:cubicBezTo>
                    <a:cubicBezTo>
                      <a:pt x="0" y="1620"/>
                      <a:pt x="13" y="1650"/>
                      <a:pt x="39" y="1669"/>
                    </a:cubicBezTo>
                    <a:cubicBezTo>
                      <a:pt x="554" y="2098"/>
                      <a:pt x="987" y="2605"/>
                      <a:pt x="1325" y="3169"/>
                    </a:cubicBezTo>
                    <a:cubicBezTo>
                      <a:pt x="1340" y="3060"/>
                      <a:pt x="1356" y="2950"/>
                      <a:pt x="1368" y="2840"/>
                    </a:cubicBezTo>
                    <a:cubicBezTo>
                      <a:pt x="1062" y="2378"/>
                      <a:pt x="694" y="1956"/>
                      <a:pt x="269" y="1587"/>
                    </a:cubicBezTo>
                    <a:cubicBezTo>
                      <a:pt x="697" y="1216"/>
                      <a:pt x="1065" y="793"/>
                      <a:pt x="1371" y="331"/>
                    </a:cubicBezTo>
                    <a:cubicBezTo>
                      <a:pt x="1358" y="218"/>
                      <a:pt x="1345" y="109"/>
                      <a:pt x="132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23" name="Google Shape;1223;p38"/>
              <p:cNvSpPr/>
              <p:nvPr/>
            </p:nvSpPr>
            <p:spPr>
              <a:xfrm>
                <a:off x="1044000" y="464040"/>
                <a:ext cx="132840" cy="315360"/>
              </a:xfrm>
              <a:custGeom>
                <a:avLst/>
                <a:gdLst/>
                <a:ahLst/>
                <a:cxnLst/>
                <a:rect l="l" t="t" r="r" b="b"/>
                <a:pathLst>
                  <a:path w="642" h="1523" extrusionOk="0">
                    <a:moveTo>
                      <a:pt x="629" y="1"/>
                    </a:moveTo>
                    <a:cubicBezTo>
                      <a:pt x="445" y="242"/>
                      <a:pt x="247" y="472"/>
                      <a:pt x="31" y="688"/>
                    </a:cubicBezTo>
                    <a:cubicBezTo>
                      <a:pt x="11" y="708"/>
                      <a:pt x="0" y="736"/>
                      <a:pt x="0" y="763"/>
                    </a:cubicBezTo>
                    <a:cubicBezTo>
                      <a:pt x="0" y="790"/>
                      <a:pt x="11" y="818"/>
                      <a:pt x="31" y="836"/>
                    </a:cubicBezTo>
                    <a:cubicBezTo>
                      <a:pt x="247" y="1054"/>
                      <a:pt x="444" y="1282"/>
                      <a:pt x="625" y="1522"/>
                    </a:cubicBezTo>
                    <a:cubicBezTo>
                      <a:pt x="632" y="1415"/>
                      <a:pt x="636" y="1308"/>
                      <a:pt x="641" y="1198"/>
                    </a:cubicBezTo>
                    <a:cubicBezTo>
                      <a:pt x="519" y="1047"/>
                      <a:pt x="389" y="901"/>
                      <a:pt x="252" y="761"/>
                    </a:cubicBezTo>
                    <a:cubicBezTo>
                      <a:pt x="391" y="623"/>
                      <a:pt x="520" y="476"/>
                      <a:pt x="642" y="325"/>
                    </a:cubicBezTo>
                    <a:cubicBezTo>
                      <a:pt x="640" y="216"/>
                      <a:pt x="635" y="107"/>
                      <a:pt x="6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24" name="Google Shape;1224;p38"/>
              <p:cNvSpPr/>
              <p:nvPr/>
            </p:nvSpPr>
            <p:spPr>
              <a:xfrm>
                <a:off x="-902160" y="714960"/>
                <a:ext cx="1068120" cy="1374120"/>
              </a:xfrm>
              <a:custGeom>
                <a:avLst/>
                <a:gdLst/>
                <a:ahLst/>
                <a:cxnLst/>
                <a:rect l="l" t="t" r="r" b="b"/>
                <a:pathLst>
                  <a:path w="5153" h="6629" extrusionOk="0">
                    <a:moveTo>
                      <a:pt x="1" y="1"/>
                    </a:moveTo>
                    <a:cubicBezTo>
                      <a:pt x="3" y="72"/>
                      <a:pt x="6" y="142"/>
                      <a:pt x="8" y="212"/>
                    </a:cubicBezTo>
                    <a:lnTo>
                      <a:pt x="479" y="212"/>
                    </a:lnTo>
                    <a:cubicBezTo>
                      <a:pt x="787" y="212"/>
                      <a:pt x="1059" y="422"/>
                      <a:pt x="1137" y="722"/>
                    </a:cubicBezTo>
                    <a:cubicBezTo>
                      <a:pt x="1564" y="2349"/>
                      <a:pt x="2839" y="3615"/>
                      <a:pt x="4470" y="4027"/>
                    </a:cubicBezTo>
                    <a:cubicBezTo>
                      <a:pt x="4747" y="4097"/>
                      <a:pt x="4940" y="4347"/>
                      <a:pt x="4940" y="4636"/>
                    </a:cubicBezTo>
                    <a:lnTo>
                      <a:pt x="4940" y="6627"/>
                    </a:lnTo>
                    <a:cubicBezTo>
                      <a:pt x="4962" y="6627"/>
                      <a:pt x="4982" y="6629"/>
                      <a:pt x="5004" y="6629"/>
                    </a:cubicBezTo>
                    <a:lnTo>
                      <a:pt x="5024" y="6629"/>
                    </a:lnTo>
                    <a:cubicBezTo>
                      <a:pt x="5066" y="6629"/>
                      <a:pt x="5109" y="6627"/>
                      <a:pt x="5152" y="6625"/>
                    </a:cubicBezTo>
                    <a:lnTo>
                      <a:pt x="5152" y="4635"/>
                    </a:lnTo>
                    <a:cubicBezTo>
                      <a:pt x="5151" y="4250"/>
                      <a:pt x="4892" y="3915"/>
                      <a:pt x="4522" y="3822"/>
                    </a:cubicBezTo>
                    <a:cubicBezTo>
                      <a:pt x="2968" y="3428"/>
                      <a:pt x="1748" y="2220"/>
                      <a:pt x="1341" y="668"/>
                    </a:cubicBezTo>
                    <a:cubicBezTo>
                      <a:pt x="1238" y="276"/>
                      <a:pt x="884" y="1"/>
                      <a:pt x="4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25" name="Google Shape;1225;p38"/>
              <p:cNvSpPr/>
              <p:nvPr/>
            </p:nvSpPr>
            <p:spPr>
              <a:xfrm>
                <a:off x="-896400" y="824040"/>
                <a:ext cx="952920" cy="887760"/>
              </a:xfrm>
              <a:custGeom>
                <a:avLst/>
                <a:gdLst/>
                <a:ahLst/>
                <a:cxnLst/>
                <a:rect l="l" t="t" r="r" b="b"/>
                <a:pathLst>
                  <a:path w="4597" h="4282" extrusionOk="0">
                    <a:moveTo>
                      <a:pt x="0" y="1"/>
                    </a:moveTo>
                    <a:cubicBezTo>
                      <a:pt x="6" y="72"/>
                      <a:pt x="13" y="142"/>
                      <a:pt x="20" y="213"/>
                    </a:cubicBezTo>
                    <a:lnTo>
                      <a:pt x="451" y="213"/>
                    </a:lnTo>
                    <a:cubicBezTo>
                      <a:pt x="521" y="213"/>
                      <a:pt x="581" y="260"/>
                      <a:pt x="600" y="329"/>
                    </a:cubicBezTo>
                    <a:cubicBezTo>
                      <a:pt x="1075" y="2141"/>
                      <a:pt x="2498" y="3552"/>
                      <a:pt x="4314" y="4011"/>
                    </a:cubicBezTo>
                    <a:cubicBezTo>
                      <a:pt x="4357" y="4022"/>
                      <a:pt x="4385" y="4062"/>
                      <a:pt x="4385" y="4109"/>
                    </a:cubicBezTo>
                    <a:lnTo>
                      <a:pt x="4385" y="4175"/>
                    </a:lnTo>
                    <a:cubicBezTo>
                      <a:pt x="4385" y="4234"/>
                      <a:pt x="4432" y="4282"/>
                      <a:pt x="4490" y="4282"/>
                    </a:cubicBezTo>
                    <a:cubicBezTo>
                      <a:pt x="4549" y="4282"/>
                      <a:pt x="4597" y="4235"/>
                      <a:pt x="4597" y="4175"/>
                    </a:cubicBezTo>
                    <a:lnTo>
                      <a:pt x="4597" y="4109"/>
                    </a:lnTo>
                    <a:cubicBezTo>
                      <a:pt x="4596" y="3965"/>
                      <a:pt x="4500" y="3842"/>
                      <a:pt x="4365" y="3807"/>
                    </a:cubicBezTo>
                    <a:cubicBezTo>
                      <a:pt x="2624" y="3367"/>
                      <a:pt x="1259" y="2014"/>
                      <a:pt x="803" y="275"/>
                    </a:cubicBezTo>
                    <a:cubicBezTo>
                      <a:pt x="760" y="114"/>
                      <a:pt x="615" y="1"/>
                      <a:pt x="45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26" name="Google Shape;1226;p38"/>
              <p:cNvSpPr/>
              <p:nvPr/>
            </p:nvSpPr>
            <p:spPr>
              <a:xfrm>
                <a:off x="12960" y="1773720"/>
                <a:ext cx="43560" cy="311400"/>
              </a:xfrm>
              <a:custGeom>
                <a:avLst/>
                <a:gdLst/>
                <a:ahLst/>
                <a:cxnLst/>
                <a:rect l="l" t="t" r="r" b="b"/>
                <a:pathLst>
                  <a:path w="212" h="1503" extrusionOk="0">
                    <a:moveTo>
                      <a:pt x="107" y="0"/>
                    </a:moveTo>
                    <a:cubicBezTo>
                      <a:pt x="48" y="0"/>
                      <a:pt x="0" y="46"/>
                      <a:pt x="0" y="105"/>
                    </a:cubicBezTo>
                    <a:lnTo>
                      <a:pt x="0" y="1474"/>
                    </a:lnTo>
                    <a:cubicBezTo>
                      <a:pt x="70" y="1486"/>
                      <a:pt x="142" y="1496"/>
                      <a:pt x="212" y="1503"/>
                    </a:cubicBezTo>
                    <a:lnTo>
                      <a:pt x="212" y="105"/>
                    </a:lnTo>
                    <a:cubicBezTo>
                      <a:pt x="211" y="48"/>
                      <a:pt x="164" y="0"/>
                      <a:pt x="10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27" name="Google Shape;1227;p38"/>
              <p:cNvSpPr/>
              <p:nvPr/>
            </p:nvSpPr>
            <p:spPr>
              <a:xfrm>
                <a:off x="-884520" y="933480"/>
                <a:ext cx="309960" cy="481680"/>
              </a:xfrm>
              <a:custGeom>
                <a:avLst/>
                <a:gdLst/>
                <a:ahLst/>
                <a:cxnLst/>
                <a:rect l="l" t="t" r="r" b="b"/>
                <a:pathLst>
                  <a:path w="1497" h="2325" extrusionOk="0">
                    <a:moveTo>
                      <a:pt x="0" y="0"/>
                    </a:moveTo>
                    <a:cubicBezTo>
                      <a:pt x="10" y="71"/>
                      <a:pt x="18" y="142"/>
                      <a:pt x="29" y="212"/>
                    </a:cubicBezTo>
                    <a:lnTo>
                      <a:pt x="113" y="212"/>
                    </a:lnTo>
                    <a:cubicBezTo>
                      <a:pt x="355" y="976"/>
                      <a:pt x="766" y="1693"/>
                      <a:pt x="1301" y="2288"/>
                    </a:cubicBezTo>
                    <a:cubicBezTo>
                      <a:pt x="1322" y="2313"/>
                      <a:pt x="1351" y="2325"/>
                      <a:pt x="1380" y="2325"/>
                    </a:cubicBezTo>
                    <a:cubicBezTo>
                      <a:pt x="1405" y="2325"/>
                      <a:pt x="1430" y="2316"/>
                      <a:pt x="1449" y="2297"/>
                    </a:cubicBezTo>
                    <a:cubicBezTo>
                      <a:pt x="1493" y="2259"/>
                      <a:pt x="1496" y="2192"/>
                      <a:pt x="1458" y="2148"/>
                    </a:cubicBezTo>
                    <a:cubicBezTo>
                      <a:pt x="925" y="1556"/>
                      <a:pt x="521" y="840"/>
                      <a:pt x="291" y="76"/>
                    </a:cubicBezTo>
                    <a:cubicBezTo>
                      <a:pt x="278" y="32"/>
                      <a:pt x="236" y="0"/>
                      <a:pt x="19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28" name="Google Shape;1228;p38"/>
              <p:cNvSpPr/>
              <p:nvPr/>
            </p:nvSpPr>
            <p:spPr>
              <a:xfrm>
                <a:off x="-527400" y="1466280"/>
                <a:ext cx="474840" cy="599040"/>
              </a:xfrm>
              <a:custGeom>
                <a:avLst/>
                <a:gdLst/>
                <a:ahLst/>
                <a:cxnLst/>
                <a:rect l="l" t="t" r="r" b="b"/>
                <a:pathLst>
                  <a:path w="2291" h="2891" extrusionOk="0">
                    <a:moveTo>
                      <a:pt x="117" y="1"/>
                    </a:moveTo>
                    <a:cubicBezTo>
                      <a:pt x="88" y="1"/>
                      <a:pt x="60" y="13"/>
                      <a:pt x="39" y="36"/>
                    </a:cubicBezTo>
                    <a:cubicBezTo>
                      <a:pt x="0" y="80"/>
                      <a:pt x="5" y="146"/>
                      <a:pt x="48" y="184"/>
                    </a:cubicBezTo>
                    <a:cubicBezTo>
                      <a:pt x="643" y="709"/>
                      <a:pt x="1326" y="1094"/>
                      <a:pt x="2077" y="1333"/>
                    </a:cubicBezTo>
                    <a:lnTo>
                      <a:pt x="2077" y="2828"/>
                    </a:lnTo>
                    <a:cubicBezTo>
                      <a:pt x="2148" y="2852"/>
                      <a:pt x="2217" y="2871"/>
                      <a:pt x="2288" y="2890"/>
                    </a:cubicBezTo>
                    <a:lnTo>
                      <a:pt x="2288" y="1256"/>
                    </a:lnTo>
                    <a:cubicBezTo>
                      <a:pt x="2290" y="1209"/>
                      <a:pt x="2260" y="1168"/>
                      <a:pt x="2215" y="1154"/>
                    </a:cubicBezTo>
                    <a:cubicBezTo>
                      <a:pt x="1462" y="926"/>
                      <a:pt x="779" y="549"/>
                      <a:pt x="188" y="28"/>
                    </a:cubicBezTo>
                    <a:cubicBezTo>
                      <a:pt x="167" y="10"/>
                      <a:pt x="142" y="1"/>
                      <a:pt x="1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29" name="Google Shape;1229;p38"/>
              <p:cNvSpPr/>
              <p:nvPr/>
            </p:nvSpPr>
            <p:spPr>
              <a:xfrm>
                <a:off x="-815760" y="1242720"/>
                <a:ext cx="653400" cy="784800"/>
              </a:xfrm>
              <a:custGeom>
                <a:avLst/>
                <a:gdLst/>
                <a:ahLst/>
                <a:cxnLst/>
                <a:rect l="l" t="t" r="r" b="b"/>
                <a:pathLst>
                  <a:path w="3152" h="3786" extrusionOk="0">
                    <a:moveTo>
                      <a:pt x="0" y="0"/>
                    </a:moveTo>
                    <a:lnTo>
                      <a:pt x="0" y="0"/>
                    </a:lnTo>
                    <a:cubicBezTo>
                      <a:pt x="97" y="305"/>
                      <a:pt x="210" y="592"/>
                      <a:pt x="335" y="864"/>
                    </a:cubicBezTo>
                    <a:cubicBezTo>
                      <a:pt x="1012" y="1716"/>
                      <a:pt x="1907" y="2384"/>
                      <a:pt x="2941" y="2784"/>
                    </a:cubicBezTo>
                    <a:lnTo>
                      <a:pt x="2941" y="3691"/>
                    </a:lnTo>
                    <a:cubicBezTo>
                      <a:pt x="3011" y="3726"/>
                      <a:pt x="3080" y="3757"/>
                      <a:pt x="3152" y="3785"/>
                    </a:cubicBezTo>
                    <a:lnTo>
                      <a:pt x="3152" y="2711"/>
                    </a:lnTo>
                    <a:cubicBezTo>
                      <a:pt x="3152" y="2668"/>
                      <a:pt x="3124" y="2627"/>
                      <a:pt x="3084" y="2613"/>
                    </a:cubicBezTo>
                    <a:cubicBezTo>
                      <a:pt x="1773" y="2122"/>
                      <a:pt x="688" y="1195"/>
                      <a:pt x="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30" name="Google Shape;1230;p38"/>
              <p:cNvSpPr/>
              <p:nvPr/>
            </p:nvSpPr>
            <p:spPr>
              <a:xfrm>
                <a:off x="-613080" y="1653120"/>
                <a:ext cx="341640" cy="320400"/>
              </a:xfrm>
              <a:custGeom>
                <a:avLst/>
                <a:gdLst/>
                <a:ahLst/>
                <a:cxnLst/>
                <a:rect l="l" t="t" r="r" b="b"/>
                <a:pathLst>
                  <a:path w="1650" h="1546" extrusionOk="0">
                    <a:moveTo>
                      <a:pt x="1" y="1"/>
                    </a:moveTo>
                    <a:cubicBezTo>
                      <a:pt x="176" y="247"/>
                      <a:pt x="363" y="471"/>
                      <a:pt x="559" y="675"/>
                    </a:cubicBezTo>
                    <a:cubicBezTo>
                      <a:pt x="839" y="855"/>
                      <a:pt x="1131" y="1017"/>
                      <a:pt x="1438" y="1156"/>
                    </a:cubicBezTo>
                    <a:lnTo>
                      <a:pt x="1438" y="1414"/>
                    </a:lnTo>
                    <a:cubicBezTo>
                      <a:pt x="1508" y="1460"/>
                      <a:pt x="1578" y="1504"/>
                      <a:pt x="1649" y="1545"/>
                    </a:cubicBezTo>
                    <a:lnTo>
                      <a:pt x="1649" y="1087"/>
                    </a:lnTo>
                    <a:cubicBezTo>
                      <a:pt x="1647" y="1045"/>
                      <a:pt x="1623" y="1008"/>
                      <a:pt x="1585" y="990"/>
                    </a:cubicBezTo>
                    <a:cubicBezTo>
                      <a:pt x="1005" y="736"/>
                      <a:pt x="474" y="401"/>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31" name="Google Shape;1231;p38"/>
              <p:cNvSpPr/>
              <p:nvPr/>
            </p:nvSpPr>
            <p:spPr>
              <a:xfrm>
                <a:off x="-902880" y="-851400"/>
                <a:ext cx="1068480" cy="1380600"/>
              </a:xfrm>
              <a:custGeom>
                <a:avLst/>
                <a:gdLst/>
                <a:ahLst/>
                <a:cxnLst/>
                <a:rect l="l" t="t" r="r" b="b"/>
                <a:pathLst>
                  <a:path w="5155" h="6659" extrusionOk="0">
                    <a:moveTo>
                      <a:pt x="5049" y="0"/>
                    </a:moveTo>
                    <a:cubicBezTo>
                      <a:pt x="5041" y="0"/>
                      <a:pt x="5033" y="1"/>
                      <a:pt x="5025" y="1"/>
                    </a:cubicBezTo>
                    <a:lnTo>
                      <a:pt x="5006" y="1"/>
                    </a:lnTo>
                    <a:cubicBezTo>
                      <a:pt x="4984" y="1"/>
                      <a:pt x="4963" y="2"/>
                      <a:pt x="4942" y="2"/>
                    </a:cubicBezTo>
                    <a:lnTo>
                      <a:pt x="4942" y="2024"/>
                    </a:lnTo>
                    <a:cubicBezTo>
                      <a:pt x="4942" y="2312"/>
                      <a:pt x="4748" y="2563"/>
                      <a:pt x="4471" y="2633"/>
                    </a:cubicBezTo>
                    <a:cubicBezTo>
                      <a:pt x="2841" y="3044"/>
                      <a:pt x="1564" y="4311"/>
                      <a:pt x="1139" y="5937"/>
                    </a:cubicBezTo>
                    <a:cubicBezTo>
                      <a:pt x="1060" y="6237"/>
                      <a:pt x="789" y="6447"/>
                      <a:pt x="481" y="6447"/>
                    </a:cubicBezTo>
                    <a:lnTo>
                      <a:pt x="7" y="6447"/>
                    </a:lnTo>
                    <a:cubicBezTo>
                      <a:pt x="5" y="6517"/>
                      <a:pt x="1" y="6587"/>
                      <a:pt x="0" y="6658"/>
                    </a:cubicBezTo>
                    <a:lnTo>
                      <a:pt x="481" y="6658"/>
                    </a:lnTo>
                    <a:cubicBezTo>
                      <a:pt x="887" y="6658"/>
                      <a:pt x="1241" y="6384"/>
                      <a:pt x="1344" y="5990"/>
                    </a:cubicBezTo>
                    <a:cubicBezTo>
                      <a:pt x="1751" y="4438"/>
                      <a:pt x="2971" y="3230"/>
                      <a:pt x="4525" y="2837"/>
                    </a:cubicBezTo>
                    <a:cubicBezTo>
                      <a:pt x="4895" y="2744"/>
                      <a:pt x="5154" y="2409"/>
                      <a:pt x="5154" y="2024"/>
                    </a:cubicBezTo>
                    <a:lnTo>
                      <a:pt x="5154" y="3"/>
                    </a:lnTo>
                    <a:cubicBezTo>
                      <a:pt x="5120" y="2"/>
                      <a:pt x="5084" y="0"/>
                      <a:pt x="50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32" name="Google Shape;1232;p38"/>
              <p:cNvSpPr/>
              <p:nvPr/>
            </p:nvSpPr>
            <p:spPr>
              <a:xfrm>
                <a:off x="-524160" y="-569520"/>
                <a:ext cx="580680" cy="496080"/>
              </a:xfrm>
              <a:custGeom>
                <a:avLst/>
                <a:gdLst/>
                <a:ahLst/>
                <a:cxnLst/>
                <a:rect l="l" t="t" r="r" b="b"/>
                <a:pathLst>
                  <a:path w="2802" h="2394" extrusionOk="0">
                    <a:moveTo>
                      <a:pt x="2697" y="1"/>
                    </a:moveTo>
                    <a:cubicBezTo>
                      <a:pt x="2638" y="1"/>
                      <a:pt x="2590" y="47"/>
                      <a:pt x="2590" y="106"/>
                    </a:cubicBezTo>
                    <a:lnTo>
                      <a:pt x="2590" y="665"/>
                    </a:lnTo>
                    <a:cubicBezTo>
                      <a:pt x="2590" y="711"/>
                      <a:pt x="2561" y="752"/>
                      <a:pt x="2519" y="763"/>
                    </a:cubicBezTo>
                    <a:cubicBezTo>
                      <a:pt x="1570" y="1002"/>
                      <a:pt x="714" y="1504"/>
                      <a:pt x="42" y="2216"/>
                    </a:cubicBezTo>
                    <a:cubicBezTo>
                      <a:pt x="1" y="2260"/>
                      <a:pt x="2" y="2326"/>
                      <a:pt x="44" y="2365"/>
                    </a:cubicBezTo>
                    <a:cubicBezTo>
                      <a:pt x="65" y="2384"/>
                      <a:pt x="92" y="2394"/>
                      <a:pt x="117" y="2394"/>
                    </a:cubicBezTo>
                    <a:cubicBezTo>
                      <a:pt x="144" y="2394"/>
                      <a:pt x="174" y="2383"/>
                      <a:pt x="194" y="2361"/>
                    </a:cubicBezTo>
                    <a:cubicBezTo>
                      <a:pt x="839" y="1679"/>
                      <a:pt x="1660" y="1197"/>
                      <a:pt x="2570" y="967"/>
                    </a:cubicBezTo>
                    <a:cubicBezTo>
                      <a:pt x="2705" y="933"/>
                      <a:pt x="2802" y="809"/>
                      <a:pt x="2802" y="665"/>
                    </a:cubicBezTo>
                    <a:lnTo>
                      <a:pt x="2802" y="106"/>
                    </a:lnTo>
                    <a:cubicBezTo>
                      <a:pt x="2802" y="48"/>
                      <a:pt x="2755" y="1"/>
                      <a:pt x="26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33" name="Google Shape;1233;p38"/>
              <p:cNvSpPr/>
              <p:nvPr/>
            </p:nvSpPr>
            <p:spPr>
              <a:xfrm>
                <a:off x="-897120" y="-16200"/>
                <a:ext cx="338400" cy="436320"/>
              </a:xfrm>
              <a:custGeom>
                <a:avLst/>
                <a:gdLst/>
                <a:ahLst/>
                <a:cxnLst/>
                <a:rect l="l" t="t" r="r" b="b"/>
                <a:pathLst>
                  <a:path w="1633" h="2106" extrusionOk="0">
                    <a:moveTo>
                      <a:pt x="1513" y="1"/>
                    </a:moveTo>
                    <a:cubicBezTo>
                      <a:pt x="1481" y="1"/>
                      <a:pt x="1448" y="16"/>
                      <a:pt x="1427" y="44"/>
                    </a:cubicBezTo>
                    <a:cubicBezTo>
                      <a:pt x="1044" y="567"/>
                      <a:pt x="767" y="1151"/>
                      <a:pt x="603" y="1777"/>
                    </a:cubicBezTo>
                    <a:cubicBezTo>
                      <a:pt x="584" y="1846"/>
                      <a:pt x="523" y="1893"/>
                      <a:pt x="455" y="1893"/>
                    </a:cubicBezTo>
                    <a:lnTo>
                      <a:pt x="22" y="1893"/>
                    </a:lnTo>
                    <a:cubicBezTo>
                      <a:pt x="14" y="1964"/>
                      <a:pt x="6" y="2034"/>
                      <a:pt x="1" y="2105"/>
                    </a:cubicBezTo>
                    <a:lnTo>
                      <a:pt x="455" y="2105"/>
                    </a:lnTo>
                    <a:cubicBezTo>
                      <a:pt x="620" y="2103"/>
                      <a:pt x="764" y="1990"/>
                      <a:pt x="807" y="1830"/>
                    </a:cubicBezTo>
                    <a:cubicBezTo>
                      <a:pt x="965" y="1228"/>
                      <a:pt x="1230" y="668"/>
                      <a:pt x="1598" y="168"/>
                    </a:cubicBezTo>
                    <a:cubicBezTo>
                      <a:pt x="1633" y="121"/>
                      <a:pt x="1623" y="55"/>
                      <a:pt x="1575" y="21"/>
                    </a:cubicBezTo>
                    <a:cubicBezTo>
                      <a:pt x="1556" y="8"/>
                      <a:pt x="1535" y="1"/>
                      <a:pt x="151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34" name="Google Shape;1234;p38"/>
              <p:cNvSpPr/>
              <p:nvPr/>
            </p:nvSpPr>
            <p:spPr>
              <a:xfrm>
                <a:off x="12960" y="-847080"/>
                <a:ext cx="43560" cy="233640"/>
              </a:xfrm>
              <a:custGeom>
                <a:avLst/>
                <a:gdLst/>
                <a:ahLst/>
                <a:cxnLst/>
                <a:rect l="l" t="t" r="r" b="b"/>
                <a:pathLst>
                  <a:path w="212" h="1129" extrusionOk="0">
                    <a:moveTo>
                      <a:pt x="212" y="1"/>
                    </a:moveTo>
                    <a:cubicBezTo>
                      <a:pt x="142" y="7"/>
                      <a:pt x="71" y="18"/>
                      <a:pt x="0" y="29"/>
                    </a:cubicBezTo>
                    <a:lnTo>
                      <a:pt x="0" y="1023"/>
                    </a:lnTo>
                    <a:cubicBezTo>
                      <a:pt x="0" y="1081"/>
                      <a:pt x="47" y="1128"/>
                      <a:pt x="107" y="1128"/>
                    </a:cubicBezTo>
                    <a:cubicBezTo>
                      <a:pt x="164" y="1128"/>
                      <a:pt x="212" y="1082"/>
                      <a:pt x="212" y="1023"/>
                    </a:cubicBezTo>
                    <a:lnTo>
                      <a:pt x="21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35" name="Google Shape;1235;p38"/>
              <p:cNvSpPr/>
              <p:nvPr/>
            </p:nvSpPr>
            <p:spPr>
              <a:xfrm>
                <a:off x="-885600" y="-827640"/>
                <a:ext cx="832680" cy="1137960"/>
              </a:xfrm>
              <a:custGeom>
                <a:avLst/>
                <a:gdLst/>
                <a:ahLst/>
                <a:cxnLst/>
                <a:rect l="l" t="t" r="r" b="b"/>
                <a:pathLst>
                  <a:path w="4018" h="5489" extrusionOk="0">
                    <a:moveTo>
                      <a:pt x="4017" y="1"/>
                    </a:moveTo>
                    <a:cubicBezTo>
                      <a:pt x="3947" y="18"/>
                      <a:pt x="3876" y="39"/>
                      <a:pt x="3806" y="62"/>
                    </a:cubicBezTo>
                    <a:lnTo>
                      <a:pt x="3806" y="1588"/>
                    </a:lnTo>
                    <a:cubicBezTo>
                      <a:pt x="2045" y="2146"/>
                      <a:pt x="675" y="3517"/>
                      <a:pt x="118" y="5278"/>
                    </a:cubicBezTo>
                    <a:lnTo>
                      <a:pt x="30" y="5278"/>
                    </a:lnTo>
                    <a:cubicBezTo>
                      <a:pt x="19" y="5348"/>
                      <a:pt x="11" y="5418"/>
                      <a:pt x="1" y="5488"/>
                    </a:cubicBezTo>
                    <a:lnTo>
                      <a:pt x="196" y="5488"/>
                    </a:lnTo>
                    <a:cubicBezTo>
                      <a:pt x="242" y="5488"/>
                      <a:pt x="284" y="5459"/>
                      <a:pt x="296" y="5414"/>
                    </a:cubicBezTo>
                    <a:cubicBezTo>
                      <a:pt x="826" y="3660"/>
                      <a:pt x="2188" y="2295"/>
                      <a:pt x="3942" y="1767"/>
                    </a:cubicBezTo>
                    <a:cubicBezTo>
                      <a:pt x="3985" y="1753"/>
                      <a:pt x="4017" y="1712"/>
                      <a:pt x="4017" y="1665"/>
                    </a:cubicBezTo>
                    <a:lnTo>
                      <a:pt x="401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36" name="Google Shape;1236;p38"/>
              <p:cNvSpPr/>
              <p:nvPr/>
            </p:nvSpPr>
            <p:spPr>
              <a:xfrm>
                <a:off x="-820080" y="-790200"/>
                <a:ext cx="657720" cy="798480"/>
              </a:xfrm>
              <a:custGeom>
                <a:avLst/>
                <a:gdLst/>
                <a:ahLst/>
                <a:cxnLst/>
                <a:rect l="l" t="t" r="r" b="b"/>
                <a:pathLst>
                  <a:path w="3173" h="3853" extrusionOk="0">
                    <a:moveTo>
                      <a:pt x="3173" y="1"/>
                    </a:moveTo>
                    <a:cubicBezTo>
                      <a:pt x="3104" y="29"/>
                      <a:pt x="3032" y="62"/>
                      <a:pt x="2962" y="95"/>
                    </a:cubicBezTo>
                    <a:lnTo>
                      <a:pt x="2962" y="1034"/>
                    </a:lnTo>
                    <a:cubicBezTo>
                      <a:pt x="1909" y="1443"/>
                      <a:pt x="1001" y="2125"/>
                      <a:pt x="320" y="3000"/>
                    </a:cubicBezTo>
                    <a:cubicBezTo>
                      <a:pt x="199" y="3269"/>
                      <a:pt x="93" y="3555"/>
                      <a:pt x="1" y="3853"/>
                    </a:cubicBezTo>
                    <a:cubicBezTo>
                      <a:pt x="688" y="2643"/>
                      <a:pt x="1782" y="1701"/>
                      <a:pt x="3105" y="1206"/>
                    </a:cubicBezTo>
                    <a:cubicBezTo>
                      <a:pt x="3145" y="1191"/>
                      <a:pt x="3173" y="1151"/>
                      <a:pt x="3173" y="1108"/>
                    </a:cubicBezTo>
                    <a:lnTo>
                      <a:pt x="317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37" name="Google Shape;1237;p38"/>
              <p:cNvSpPr/>
              <p:nvPr/>
            </p:nvSpPr>
            <p:spPr>
              <a:xfrm>
                <a:off x="-624600" y="-735120"/>
                <a:ext cx="353160" cy="335880"/>
              </a:xfrm>
              <a:custGeom>
                <a:avLst/>
                <a:gdLst/>
                <a:ahLst/>
                <a:cxnLst/>
                <a:rect l="l" t="t" r="r" b="b"/>
                <a:pathLst>
                  <a:path w="1704" h="1621" extrusionOk="0">
                    <a:moveTo>
                      <a:pt x="1703" y="0"/>
                    </a:moveTo>
                    <a:cubicBezTo>
                      <a:pt x="1632" y="41"/>
                      <a:pt x="1563" y="85"/>
                      <a:pt x="1493" y="132"/>
                    </a:cubicBezTo>
                    <a:lnTo>
                      <a:pt x="1493" y="419"/>
                    </a:lnTo>
                    <a:cubicBezTo>
                      <a:pt x="1158" y="570"/>
                      <a:pt x="841" y="747"/>
                      <a:pt x="539" y="948"/>
                    </a:cubicBezTo>
                    <a:cubicBezTo>
                      <a:pt x="351" y="1152"/>
                      <a:pt x="170" y="1377"/>
                      <a:pt x="1" y="1620"/>
                    </a:cubicBezTo>
                    <a:cubicBezTo>
                      <a:pt x="488" y="1200"/>
                      <a:pt x="1037" y="850"/>
                      <a:pt x="1640" y="586"/>
                    </a:cubicBezTo>
                    <a:cubicBezTo>
                      <a:pt x="1679" y="567"/>
                      <a:pt x="1703" y="531"/>
                      <a:pt x="1703" y="488"/>
                    </a:cubicBezTo>
                    <a:lnTo>
                      <a:pt x="170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grpSp>
        <p:sp>
          <p:nvSpPr>
            <p:cNvPr id="1238" name="Google Shape;1238;p38"/>
            <p:cNvSpPr/>
            <p:nvPr/>
          </p:nvSpPr>
          <p:spPr>
            <a:xfrm>
              <a:off x="128520" y="140760"/>
              <a:ext cx="8862120" cy="4861440"/>
            </a:xfrm>
            <a:prstGeom prst="roundRect">
              <a:avLst>
                <a:gd name="adj" fmla="val 0"/>
              </a:avLst>
            </a:prstGeom>
            <a:noFill/>
            <a:ln w="19050" cap="flat" cmpd="sng">
              <a:solidFill>
                <a:srgbClr val="1C1F2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grpSp>
      <p:sp>
        <p:nvSpPr>
          <p:cNvPr id="1239" name="Google Shape;1239;p38"/>
          <p:cNvSpPr txBox="1">
            <a:spLocks noGrp="1"/>
          </p:cNvSpPr>
          <p:nvPr>
            <p:ph type="title"/>
          </p:nvPr>
        </p:nvSpPr>
        <p:spPr>
          <a:xfrm>
            <a:off x="720000" y="444960"/>
            <a:ext cx="7703640" cy="5724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_ONLY" type="titleOnly">
  <p:cSld name="TITLE_ONLY">
    <p:bg>
      <p:bgPr>
        <a:solidFill>
          <a:schemeClr val="lt1"/>
        </a:solidFill>
        <a:effectLst/>
      </p:bgPr>
    </p:bg>
    <p:spTree>
      <p:nvGrpSpPr>
        <p:cNvPr id="1" name="Shape 1240"/>
        <p:cNvGrpSpPr/>
        <p:nvPr/>
      </p:nvGrpSpPr>
      <p:grpSpPr>
        <a:xfrm>
          <a:off x="0" y="0"/>
          <a:ext cx="0" cy="0"/>
          <a:chOff x="0" y="0"/>
          <a:chExt cx="0" cy="0"/>
        </a:xfrm>
      </p:grpSpPr>
      <p:grpSp>
        <p:nvGrpSpPr>
          <p:cNvPr id="1241" name="Google Shape;1241;p39"/>
          <p:cNvGrpSpPr/>
          <p:nvPr/>
        </p:nvGrpSpPr>
        <p:grpSpPr>
          <a:xfrm>
            <a:off x="-634934" y="-87863"/>
            <a:ext cx="1602063" cy="2095960"/>
            <a:chOff x="-634934" y="-87863"/>
            <a:chExt cx="1602063" cy="2095960"/>
          </a:xfrm>
        </p:grpSpPr>
        <p:sp>
          <p:nvSpPr>
            <p:cNvPr id="1242" name="Google Shape;1242;p39"/>
            <p:cNvSpPr/>
            <p:nvPr/>
          </p:nvSpPr>
          <p:spPr>
            <a:xfrm rot="1380000">
              <a:off x="-552240" y="747000"/>
              <a:ext cx="1433520" cy="490320"/>
            </a:xfrm>
            <a:custGeom>
              <a:avLst/>
              <a:gdLst/>
              <a:ahLst/>
              <a:cxnLst/>
              <a:rect l="l" t="t" r="r" b="b"/>
              <a:pathLst>
                <a:path w="9946" h="3403" extrusionOk="0">
                  <a:moveTo>
                    <a:pt x="4855" y="0"/>
                  </a:moveTo>
                  <a:cubicBezTo>
                    <a:pt x="4493" y="0"/>
                    <a:pt x="4197" y="297"/>
                    <a:pt x="4197" y="659"/>
                  </a:cubicBezTo>
                  <a:lnTo>
                    <a:pt x="4197" y="2603"/>
                  </a:lnTo>
                  <a:cubicBezTo>
                    <a:pt x="4197" y="2927"/>
                    <a:pt x="3933" y="3190"/>
                    <a:pt x="3610" y="3190"/>
                  </a:cubicBezTo>
                  <a:lnTo>
                    <a:pt x="575" y="3190"/>
                  </a:lnTo>
                  <a:cubicBezTo>
                    <a:pt x="379" y="3190"/>
                    <a:pt x="187" y="3170"/>
                    <a:pt x="0" y="3137"/>
                  </a:cubicBezTo>
                  <a:lnTo>
                    <a:pt x="0" y="3137"/>
                  </a:lnTo>
                  <a:cubicBezTo>
                    <a:pt x="10" y="3210"/>
                    <a:pt x="19" y="3282"/>
                    <a:pt x="30" y="3354"/>
                  </a:cubicBezTo>
                  <a:cubicBezTo>
                    <a:pt x="209" y="3384"/>
                    <a:pt x="390" y="3403"/>
                    <a:pt x="575" y="3403"/>
                  </a:cubicBezTo>
                  <a:lnTo>
                    <a:pt x="3611" y="3403"/>
                  </a:lnTo>
                  <a:lnTo>
                    <a:pt x="3611" y="3400"/>
                  </a:lnTo>
                  <a:cubicBezTo>
                    <a:pt x="4052" y="3400"/>
                    <a:pt x="4408" y="3043"/>
                    <a:pt x="4408" y="2604"/>
                  </a:cubicBezTo>
                  <a:lnTo>
                    <a:pt x="4408" y="659"/>
                  </a:lnTo>
                  <a:cubicBezTo>
                    <a:pt x="4408" y="413"/>
                    <a:pt x="4612" y="212"/>
                    <a:pt x="4854" y="212"/>
                  </a:cubicBezTo>
                  <a:cubicBezTo>
                    <a:pt x="4869" y="212"/>
                    <a:pt x="4884" y="213"/>
                    <a:pt x="4900" y="214"/>
                  </a:cubicBezTo>
                  <a:cubicBezTo>
                    <a:pt x="5127" y="236"/>
                    <a:pt x="5304" y="441"/>
                    <a:pt x="5304" y="685"/>
                  </a:cubicBezTo>
                  <a:lnTo>
                    <a:pt x="5304" y="1108"/>
                  </a:lnTo>
                  <a:cubicBezTo>
                    <a:pt x="5304" y="1486"/>
                    <a:pt x="5612" y="1794"/>
                    <a:pt x="5990" y="1794"/>
                  </a:cubicBezTo>
                  <a:lnTo>
                    <a:pt x="7828" y="1794"/>
                  </a:lnTo>
                  <a:cubicBezTo>
                    <a:pt x="8606" y="1794"/>
                    <a:pt x="9344" y="1535"/>
                    <a:pt x="9945" y="1060"/>
                  </a:cubicBezTo>
                  <a:cubicBezTo>
                    <a:pt x="9941" y="972"/>
                    <a:pt x="9936" y="884"/>
                    <a:pt x="9931" y="798"/>
                  </a:cubicBezTo>
                  <a:cubicBezTo>
                    <a:pt x="9346" y="1303"/>
                    <a:pt x="8610" y="1582"/>
                    <a:pt x="7828" y="1582"/>
                  </a:cubicBezTo>
                  <a:lnTo>
                    <a:pt x="5990" y="1582"/>
                  </a:lnTo>
                  <a:cubicBezTo>
                    <a:pt x="5728" y="1582"/>
                    <a:pt x="5516" y="1369"/>
                    <a:pt x="5516" y="1108"/>
                  </a:cubicBezTo>
                  <a:lnTo>
                    <a:pt x="5516" y="684"/>
                  </a:lnTo>
                  <a:cubicBezTo>
                    <a:pt x="5516" y="335"/>
                    <a:pt x="5254" y="35"/>
                    <a:pt x="4921" y="4"/>
                  </a:cubicBezTo>
                  <a:cubicBezTo>
                    <a:pt x="4899" y="1"/>
                    <a:pt x="4877" y="0"/>
                    <a:pt x="4855"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43" name="Google Shape;1243;p39"/>
            <p:cNvSpPr/>
            <p:nvPr/>
          </p:nvSpPr>
          <p:spPr>
            <a:xfrm rot="1380000">
              <a:off x="356040" y="1031760"/>
              <a:ext cx="362520" cy="48960"/>
            </a:xfrm>
            <a:custGeom>
              <a:avLst/>
              <a:gdLst/>
              <a:ahLst/>
              <a:cxnLst/>
              <a:rect l="l" t="t" r="r" b="b"/>
              <a:pathLst>
                <a:path w="2517" h="341" extrusionOk="0">
                  <a:moveTo>
                    <a:pt x="2400" y="0"/>
                  </a:moveTo>
                  <a:cubicBezTo>
                    <a:pt x="2389" y="0"/>
                    <a:pt x="2378" y="2"/>
                    <a:pt x="2368" y="6"/>
                  </a:cubicBezTo>
                  <a:cubicBezTo>
                    <a:pt x="2107" y="88"/>
                    <a:pt x="1836" y="128"/>
                    <a:pt x="1558" y="128"/>
                  </a:cubicBezTo>
                  <a:lnTo>
                    <a:pt x="106" y="128"/>
                  </a:lnTo>
                  <a:cubicBezTo>
                    <a:pt x="49" y="128"/>
                    <a:pt x="1" y="176"/>
                    <a:pt x="1" y="234"/>
                  </a:cubicBezTo>
                  <a:cubicBezTo>
                    <a:pt x="1" y="292"/>
                    <a:pt x="48" y="340"/>
                    <a:pt x="106" y="340"/>
                  </a:cubicBezTo>
                  <a:lnTo>
                    <a:pt x="1558" y="340"/>
                  </a:lnTo>
                  <a:cubicBezTo>
                    <a:pt x="1858" y="340"/>
                    <a:pt x="2151" y="294"/>
                    <a:pt x="2430" y="206"/>
                  </a:cubicBezTo>
                  <a:cubicBezTo>
                    <a:pt x="2486" y="189"/>
                    <a:pt x="2517" y="129"/>
                    <a:pt x="2499" y="75"/>
                  </a:cubicBezTo>
                  <a:cubicBezTo>
                    <a:pt x="2486" y="30"/>
                    <a:pt x="2444" y="0"/>
                    <a:pt x="2400"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24475" rIns="91425" bIns="2447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44" name="Google Shape;1244;p39"/>
            <p:cNvSpPr/>
            <p:nvPr/>
          </p:nvSpPr>
          <p:spPr>
            <a:xfrm rot="1380000">
              <a:off x="760680" y="1030320"/>
              <a:ext cx="127080" cy="118080"/>
            </a:xfrm>
            <a:custGeom>
              <a:avLst/>
              <a:gdLst/>
              <a:ahLst/>
              <a:cxnLst/>
              <a:rect l="l" t="t" r="r" b="b"/>
              <a:pathLst>
                <a:path w="884" h="822" extrusionOk="0">
                  <a:moveTo>
                    <a:pt x="850" y="0"/>
                  </a:moveTo>
                  <a:cubicBezTo>
                    <a:pt x="808" y="48"/>
                    <a:pt x="767" y="95"/>
                    <a:pt x="722" y="142"/>
                  </a:cubicBezTo>
                  <a:cubicBezTo>
                    <a:pt x="528" y="336"/>
                    <a:pt x="309" y="498"/>
                    <a:pt x="72" y="623"/>
                  </a:cubicBezTo>
                  <a:cubicBezTo>
                    <a:pt x="19" y="650"/>
                    <a:pt x="1" y="713"/>
                    <a:pt x="28" y="766"/>
                  </a:cubicBezTo>
                  <a:cubicBezTo>
                    <a:pt x="47" y="801"/>
                    <a:pt x="84" y="822"/>
                    <a:pt x="121" y="822"/>
                  </a:cubicBezTo>
                  <a:cubicBezTo>
                    <a:pt x="138" y="822"/>
                    <a:pt x="155" y="818"/>
                    <a:pt x="171" y="810"/>
                  </a:cubicBezTo>
                  <a:cubicBezTo>
                    <a:pt x="427" y="674"/>
                    <a:pt x="663" y="499"/>
                    <a:pt x="870" y="291"/>
                  </a:cubicBezTo>
                  <a:cubicBezTo>
                    <a:pt x="874" y="286"/>
                    <a:pt x="878" y="281"/>
                    <a:pt x="884" y="275"/>
                  </a:cubicBezTo>
                  <a:cubicBezTo>
                    <a:pt x="874" y="182"/>
                    <a:pt x="862" y="90"/>
                    <a:pt x="850"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59025" rIns="91425" bIns="590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45" name="Google Shape;1245;p39"/>
            <p:cNvSpPr/>
            <p:nvPr/>
          </p:nvSpPr>
          <p:spPr>
            <a:xfrm rot="1380000">
              <a:off x="-566640" y="855000"/>
              <a:ext cx="154080" cy="41400"/>
            </a:xfrm>
            <a:custGeom>
              <a:avLst/>
              <a:gdLst/>
              <a:ahLst/>
              <a:cxnLst/>
              <a:rect l="l" t="t" r="r" b="b"/>
              <a:pathLst>
                <a:path w="1072" h="290" extrusionOk="0">
                  <a:moveTo>
                    <a:pt x="0" y="0"/>
                  </a:moveTo>
                  <a:cubicBezTo>
                    <a:pt x="6" y="76"/>
                    <a:pt x="12" y="149"/>
                    <a:pt x="19" y="222"/>
                  </a:cubicBezTo>
                  <a:cubicBezTo>
                    <a:pt x="216" y="265"/>
                    <a:pt x="419" y="288"/>
                    <a:pt x="629" y="288"/>
                  </a:cubicBezTo>
                  <a:lnTo>
                    <a:pt x="967" y="288"/>
                  </a:lnTo>
                  <a:lnTo>
                    <a:pt x="967" y="290"/>
                  </a:lnTo>
                  <a:cubicBezTo>
                    <a:pt x="1024" y="290"/>
                    <a:pt x="1072" y="243"/>
                    <a:pt x="1072" y="183"/>
                  </a:cubicBezTo>
                  <a:cubicBezTo>
                    <a:pt x="1072" y="126"/>
                    <a:pt x="1026" y="78"/>
                    <a:pt x="967" y="78"/>
                  </a:cubicBezTo>
                  <a:lnTo>
                    <a:pt x="631" y="78"/>
                  </a:lnTo>
                  <a:cubicBezTo>
                    <a:pt x="413" y="78"/>
                    <a:pt x="203" y="50"/>
                    <a:pt x="0"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20875" rIns="91425" bIns="2087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46" name="Google Shape;1246;p39"/>
            <p:cNvSpPr/>
            <p:nvPr/>
          </p:nvSpPr>
          <p:spPr>
            <a:xfrm rot="1380000">
              <a:off x="-315720" y="604800"/>
              <a:ext cx="678600" cy="489960"/>
            </a:xfrm>
            <a:custGeom>
              <a:avLst/>
              <a:gdLst/>
              <a:ahLst/>
              <a:cxnLst/>
              <a:rect l="l" t="t" r="r" b="b"/>
              <a:pathLst>
                <a:path w="4710" h="3400" extrusionOk="0">
                  <a:moveTo>
                    <a:pt x="3528" y="0"/>
                  </a:moveTo>
                  <a:cubicBezTo>
                    <a:pt x="2872" y="0"/>
                    <a:pt x="2337" y="532"/>
                    <a:pt x="2337" y="1186"/>
                  </a:cubicBezTo>
                  <a:lnTo>
                    <a:pt x="2337" y="3130"/>
                  </a:lnTo>
                  <a:cubicBezTo>
                    <a:pt x="2337" y="3163"/>
                    <a:pt x="2311" y="3189"/>
                    <a:pt x="2278" y="3189"/>
                  </a:cubicBezTo>
                  <a:lnTo>
                    <a:pt x="106" y="3189"/>
                  </a:lnTo>
                  <a:cubicBezTo>
                    <a:pt x="49" y="3189"/>
                    <a:pt x="1" y="3235"/>
                    <a:pt x="1" y="3294"/>
                  </a:cubicBezTo>
                  <a:cubicBezTo>
                    <a:pt x="1" y="3354"/>
                    <a:pt x="47" y="3400"/>
                    <a:pt x="106" y="3400"/>
                  </a:cubicBezTo>
                  <a:lnTo>
                    <a:pt x="2279" y="3400"/>
                  </a:lnTo>
                  <a:cubicBezTo>
                    <a:pt x="2429" y="3400"/>
                    <a:pt x="2550" y="3279"/>
                    <a:pt x="2550" y="3130"/>
                  </a:cubicBezTo>
                  <a:lnTo>
                    <a:pt x="2550" y="1186"/>
                  </a:lnTo>
                  <a:cubicBezTo>
                    <a:pt x="2550" y="651"/>
                    <a:pt x="2978" y="210"/>
                    <a:pt x="3516" y="210"/>
                  </a:cubicBezTo>
                  <a:cubicBezTo>
                    <a:pt x="3550" y="210"/>
                    <a:pt x="3585" y="212"/>
                    <a:pt x="3619" y="216"/>
                  </a:cubicBezTo>
                  <a:cubicBezTo>
                    <a:pt x="4113" y="262"/>
                    <a:pt x="4500" y="699"/>
                    <a:pt x="4500" y="1209"/>
                  </a:cubicBezTo>
                  <a:lnTo>
                    <a:pt x="4500" y="1379"/>
                  </a:lnTo>
                  <a:cubicBezTo>
                    <a:pt x="4499" y="1440"/>
                    <a:pt x="4547" y="1486"/>
                    <a:pt x="4604" y="1486"/>
                  </a:cubicBezTo>
                  <a:cubicBezTo>
                    <a:pt x="4662" y="1486"/>
                    <a:pt x="4710" y="1440"/>
                    <a:pt x="4710" y="1380"/>
                  </a:cubicBezTo>
                  <a:lnTo>
                    <a:pt x="4710" y="1210"/>
                  </a:lnTo>
                  <a:cubicBezTo>
                    <a:pt x="4710" y="592"/>
                    <a:pt x="4240" y="63"/>
                    <a:pt x="3638" y="5"/>
                  </a:cubicBezTo>
                  <a:cubicBezTo>
                    <a:pt x="3601" y="2"/>
                    <a:pt x="3564" y="0"/>
                    <a:pt x="3528"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47" name="Google Shape;1247;p39"/>
            <p:cNvSpPr/>
            <p:nvPr/>
          </p:nvSpPr>
          <p:spPr>
            <a:xfrm rot="1380000">
              <a:off x="-49320" y="692640"/>
              <a:ext cx="957960" cy="451800"/>
            </a:xfrm>
            <a:custGeom>
              <a:avLst/>
              <a:gdLst/>
              <a:ahLst/>
              <a:cxnLst/>
              <a:rect l="l" t="t" r="r" b="b"/>
              <a:pathLst>
                <a:path w="6648" h="3137" extrusionOk="0">
                  <a:moveTo>
                    <a:pt x="1714" y="0"/>
                  </a:moveTo>
                  <a:cubicBezTo>
                    <a:pt x="770" y="0"/>
                    <a:pt x="1" y="770"/>
                    <a:pt x="1" y="1714"/>
                  </a:cubicBezTo>
                  <a:lnTo>
                    <a:pt x="1" y="3032"/>
                  </a:lnTo>
                  <a:cubicBezTo>
                    <a:pt x="1" y="3090"/>
                    <a:pt x="47" y="3137"/>
                    <a:pt x="106" y="3137"/>
                  </a:cubicBezTo>
                  <a:cubicBezTo>
                    <a:pt x="163" y="3137"/>
                    <a:pt x="211" y="3091"/>
                    <a:pt x="211" y="3032"/>
                  </a:cubicBezTo>
                  <a:lnTo>
                    <a:pt x="211" y="1714"/>
                  </a:lnTo>
                  <a:cubicBezTo>
                    <a:pt x="211" y="884"/>
                    <a:pt x="887" y="212"/>
                    <a:pt x="1717" y="212"/>
                  </a:cubicBezTo>
                  <a:cubicBezTo>
                    <a:pt x="1763" y="212"/>
                    <a:pt x="1810" y="214"/>
                    <a:pt x="1858" y="218"/>
                  </a:cubicBezTo>
                  <a:cubicBezTo>
                    <a:pt x="2596" y="289"/>
                    <a:pt x="3192" y="936"/>
                    <a:pt x="3215" y="1690"/>
                  </a:cubicBezTo>
                  <a:cubicBezTo>
                    <a:pt x="3217" y="1747"/>
                    <a:pt x="3264" y="1793"/>
                    <a:pt x="3321" y="1793"/>
                  </a:cubicBezTo>
                  <a:lnTo>
                    <a:pt x="4685" y="1793"/>
                  </a:lnTo>
                  <a:cubicBezTo>
                    <a:pt x="5320" y="1793"/>
                    <a:pt x="5916" y="1547"/>
                    <a:pt x="6364" y="1097"/>
                  </a:cubicBezTo>
                  <a:cubicBezTo>
                    <a:pt x="6470" y="991"/>
                    <a:pt x="6565" y="875"/>
                    <a:pt x="6647" y="755"/>
                  </a:cubicBezTo>
                  <a:cubicBezTo>
                    <a:pt x="6628" y="652"/>
                    <a:pt x="6607" y="552"/>
                    <a:pt x="6585" y="453"/>
                  </a:cubicBezTo>
                  <a:cubicBezTo>
                    <a:pt x="6488" y="632"/>
                    <a:pt x="6363" y="800"/>
                    <a:pt x="6215" y="949"/>
                  </a:cubicBezTo>
                  <a:cubicBezTo>
                    <a:pt x="5808" y="1358"/>
                    <a:pt x="5265" y="1583"/>
                    <a:pt x="4686" y="1583"/>
                  </a:cubicBezTo>
                  <a:lnTo>
                    <a:pt x="3421" y="1583"/>
                  </a:lnTo>
                  <a:cubicBezTo>
                    <a:pt x="3348" y="756"/>
                    <a:pt x="2701" y="87"/>
                    <a:pt x="1878" y="9"/>
                  </a:cubicBezTo>
                  <a:cubicBezTo>
                    <a:pt x="1822" y="3"/>
                    <a:pt x="1768" y="0"/>
                    <a:pt x="1714"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48" name="Google Shape;1248;p39"/>
            <p:cNvSpPr/>
            <p:nvPr/>
          </p:nvSpPr>
          <p:spPr>
            <a:xfrm rot="1380000">
              <a:off x="-550440" y="832680"/>
              <a:ext cx="423720" cy="45000"/>
            </a:xfrm>
            <a:custGeom>
              <a:avLst/>
              <a:gdLst/>
              <a:ahLst/>
              <a:cxnLst/>
              <a:rect l="l" t="t" r="r" b="b"/>
              <a:pathLst>
                <a:path w="2942" h="314" extrusionOk="0">
                  <a:moveTo>
                    <a:pt x="0" y="1"/>
                  </a:moveTo>
                  <a:lnTo>
                    <a:pt x="0" y="1"/>
                  </a:lnTo>
                  <a:cubicBezTo>
                    <a:pt x="2" y="74"/>
                    <a:pt x="4" y="149"/>
                    <a:pt x="6" y="220"/>
                  </a:cubicBezTo>
                  <a:cubicBezTo>
                    <a:pt x="213" y="278"/>
                    <a:pt x="430" y="311"/>
                    <a:pt x="656" y="311"/>
                  </a:cubicBezTo>
                  <a:lnTo>
                    <a:pt x="2835" y="311"/>
                  </a:lnTo>
                  <a:lnTo>
                    <a:pt x="2835" y="313"/>
                  </a:lnTo>
                  <a:cubicBezTo>
                    <a:pt x="2895" y="313"/>
                    <a:pt x="2942" y="266"/>
                    <a:pt x="2942" y="207"/>
                  </a:cubicBezTo>
                  <a:cubicBezTo>
                    <a:pt x="2942" y="150"/>
                    <a:pt x="2895" y="102"/>
                    <a:pt x="2835" y="102"/>
                  </a:cubicBezTo>
                  <a:lnTo>
                    <a:pt x="655" y="102"/>
                  </a:lnTo>
                  <a:cubicBezTo>
                    <a:pt x="427" y="102"/>
                    <a:pt x="206" y="67"/>
                    <a:pt x="0"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22675" rIns="91425" bIns="2267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49" name="Google Shape;1249;p39"/>
            <p:cNvSpPr/>
            <p:nvPr/>
          </p:nvSpPr>
          <p:spPr>
            <a:xfrm rot="1380000">
              <a:off x="-464400" y="483480"/>
              <a:ext cx="467640" cy="344160"/>
            </a:xfrm>
            <a:custGeom>
              <a:avLst/>
              <a:gdLst/>
              <a:ahLst/>
              <a:cxnLst/>
              <a:rect l="l" t="t" r="r" b="b"/>
              <a:pathLst>
                <a:path w="3246" h="2390" extrusionOk="0">
                  <a:moveTo>
                    <a:pt x="3127" y="0"/>
                  </a:moveTo>
                  <a:cubicBezTo>
                    <a:pt x="3091" y="0"/>
                    <a:pt x="3056" y="18"/>
                    <a:pt x="3036" y="50"/>
                  </a:cubicBezTo>
                  <a:cubicBezTo>
                    <a:pt x="2815" y="403"/>
                    <a:pt x="2700" y="813"/>
                    <a:pt x="2700" y="1230"/>
                  </a:cubicBezTo>
                  <a:lnTo>
                    <a:pt x="2700" y="2179"/>
                  </a:lnTo>
                  <a:lnTo>
                    <a:pt x="659" y="2179"/>
                  </a:lnTo>
                  <a:cubicBezTo>
                    <a:pt x="424" y="2179"/>
                    <a:pt x="202" y="2130"/>
                    <a:pt x="2" y="2041"/>
                  </a:cubicBezTo>
                  <a:cubicBezTo>
                    <a:pt x="2" y="2055"/>
                    <a:pt x="1" y="2071"/>
                    <a:pt x="1" y="2086"/>
                  </a:cubicBezTo>
                  <a:cubicBezTo>
                    <a:pt x="1" y="2137"/>
                    <a:pt x="1" y="2190"/>
                    <a:pt x="2" y="2241"/>
                  </a:cubicBezTo>
                  <a:lnTo>
                    <a:pt x="2" y="2267"/>
                  </a:lnTo>
                  <a:cubicBezTo>
                    <a:pt x="205" y="2346"/>
                    <a:pt x="426" y="2390"/>
                    <a:pt x="659" y="2390"/>
                  </a:cubicBezTo>
                  <a:lnTo>
                    <a:pt x="2805" y="2390"/>
                  </a:lnTo>
                  <a:cubicBezTo>
                    <a:pt x="2865" y="2390"/>
                    <a:pt x="2911" y="2344"/>
                    <a:pt x="2911" y="2284"/>
                  </a:cubicBezTo>
                  <a:lnTo>
                    <a:pt x="2911" y="1230"/>
                  </a:lnTo>
                  <a:cubicBezTo>
                    <a:pt x="2911" y="852"/>
                    <a:pt x="3017" y="481"/>
                    <a:pt x="3216" y="161"/>
                  </a:cubicBezTo>
                  <a:cubicBezTo>
                    <a:pt x="3245" y="112"/>
                    <a:pt x="3231" y="46"/>
                    <a:pt x="3182" y="15"/>
                  </a:cubicBezTo>
                  <a:cubicBezTo>
                    <a:pt x="3165" y="5"/>
                    <a:pt x="3146" y="0"/>
                    <a:pt x="3127"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50" name="Google Shape;1250;p39"/>
            <p:cNvSpPr/>
            <p:nvPr/>
          </p:nvSpPr>
          <p:spPr>
            <a:xfrm rot="1380000">
              <a:off x="579600" y="743760"/>
              <a:ext cx="345600" cy="253440"/>
            </a:xfrm>
            <a:custGeom>
              <a:avLst/>
              <a:gdLst/>
              <a:ahLst/>
              <a:cxnLst/>
              <a:rect l="l" t="t" r="r" b="b"/>
              <a:pathLst>
                <a:path w="2399" h="1761" extrusionOk="0">
                  <a:moveTo>
                    <a:pt x="2259" y="1"/>
                  </a:moveTo>
                  <a:cubicBezTo>
                    <a:pt x="2238" y="405"/>
                    <a:pt x="2073" y="783"/>
                    <a:pt x="1784" y="1072"/>
                  </a:cubicBezTo>
                  <a:cubicBezTo>
                    <a:pt x="1476" y="1379"/>
                    <a:pt x="1065" y="1550"/>
                    <a:pt x="627" y="1550"/>
                  </a:cubicBezTo>
                  <a:lnTo>
                    <a:pt x="106" y="1550"/>
                  </a:lnTo>
                  <a:cubicBezTo>
                    <a:pt x="49" y="1550"/>
                    <a:pt x="1" y="1596"/>
                    <a:pt x="1" y="1656"/>
                  </a:cubicBezTo>
                  <a:cubicBezTo>
                    <a:pt x="1" y="1714"/>
                    <a:pt x="48" y="1761"/>
                    <a:pt x="106" y="1761"/>
                  </a:cubicBezTo>
                  <a:lnTo>
                    <a:pt x="627" y="1761"/>
                  </a:lnTo>
                  <a:cubicBezTo>
                    <a:pt x="1121" y="1761"/>
                    <a:pt x="1586" y="1569"/>
                    <a:pt x="1935" y="1220"/>
                  </a:cubicBezTo>
                  <a:cubicBezTo>
                    <a:pt x="2156" y="998"/>
                    <a:pt x="2314" y="729"/>
                    <a:pt x="2399" y="436"/>
                  </a:cubicBezTo>
                  <a:cubicBezTo>
                    <a:pt x="2357" y="286"/>
                    <a:pt x="2309" y="142"/>
                    <a:pt x="2259"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51" name="Google Shape;1251;p39"/>
            <p:cNvSpPr/>
            <p:nvPr/>
          </p:nvSpPr>
          <p:spPr>
            <a:xfrm rot="1380000">
              <a:off x="54000" y="556200"/>
              <a:ext cx="538200" cy="246960"/>
            </a:xfrm>
            <a:custGeom>
              <a:avLst/>
              <a:gdLst/>
              <a:ahLst/>
              <a:cxnLst/>
              <a:rect l="l" t="t" r="r" b="b"/>
              <a:pathLst>
                <a:path w="3735" h="1715" extrusionOk="0">
                  <a:moveTo>
                    <a:pt x="1582" y="1"/>
                  </a:moveTo>
                  <a:cubicBezTo>
                    <a:pt x="1009" y="1"/>
                    <a:pt x="462" y="219"/>
                    <a:pt x="44" y="614"/>
                  </a:cubicBezTo>
                  <a:cubicBezTo>
                    <a:pt x="2" y="653"/>
                    <a:pt x="0" y="719"/>
                    <a:pt x="40" y="762"/>
                  </a:cubicBezTo>
                  <a:cubicBezTo>
                    <a:pt x="60" y="784"/>
                    <a:pt x="88" y="795"/>
                    <a:pt x="116" y="795"/>
                  </a:cubicBezTo>
                  <a:cubicBezTo>
                    <a:pt x="142" y="795"/>
                    <a:pt x="169" y="785"/>
                    <a:pt x="189" y="766"/>
                  </a:cubicBezTo>
                  <a:cubicBezTo>
                    <a:pt x="567" y="409"/>
                    <a:pt x="1063" y="211"/>
                    <a:pt x="1582" y="211"/>
                  </a:cubicBezTo>
                  <a:cubicBezTo>
                    <a:pt x="1645" y="211"/>
                    <a:pt x="1711" y="213"/>
                    <a:pt x="1777" y="220"/>
                  </a:cubicBezTo>
                  <a:cubicBezTo>
                    <a:pt x="2584" y="297"/>
                    <a:pt x="3267" y="855"/>
                    <a:pt x="3517" y="1640"/>
                  </a:cubicBezTo>
                  <a:cubicBezTo>
                    <a:pt x="3531" y="1686"/>
                    <a:pt x="3573" y="1715"/>
                    <a:pt x="3616" y="1715"/>
                  </a:cubicBezTo>
                  <a:cubicBezTo>
                    <a:pt x="3627" y="1715"/>
                    <a:pt x="3637" y="1713"/>
                    <a:pt x="3648" y="1709"/>
                  </a:cubicBezTo>
                  <a:cubicBezTo>
                    <a:pt x="3703" y="1692"/>
                    <a:pt x="3735" y="1633"/>
                    <a:pt x="3717" y="1578"/>
                  </a:cubicBezTo>
                  <a:cubicBezTo>
                    <a:pt x="3443" y="711"/>
                    <a:pt x="2690" y="95"/>
                    <a:pt x="1798" y="10"/>
                  </a:cubicBezTo>
                  <a:cubicBezTo>
                    <a:pt x="1723" y="4"/>
                    <a:pt x="1652" y="1"/>
                    <a:pt x="1582"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52" name="Google Shape;1252;p39"/>
            <p:cNvSpPr/>
            <p:nvPr/>
          </p:nvSpPr>
          <p:spPr>
            <a:xfrm rot="1380000">
              <a:off x="681480" y="583560"/>
              <a:ext cx="227160" cy="345600"/>
            </a:xfrm>
            <a:custGeom>
              <a:avLst/>
              <a:gdLst/>
              <a:ahLst/>
              <a:cxnLst/>
              <a:rect l="l" t="t" r="r" b="b"/>
              <a:pathLst>
                <a:path w="1577" h="2400" extrusionOk="0">
                  <a:moveTo>
                    <a:pt x="1364" y="1"/>
                  </a:moveTo>
                  <a:lnTo>
                    <a:pt x="1364" y="1075"/>
                  </a:lnTo>
                  <a:cubicBezTo>
                    <a:pt x="1366" y="1374"/>
                    <a:pt x="1251" y="1653"/>
                    <a:pt x="1040" y="1863"/>
                  </a:cubicBezTo>
                  <a:cubicBezTo>
                    <a:pt x="831" y="2074"/>
                    <a:pt x="552" y="2189"/>
                    <a:pt x="256" y="2189"/>
                  </a:cubicBezTo>
                  <a:lnTo>
                    <a:pt x="106" y="2189"/>
                  </a:lnTo>
                  <a:cubicBezTo>
                    <a:pt x="48" y="2189"/>
                    <a:pt x="1" y="2235"/>
                    <a:pt x="1" y="2294"/>
                  </a:cubicBezTo>
                  <a:cubicBezTo>
                    <a:pt x="1" y="2353"/>
                    <a:pt x="47" y="2399"/>
                    <a:pt x="106" y="2399"/>
                  </a:cubicBezTo>
                  <a:lnTo>
                    <a:pt x="256" y="2399"/>
                  </a:lnTo>
                  <a:cubicBezTo>
                    <a:pt x="609" y="2399"/>
                    <a:pt x="941" y="2262"/>
                    <a:pt x="1191" y="2013"/>
                  </a:cubicBezTo>
                  <a:cubicBezTo>
                    <a:pt x="1440" y="1763"/>
                    <a:pt x="1577" y="1430"/>
                    <a:pt x="1576" y="1075"/>
                  </a:cubicBezTo>
                  <a:lnTo>
                    <a:pt x="1576" y="404"/>
                  </a:lnTo>
                  <a:cubicBezTo>
                    <a:pt x="1509" y="265"/>
                    <a:pt x="1439" y="130"/>
                    <a:pt x="1364"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53" name="Google Shape;1253;p39"/>
            <p:cNvSpPr/>
            <p:nvPr/>
          </p:nvSpPr>
          <p:spPr>
            <a:xfrm rot="1380000">
              <a:off x="-417600" y="334440"/>
              <a:ext cx="543960" cy="443160"/>
            </a:xfrm>
            <a:custGeom>
              <a:avLst/>
              <a:gdLst/>
              <a:ahLst/>
              <a:cxnLst/>
              <a:rect l="l" t="t" r="r" b="b"/>
              <a:pathLst>
                <a:path w="3776" h="3076" extrusionOk="0">
                  <a:moveTo>
                    <a:pt x="3654" y="0"/>
                  </a:moveTo>
                  <a:cubicBezTo>
                    <a:pt x="3638" y="0"/>
                    <a:pt x="3620" y="4"/>
                    <a:pt x="3605" y="13"/>
                  </a:cubicBezTo>
                  <a:cubicBezTo>
                    <a:pt x="2716" y="501"/>
                    <a:pt x="2166" y="1431"/>
                    <a:pt x="2166" y="2441"/>
                  </a:cubicBezTo>
                  <a:lnTo>
                    <a:pt x="2166" y="2864"/>
                  </a:lnTo>
                  <a:lnTo>
                    <a:pt x="652" y="2864"/>
                  </a:lnTo>
                  <a:cubicBezTo>
                    <a:pt x="414" y="2864"/>
                    <a:pt x="195" y="2788"/>
                    <a:pt x="14" y="2661"/>
                  </a:cubicBezTo>
                  <a:cubicBezTo>
                    <a:pt x="8" y="2741"/>
                    <a:pt x="3" y="2820"/>
                    <a:pt x="1" y="2902"/>
                  </a:cubicBezTo>
                  <a:cubicBezTo>
                    <a:pt x="192" y="3012"/>
                    <a:pt x="414" y="3075"/>
                    <a:pt x="652" y="3075"/>
                  </a:cubicBezTo>
                  <a:lnTo>
                    <a:pt x="2271" y="3075"/>
                  </a:lnTo>
                  <a:lnTo>
                    <a:pt x="2271" y="3073"/>
                  </a:lnTo>
                  <a:cubicBezTo>
                    <a:pt x="2328" y="3073"/>
                    <a:pt x="2376" y="3027"/>
                    <a:pt x="2376" y="2968"/>
                  </a:cubicBezTo>
                  <a:lnTo>
                    <a:pt x="2376" y="2440"/>
                  </a:lnTo>
                  <a:cubicBezTo>
                    <a:pt x="2376" y="1508"/>
                    <a:pt x="2886" y="648"/>
                    <a:pt x="3707" y="197"/>
                  </a:cubicBezTo>
                  <a:cubicBezTo>
                    <a:pt x="3757" y="169"/>
                    <a:pt x="3776" y="105"/>
                    <a:pt x="3747" y="55"/>
                  </a:cubicBezTo>
                  <a:cubicBezTo>
                    <a:pt x="3728" y="20"/>
                    <a:pt x="3691" y="0"/>
                    <a:pt x="3654"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54" name="Google Shape;1254;p39"/>
            <p:cNvSpPr/>
            <p:nvPr/>
          </p:nvSpPr>
          <p:spPr>
            <a:xfrm rot="1380000">
              <a:off x="212040" y="519120"/>
              <a:ext cx="443520" cy="214920"/>
            </a:xfrm>
            <a:custGeom>
              <a:avLst/>
              <a:gdLst/>
              <a:ahLst/>
              <a:cxnLst/>
              <a:rect l="l" t="t" r="r" b="b"/>
              <a:pathLst>
                <a:path w="3080" h="1493" extrusionOk="0">
                  <a:moveTo>
                    <a:pt x="687" y="0"/>
                  </a:moveTo>
                  <a:cubicBezTo>
                    <a:pt x="484" y="0"/>
                    <a:pt x="289" y="23"/>
                    <a:pt x="94" y="66"/>
                  </a:cubicBezTo>
                  <a:cubicBezTo>
                    <a:pt x="38" y="78"/>
                    <a:pt x="1" y="134"/>
                    <a:pt x="14" y="191"/>
                  </a:cubicBezTo>
                  <a:cubicBezTo>
                    <a:pt x="26" y="241"/>
                    <a:pt x="71" y="274"/>
                    <a:pt x="120" y="274"/>
                  </a:cubicBezTo>
                  <a:cubicBezTo>
                    <a:pt x="127" y="274"/>
                    <a:pt x="134" y="274"/>
                    <a:pt x="141" y="272"/>
                  </a:cubicBezTo>
                  <a:cubicBezTo>
                    <a:pt x="320" y="232"/>
                    <a:pt x="501" y="212"/>
                    <a:pt x="687" y="212"/>
                  </a:cubicBezTo>
                  <a:cubicBezTo>
                    <a:pt x="769" y="212"/>
                    <a:pt x="852" y="216"/>
                    <a:pt x="936" y="224"/>
                  </a:cubicBezTo>
                  <a:cubicBezTo>
                    <a:pt x="1725" y="299"/>
                    <a:pt x="2447" y="755"/>
                    <a:pt x="2868" y="1442"/>
                  </a:cubicBezTo>
                  <a:cubicBezTo>
                    <a:pt x="2889" y="1475"/>
                    <a:pt x="2923" y="1493"/>
                    <a:pt x="2959" y="1493"/>
                  </a:cubicBezTo>
                  <a:cubicBezTo>
                    <a:pt x="2978" y="1493"/>
                    <a:pt x="2995" y="1487"/>
                    <a:pt x="3014" y="1477"/>
                  </a:cubicBezTo>
                  <a:cubicBezTo>
                    <a:pt x="3062" y="1448"/>
                    <a:pt x="3080" y="1382"/>
                    <a:pt x="3048" y="1333"/>
                  </a:cubicBezTo>
                  <a:cubicBezTo>
                    <a:pt x="2593" y="588"/>
                    <a:pt x="1810" y="95"/>
                    <a:pt x="955" y="13"/>
                  </a:cubicBezTo>
                  <a:cubicBezTo>
                    <a:pt x="864" y="5"/>
                    <a:pt x="775" y="0"/>
                    <a:pt x="687"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55" name="Google Shape;1255;p39"/>
            <p:cNvSpPr/>
            <p:nvPr/>
          </p:nvSpPr>
          <p:spPr>
            <a:xfrm rot="1380000">
              <a:off x="-437040" y="537840"/>
              <a:ext cx="214200" cy="93240"/>
            </a:xfrm>
            <a:custGeom>
              <a:avLst/>
              <a:gdLst/>
              <a:ahLst/>
              <a:cxnLst/>
              <a:rect l="l" t="t" r="r" b="b"/>
              <a:pathLst>
                <a:path w="1488" h="650" extrusionOk="0">
                  <a:moveTo>
                    <a:pt x="44" y="0"/>
                  </a:moveTo>
                  <a:cubicBezTo>
                    <a:pt x="28" y="119"/>
                    <a:pt x="13" y="239"/>
                    <a:pt x="0" y="362"/>
                  </a:cubicBezTo>
                  <a:cubicBezTo>
                    <a:pt x="146" y="536"/>
                    <a:pt x="361" y="649"/>
                    <a:pt x="605" y="649"/>
                  </a:cubicBezTo>
                  <a:lnTo>
                    <a:pt x="1382" y="649"/>
                  </a:lnTo>
                  <a:lnTo>
                    <a:pt x="1382" y="650"/>
                  </a:lnTo>
                  <a:cubicBezTo>
                    <a:pt x="1441" y="650"/>
                    <a:pt x="1488" y="604"/>
                    <a:pt x="1488" y="544"/>
                  </a:cubicBezTo>
                  <a:cubicBezTo>
                    <a:pt x="1488" y="486"/>
                    <a:pt x="1442" y="439"/>
                    <a:pt x="1382" y="439"/>
                  </a:cubicBezTo>
                  <a:lnTo>
                    <a:pt x="607" y="439"/>
                  </a:lnTo>
                  <a:cubicBezTo>
                    <a:pt x="335" y="439"/>
                    <a:pt x="109" y="250"/>
                    <a:pt x="44"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46800" rIns="91425" bIns="4680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56" name="Google Shape;1256;p39"/>
            <p:cNvSpPr/>
            <p:nvPr/>
          </p:nvSpPr>
          <p:spPr>
            <a:xfrm rot="1380000">
              <a:off x="-135360" y="286560"/>
              <a:ext cx="1012320" cy="540000"/>
            </a:xfrm>
            <a:custGeom>
              <a:avLst/>
              <a:gdLst/>
              <a:ahLst/>
              <a:cxnLst/>
              <a:rect l="l" t="t" r="r" b="b"/>
              <a:pathLst>
                <a:path w="7024" h="3747" extrusionOk="0">
                  <a:moveTo>
                    <a:pt x="6811" y="0"/>
                  </a:moveTo>
                  <a:lnTo>
                    <a:pt x="6813" y="1874"/>
                  </a:lnTo>
                  <a:cubicBezTo>
                    <a:pt x="6813" y="2032"/>
                    <a:pt x="6752" y="2180"/>
                    <a:pt x="6643" y="2289"/>
                  </a:cubicBezTo>
                  <a:cubicBezTo>
                    <a:pt x="6533" y="2399"/>
                    <a:pt x="6387" y="2459"/>
                    <a:pt x="6231" y="2459"/>
                  </a:cubicBezTo>
                  <a:lnTo>
                    <a:pt x="6066" y="2459"/>
                  </a:lnTo>
                  <a:cubicBezTo>
                    <a:pt x="5524" y="1573"/>
                    <a:pt x="4597" y="990"/>
                    <a:pt x="3575" y="892"/>
                  </a:cubicBezTo>
                  <a:cubicBezTo>
                    <a:pt x="3467" y="882"/>
                    <a:pt x="3362" y="877"/>
                    <a:pt x="3259" y="877"/>
                  </a:cubicBezTo>
                  <a:cubicBezTo>
                    <a:pt x="1644" y="877"/>
                    <a:pt x="279" y="2032"/>
                    <a:pt x="10" y="3623"/>
                  </a:cubicBezTo>
                  <a:cubicBezTo>
                    <a:pt x="0" y="3680"/>
                    <a:pt x="39" y="3735"/>
                    <a:pt x="97" y="3745"/>
                  </a:cubicBezTo>
                  <a:cubicBezTo>
                    <a:pt x="102" y="3746"/>
                    <a:pt x="108" y="3746"/>
                    <a:pt x="113" y="3746"/>
                  </a:cubicBezTo>
                  <a:cubicBezTo>
                    <a:pt x="162" y="3746"/>
                    <a:pt x="209" y="3711"/>
                    <a:pt x="219" y="3658"/>
                  </a:cubicBezTo>
                  <a:cubicBezTo>
                    <a:pt x="470" y="2170"/>
                    <a:pt x="1749" y="1088"/>
                    <a:pt x="3259" y="1088"/>
                  </a:cubicBezTo>
                  <a:cubicBezTo>
                    <a:pt x="3355" y="1088"/>
                    <a:pt x="3454" y="1092"/>
                    <a:pt x="3554" y="1101"/>
                  </a:cubicBezTo>
                  <a:cubicBezTo>
                    <a:pt x="4530" y="1195"/>
                    <a:pt x="5412" y="1761"/>
                    <a:pt x="5915" y="2618"/>
                  </a:cubicBezTo>
                  <a:cubicBezTo>
                    <a:pt x="5934" y="2649"/>
                    <a:pt x="5968" y="2670"/>
                    <a:pt x="6005" y="2670"/>
                  </a:cubicBezTo>
                  <a:lnTo>
                    <a:pt x="6230" y="2670"/>
                  </a:lnTo>
                  <a:cubicBezTo>
                    <a:pt x="6442" y="2670"/>
                    <a:pt x="6640" y="2588"/>
                    <a:pt x="6791" y="2438"/>
                  </a:cubicBezTo>
                  <a:cubicBezTo>
                    <a:pt x="6941" y="2289"/>
                    <a:pt x="7023" y="2087"/>
                    <a:pt x="7023" y="1874"/>
                  </a:cubicBezTo>
                  <a:lnTo>
                    <a:pt x="7023" y="290"/>
                  </a:lnTo>
                  <a:cubicBezTo>
                    <a:pt x="6954" y="190"/>
                    <a:pt x="6884" y="93"/>
                    <a:pt x="6811"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57" name="Google Shape;1257;p39"/>
            <p:cNvSpPr/>
            <p:nvPr/>
          </p:nvSpPr>
          <p:spPr>
            <a:xfrm rot="1380000">
              <a:off x="232560" y="387000"/>
              <a:ext cx="555840" cy="213120"/>
            </a:xfrm>
            <a:custGeom>
              <a:avLst/>
              <a:gdLst/>
              <a:ahLst/>
              <a:cxnLst/>
              <a:rect l="l" t="t" r="r" b="b"/>
              <a:pathLst>
                <a:path w="3857" h="1482" extrusionOk="0">
                  <a:moveTo>
                    <a:pt x="942" y="0"/>
                  </a:moveTo>
                  <a:cubicBezTo>
                    <a:pt x="650" y="0"/>
                    <a:pt x="370" y="33"/>
                    <a:pt x="92" y="98"/>
                  </a:cubicBezTo>
                  <a:cubicBezTo>
                    <a:pt x="36" y="111"/>
                    <a:pt x="0" y="167"/>
                    <a:pt x="12" y="224"/>
                  </a:cubicBezTo>
                  <a:cubicBezTo>
                    <a:pt x="24" y="272"/>
                    <a:pt x="67" y="306"/>
                    <a:pt x="114" y="306"/>
                  </a:cubicBezTo>
                  <a:cubicBezTo>
                    <a:pt x="122" y="306"/>
                    <a:pt x="130" y="305"/>
                    <a:pt x="138" y="303"/>
                  </a:cubicBezTo>
                  <a:cubicBezTo>
                    <a:pt x="403" y="243"/>
                    <a:pt x="670" y="211"/>
                    <a:pt x="949" y="211"/>
                  </a:cubicBezTo>
                  <a:cubicBezTo>
                    <a:pt x="1062" y="211"/>
                    <a:pt x="1177" y="217"/>
                    <a:pt x="1294" y="227"/>
                  </a:cubicBezTo>
                  <a:cubicBezTo>
                    <a:pt x="2208" y="315"/>
                    <a:pt x="3048" y="747"/>
                    <a:pt x="3659" y="1447"/>
                  </a:cubicBezTo>
                  <a:cubicBezTo>
                    <a:pt x="3680" y="1470"/>
                    <a:pt x="3711" y="1482"/>
                    <a:pt x="3739" y="1482"/>
                  </a:cubicBezTo>
                  <a:cubicBezTo>
                    <a:pt x="3763" y="1482"/>
                    <a:pt x="3788" y="1474"/>
                    <a:pt x="3809" y="1455"/>
                  </a:cubicBezTo>
                  <a:cubicBezTo>
                    <a:pt x="3853" y="1417"/>
                    <a:pt x="3856" y="1350"/>
                    <a:pt x="3818" y="1306"/>
                  </a:cubicBezTo>
                  <a:cubicBezTo>
                    <a:pt x="3171" y="567"/>
                    <a:pt x="2281" y="110"/>
                    <a:pt x="1315" y="18"/>
                  </a:cubicBezTo>
                  <a:cubicBezTo>
                    <a:pt x="1188" y="6"/>
                    <a:pt x="1064" y="0"/>
                    <a:pt x="942"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58" name="Google Shape;1258;p39"/>
            <p:cNvSpPr/>
            <p:nvPr/>
          </p:nvSpPr>
          <p:spPr>
            <a:xfrm rot="1380000">
              <a:off x="811440" y="378000"/>
              <a:ext cx="30240" cy="329760"/>
            </a:xfrm>
            <a:custGeom>
              <a:avLst/>
              <a:gdLst/>
              <a:ahLst/>
              <a:cxnLst/>
              <a:rect l="l" t="t" r="r" b="b"/>
              <a:pathLst>
                <a:path w="213" h="2290" extrusionOk="0">
                  <a:moveTo>
                    <a:pt x="1" y="1"/>
                  </a:moveTo>
                  <a:lnTo>
                    <a:pt x="2" y="2184"/>
                  </a:lnTo>
                  <a:cubicBezTo>
                    <a:pt x="2" y="2241"/>
                    <a:pt x="49" y="2290"/>
                    <a:pt x="107" y="2290"/>
                  </a:cubicBezTo>
                  <a:cubicBezTo>
                    <a:pt x="166" y="2290"/>
                    <a:pt x="213" y="2244"/>
                    <a:pt x="213" y="2184"/>
                  </a:cubicBezTo>
                  <a:lnTo>
                    <a:pt x="211" y="218"/>
                  </a:lnTo>
                  <a:cubicBezTo>
                    <a:pt x="143" y="143"/>
                    <a:pt x="72" y="70"/>
                    <a:pt x="1"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59" name="Google Shape;1259;p39"/>
            <p:cNvSpPr/>
            <p:nvPr/>
          </p:nvSpPr>
          <p:spPr>
            <a:xfrm rot="1380000">
              <a:off x="-302040" y="192960"/>
              <a:ext cx="478440" cy="453600"/>
            </a:xfrm>
            <a:custGeom>
              <a:avLst/>
              <a:gdLst/>
              <a:ahLst/>
              <a:cxnLst/>
              <a:rect l="l" t="t" r="r" b="b"/>
              <a:pathLst>
                <a:path w="3320" h="3149" extrusionOk="0">
                  <a:moveTo>
                    <a:pt x="3201" y="0"/>
                  </a:moveTo>
                  <a:cubicBezTo>
                    <a:pt x="3188" y="0"/>
                    <a:pt x="3175" y="2"/>
                    <a:pt x="3163" y="7"/>
                  </a:cubicBezTo>
                  <a:cubicBezTo>
                    <a:pt x="1907" y="498"/>
                    <a:pt x="1000" y="1616"/>
                    <a:pt x="779" y="2935"/>
                  </a:cubicBezTo>
                  <a:lnTo>
                    <a:pt x="267" y="2935"/>
                  </a:lnTo>
                  <a:cubicBezTo>
                    <a:pt x="236" y="2935"/>
                    <a:pt x="212" y="2911"/>
                    <a:pt x="212" y="2881"/>
                  </a:cubicBezTo>
                  <a:lnTo>
                    <a:pt x="212" y="1068"/>
                  </a:lnTo>
                  <a:cubicBezTo>
                    <a:pt x="135" y="1261"/>
                    <a:pt x="65" y="1462"/>
                    <a:pt x="0" y="1669"/>
                  </a:cubicBezTo>
                  <a:lnTo>
                    <a:pt x="0" y="2881"/>
                  </a:lnTo>
                  <a:cubicBezTo>
                    <a:pt x="0" y="3029"/>
                    <a:pt x="120" y="3148"/>
                    <a:pt x="267" y="3148"/>
                  </a:cubicBezTo>
                  <a:lnTo>
                    <a:pt x="870" y="3148"/>
                  </a:lnTo>
                  <a:cubicBezTo>
                    <a:pt x="922" y="3148"/>
                    <a:pt x="967" y="3110"/>
                    <a:pt x="974" y="3058"/>
                  </a:cubicBezTo>
                  <a:cubicBezTo>
                    <a:pt x="1158" y="1772"/>
                    <a:pt x="2024" y="679"/>
                    <a:pt x="3239" y="204"/>
                  </a:cubicBezTo>
                  <a:cubicBezTo>
                    <a:pt x="3294" y="185"/>
                    <a:pt x="3319" y="122"/>
                    <a:pt x="3300" y="67"/>
                  </a:cubicBezTo>
                  <a:cubicBezTo>
                    <a:pt x="3284" y="25"/>
                    <a:pt x="3243" y="0"/>
                    <a:pt x="3201"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60" name="Google Shape;1260;p39"/>
            <p:cNvSpPr/>
            <p:nvPr/>
          </p:nvSpPr>
          <p:spPr>
            <a:xfrm rot="1380000">
              <a:off x="-186840" y="160200"/>
              <a:ext cx="124560" cy="293400"/>
            </a:xfrm>
            <a:custGeom>
              <a:avLst/>
              <a:gdLst/>
              <a:ahLst/>
              <a:cxnLst/>
              <a:rect l="l" t="t" r="r" b="b"/>
              <a:pathLst>
                <a:path w="866" h="2037" extrusionOk="0">
                  <a:moveTo>
                    <a:pt x="213" y="0"/>
                  </a:moveTo>
                  <a:cubicBezTo>
                    <a:pt x="140" y="121"/>
                    <a:pt x="69" y="247"/>
                    <a:pt x="1" y="377"/>
                  </a:cubicBezTo>
                  <a:lnTo>
                    <a:pt x="1" y="1932"/>
                  </a:lnTo>
                  <a:cubicBezTo>
                    <a:pt x="0" y="1981"/>
                    <a:pt x="36" y="2025"/>
                    <a:pt x="86" y="2035"/>
                  </a:cubicBezTo>
                  <a:cubicBezTo>
                    <a:pt x="92" y="2036"/>
                    <a:pt x="99" y="2036"/>
                    <a:pt x="106" y="2036"/>
                  </a:cubicBezTo>
                  <a:cubicBezTo>
                    <a:pt x="147" y="2036"/>
                    <a:pt x="187" y="2012"/>
                    <a:pt x="203" y="1972"/>
                  </a:cubicBezTo>
                  <a:cubicBezTo>
                    <a:pt x="360" y="1602"/>
                    <a:pt x="569" y="1255"/>
                    <a:pt x="828" y="943"/>
                  </a:cubicBezTo>
                  <a:cubicBezTo>
                    <a:pt x="865" y="898"/>
                    <a:pt x="859" y="832"/>
                    <a:pt x="815" y="794"/>
                  </a:cubicBezTo>
                  <a:cubicBezTo>
                    <a:pt x="796" y="778"/>
                    <a:pt x="772" y="770"/>
                    <a:pt x="748" y="770"/>
                  </a:cubicBezTo>
                  <a:cubicBezTo>
                    <a:pt x="718" y="770"/>
                    <a:pt x="688" y="783"/>
                    <a:pt x="667" y="808"/>
                  </a:cubicBezTo>
                  <a:cubicBezTo>
                    <a:pt x="494" y="1016"/>
                    <a:pt x="341" y="1239"/>
                    <a:pt x="213" y="1473"/>
                  </a:cubicBezTo>
                  <a:lnTo>
                    <a:pt x="213" y="0"/>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61" name="Google Shape;1261;p39"/>
            <p:cNvSpPr/>
            <p:nvPr/>
          </p:nvSpPr>
          <p:spPr>
            <a:xfrm rot="1380000">
              <a:off x="5040" y="133200"/>
              <a:ext cx="825480" cy="322560"/>
            </a:xfrm>
            <a:custGeom>
              <a:avLst/>
              <a:gdLst/>
              <a:ahLst/>
              <a:cxnLst/>
              <a:rect l="l" t="t" r="r" b="b"/>
              <a:pathLst>
                <a:path w="5728" h="2240" extrusionOk="0">
                  <a:moveTo>
                    <a:pt x="5516" y="1"/>
                  </a:moveTo>
                  <a:lnTo>
                    <a:pt x="5517" y="1668"/>
                  </a:lnTo>
                  <a:cubicBezTo>
                    <a:pt x="4902" y="1230"/>
                    <a:pt x="4186" y="962"/>
                    <a:pt x="3435" y="891"/>
                  </a:cubicBezTo>
                  <a:cubicBezTo>
                    <a:pt x="3292" y="879"/>
                    <a:pt x="3153" y="873"/>
                    <a:pt x="3019" y="873"/>
                  </a:cubicBezTo>
                  <a:cubicBezTo>
                    <a:pt x="1915" y="873"/>
                    <a:pt x="858" y="1294"/>
                    <a:pt x="45" y="2057"/>
                  </a:cubicBezTo>
                  <a:cubicBezTo>
                    <a:pt x="3" y="2097"/>
                    <a:pt x="0" y="2163"/>
                    <a:pt x="41" y="2206"/>
                  </a:cubicBezTo>
                  <a:cubicBezTo>
                    <a:pt x="62" y="2228"/>
                    <a:pt x="90" y="2240"/>
                    <a:pt x="119" y="2240"/>
                  </a:cubicBezTo>
                  <a:cubicBezTo>
                    <a:pt x="145" y="2240"/>
                    <a:pt x="171" y="2230"/>
                    <a:pt x="191" y="2211"/>
                  </a:cubicBezTo>
                  <a:cubicBezTo>
                    <a:pt x="966" y="1483"/>
                    <a:pt x="1970" y="1083"/>
                    <a:pt x="3021" y="1083"/>
                  </a:cubicBezTo>
                  <a:cubicBezTo>
                    <a:pt x="3147" y="1083"/>
                    <a:pt x="3280" y="1091"/>
                    <a:pt x="3416" y="1103"/>
                  </a:cubicBezTo>
                  <a:cubicBezTo>
                    <a:pt x="4197" y="1176"/>
                    <a:pt x="4937" y="1475"/>
                    <a:pt x="5558" y="1961"/>
                  </a:cubicBezTo>
                  <a:cubicBezTo>
                    <a:pt x="5577" y="1976"/>
                    <a:pt x="5601" y="1984"/>
                    <a:pt x="5625" y="1984"/>
                  </a:cubicBezTo>
                  <a:cubicBezTo>
                    <a:pt x="5640" y="1984"/>
                    <a:pt x="5656" y="1981"/>
                    <a:pt x="5670" y="1974"/>
                  </a:cubicBezTo>
                  <a:cubicBezTo>
                    <a:pt x="5705" y="1955"/>
                    <a:pt x="5728" y="1919"/>
                    <a:pt x="5728" y="1878"/>
                  </a:cubicBezTo>
                  <a:lnTo>
                    <a:pt x="5727" y="167"/>
                  </a:lnTo>
                  <a:cubicBezTo>
                    <a:pt x="5657" y="110"/>
                    <a:pt x="5588" y="54"/>
                    <a:pt x="5516"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62" name="Google Shape;1262;p39"/>
            <p:cNvSpPr/>
            <p:nvPr/>
          </p:nvSpPr>
          <p:spPr>
            <a:xfrm rot="1380000">
              <a:off x="-40320" y="58680"/>
              <a:ext cx="817920" cy="333360"/>
            </a:xfrm>
            <a:custGeom>
              <a:avLst/>
              <a:gdLst/>
              <a:ahLst/>
              <a:cxnLst/>
              <a:rect l="l" t="t" r="r" b="b"/>
              <a:pathLst>
                <a:path w="5677" h="2315" extrusionOk="0">
                  <a:moveTo>
                    <a:pt x="5466" y="0"/>
                  </a:moveTo>
                  <a:lnTo>
                    <a:pt x="5466" y="1105"/>
                  </a:lnTo>
                  <a:cubicBezTo>
                    <a:pt x="4989" y="893"/>
                    <a:pt x="4483" y="759"/>
                    <a:pt x="3960" y="710"/>
                  </a:cubicBezTo>
                  <a:cubicBezTo>
                    <a:pt x="3800" y="695"/>
                    <a:pt x="3644" y="688"/>
                    <a:pt x="3496" y="688"/>
                  </a:cubicBezTo>
                  <a:cubicBezTo>
                    <a:pt x="2269" y="688"/>
                    <a:pt x="1113" y="1137"/>
                    <a:pt x="213" y="1959"/>
                  </a:cubicBezTo>
                  <a:lnTo>
                    <a:pt x="213" y="1252"/>
                  </a:lnTo>
                  <a:cubicBezTo>
                    <a:pt x="142" y="1339"/>
                    <a:pt x="71" y="1428"/>
                    <a:pt x="2" y="1521"/>
                  </a:cubicBezTo>
                  <a:lnTo>
                    <a:pt x="2" y="2207"/>
                  </a:lnTo>
                  <a:cubicBezTo>
                    <a:pt x="1" y="2251"/>
                    <a:pt x="27" y="2289"/>
                    <a:pt x="66" y="2306"/>
                  </a:cubicBezTo>
                  <a:cubicBezTo>
                    <a:pt x="79" y="2311"/>
                    <a:pt x="93" y="2314"/>
                    <a:pt x="107" y="2314"/>
                  </a:cubicBezTo>
                  <a:cubicBezTo>
                    <a:pt x="134" y="2314"/>
                    <a:pt x="162" y="2303"/>
                    <a:pt x="181" y="2283"/>
                  </a:cubicBezTo>
                  <a:cubicBezTo>
                    <a:pt x="1063" y="1392"/>
                    <a:pt x="2240" y="901"/>
                    <a:pt x="3494" y="901"/>
                  </a:cubicBezTo>
                  <a:cubicBezTo>
                    <a:pt x="3636" y="901"/>
                    <a:pt x="3787" y="907"/>
                    <a:pt x="3940" y="921"/>
                  </a:cubicBezTo>
                  <a:cubicBezTo>
                    <a:pt x="4492" y="975"/>
                    <a:pt x="5026" y="1124"/>
                    <a:pt x="5525" y="1367"/>
                  </a:cubicBezTo>
                  <a:cubicBezTo>
                    <a:pt x="5540" y="1374"/>
                    <a:pt x="5556" y="1378"/>
                    <a:pt x="5571" y="1378"/>
                  </a:cubicBezTo>
                  <a:cubicBezTo>
                    <a:pt x="5591" y="1378"/>
                    <a:pt x="5610" y="1372"/>
                    <a:pt x="5627" y="1361"/>
                  </a:cubicBezTo>
                  <a:cubicBezTo>
                    <a:pt x="5658" y="1343"/>
                    <a:pt x="5677" y="1307"/>
                    <a:pt x="5677" y="1272"/>
                  </a:cubicBezTo>
                  <a:lnTo>
                    <a:pt x="5677" y="126"/>
                  </a:lnTo>
                  <a:cubicBezTo>
                    <a:pt x="5607" y="82"/>
                    <a:pt x="5537" y="40"/>
                    <a:pt x="5466"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63" name="Google Shape;1263;p39"/>
            <p:cNvSpPr/>
            <p:nvPr/>
          </p:nvSpPr>
          <p:spPr>
            <a:xfrm rot="1380000">
              <a:off x="542880" y="125280"/>
              <a:ext cx="195120" cy="123120"/>
            </a:xfrm>
            <a:custGeom>
              <a:avLst/>
              <a:gdLst/>
              <a:ahLst/>
              <a:cxnLst/>
              <a:rect l="l" t="t" r="r" b="b"/>
              <a:pathLst>
                <a:path w="1356" h="857" extrusionOk="0">
                  <a:moveTo>
                    <a:pt x="1144" y="1"/>
                  </a:moveTo>
                  <a:lnTo>
                    <a:pt x="1144" y="611"/>
                  </a:lnTo>
                  <a:cubicBezTo>
                    <a:pt x="843" y="527"/>
                    <a:pt x="532" y="469"/>
                    <a:pt x="217" y="440"/>
                  </a:cubicBezTo>
                  <a:lnTo>
                    <a:pt x="116" y="431"/>
                  </a:lnTo>
                  <a:cubicBezTo>
                    <a:pt x="114" y="431"/>
                    <a:pt x="111" y="430"/>
                    <a:pt x="108" y="430"/>
                  </a:cubicBezTo>
                  <a:cubicBezTo>
                    <a:pt x="54" y="430"/>
                    <a:pt x="8" y="473"/>
                    <a:pt x="3" y="528"/>
                  </a:cubicBezTo>
                  <a:cubicBezTo>
                    <a:pt x="0" y="586"/>
                    <a:pt x="44" y="637"/>
                    <a:pt x="101" y="641"/>
                  </a:cubicBezTo>
                  <a:lnTo>
                    <a:pt x="199" y="649"/>
                  </a:lnTo>
                  <a:cubicBezTo>
                    <a:pt x="545" y="682"/>
                    <a:pt x="890" y="751"/>
                    <a:pt x="1220" y="852"/>
                  </a:cubicBezTo>
                  <a:cubicBezTo>
                    <a:pt x="1230" y="855"/>
                    <a:pt x="1241" y="857"/>
                    <a:pt x="1251" y="857"/>
                  </a:cubicBezTo>
                  <a:cubicBezTo>
                    <a:pt x="1273" y="857"/>
                    <a:pt x="1295" y="850"/>
                    <a:pt x="1313" y="835"/>
                  </a:cubicBezTo>
                  <a:cubicBezTo>
                    <a:pt x="1341" y="815"/>
                    <a:pt x="1356" y="785"/>
                    <a:pt x="1356" y="751"/>
                  </a:cubicBezTo>
                  <a:lnTo>
                    <a:pt x="1356" y="90"/>
                  </a:lnTo>
                  <a:cubicBezTo>
                    <a:pt x="1286" y="58"/>
                    <a:pt x="1215" y="28"/>
                    <a:pt x="1144"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61550" rIns="91425" bIns="6155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64" name="Google Shape;1264;p39"/>
            <p:cNvSpPr/>
            <p:nvPr/>
          </p:nvSpPr>
          <p:spPr>
            <a:xfrm rot="1380000">
              <a:off x="72360" y="39240"/>
              <a:ext cx="417240" cy="150120"/>
            </a:xfrm>
            <a:custGeom>
              <a:avLst/>
              <a:gdLst/>
              <a:ahLst/>
              <a:cxnLst/>
              <a:rect l="l" t="t" r="r" b="b"/>
              <a:pathLst>
                <a:path w="2896" h="1044" extrusionOk="0">
                  <a:moveTo>
                    <a:pt x="2784" y="1"/>
                  </a:moveTo>
                  <a:cubicBezTo>
                    <a:pt x="1872" y="31"/>
                    <a:pt x="987" y="290"/>
                    <a:pt x="212" y="751"/>
                  </a:cubicBezTo>
                  <a:lnTo>
                    <a:pt x="212" y="527"/>
                  </a:lnTo>
                  <a:cubicBezTo>
                    <a:pt x="141" y="593"/>
                    <a:pt x="71" y="663"/>
                    <a:pt x="1" y="734"/>
                  </a:cubicBezTo>
                  <a:lnTo>
                    <a:pt x="1" y="942"/>
                  </a:lnTo>
                  <a:cubicBezTo>
                    <a:pt x="0" y="978"/>
                    <a:pt x="20" y="1014"/>
                    <a:pt x="55" y="1032"/>
                  </a:cubicBezTo>
                  <a:cubicBezTo>
                    <a:pt x="69" y="1040"/>
                    <a:pt x="88" y="1044"/>
                    <a:pt x="105" y="1044"/>
                  </a:cubicBezTo>
                  <a:cubicBezTo>
                    <a:pt x="126" y="1044"/>
                    <a:pt x="145" y="1038"/>
                    <a:pt x="163" y="1027"/>
                  </a:cubicBezTo>
                  <a:cubicBezTo>
                    <a:pt x="945" y="525"/>
                    <a:pt x="1854" y="242"/>
                    <a:pt x="2792" y="210"/>
                  </a:cubicBezTo>
                  <a:cubicBezTo>
                    <a:pt x="2849" y="209"/>
                    <a:pt x="2896" y="160"/>
                    <a:pt x="2892" y="103"/>
                  </a:cubicBezTo>
                  <a:cubicBezTo>
                    <a:pt x="2891" y="45"/>
                    <a:pt x="2838" y="2"/>
                    <a:pt x="2784"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75225" rIns="91425" bIns="752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65" name="Google Shape;1265;p39"/>
            <p:cNvSpPr/>
            <p:nvPr/>
          </p:nvSpPr>
          <p:spPr>
            <a:xfrm rot="1380000">
              <a:off x="196560" y="15840"/>
              <a:ext cx="496080" cy="106920"/>
            </a:xfrm>
            <a:custGeom>
              <a:avLst/>
              <a:gdLst/>
              <a:ahLst/>
              <a:cxnLst/>
              <a:rect l="l" t="t" r="r" b="b"/>
              <a:pathLst>
                <a:path w="3443" h="745" extrusionOk="0">
                  <a:moveTo>
                    <a:pt x="3231" y="0"/>
                  </a:moveTo>
                  <a:lnTo>
                    <a:pt x="3231" y="122"/>
                  </a:lnTo>
                  <a:cubicBezTo>
                    <a:pt x="3114" y="105"/>
                    <a:pt x="2998" y="89"/>
                    <a:pt x="2881" y="78"/>
                  </a:cubicBezTo>
                  <a:cubicBezTo>
                    <a:pt x="2687" y="61"/>
                    <a:pt x="2496" y="53"/>
                    <a:pt x="2316" y="53"/>
                  </a:cubicBezTo>
                  <a:cubicBezTo>
                    <a:pt x="1833" y="53"/>
                    <a:pt x="1361" y="109"/>
                    <a:pt x="901" y="221"/>
                  </a:cubicBezTo>
                  <a:cubicBezTo>
                    <a:pt x="593" y="355"/>
                    <a:pt x="291" y="530"/>
                    <a:pt x="1" y="744"/>
                  </a:cubicBezTo>
                  <a:cubicBezTo>
                    <a:pt x="9" y="742"/>
                    <a:pt x="17" y="742"/>
                    <a:pt x="26" y="739"/>
                  </a:cubicBezTo>
                  <a:cubicBezTo>
                    <a:pt x="746" y="423"/>
                    <a:pt x="1517" y="263"/>
                    <a:pt x="2315" y="263"/>
                  </a:cubicBezTo>
                  <a:cubicBezTo>
                    <a:pt x="2489" y="263"/>
                    <a:pt x="2674" y="270"/>
                    <a:pt x="2861" y="289"/>
                  </a:cubicBezTo>
                  <a:cubicBezTo>
                    <a:pt x="3011" y="302"/>
                    <a:pt x="3165" y="324"/>
                    <a:pt x="3317" y="351"/>
                  </a:cubicBezTo>
                  <a:cubicBezTo>
                    <a:pt x="3324" y="352"/>
                    <a:pt x="3330" y="353"/>
                    <a:pt x="3337" y="353"/>
                  </a:cubicBezTo>
                  <a:cubicBezTo>
                    <a:pt x="3361" y="353"/>
                    <a:pt x="3384" y="345"/>
                    <a:pt x="3404" y="328"/>
                  </a:cubicBezTo>
                  <a:cubicBezTo>
                    <a:pt x="3427" y="307"/>
                    <a:pt x="3442" y="279"/>
                    <a:pt x="3442" y="247"/>
                  </a:cubicBezTo>
                  <a:lnTo>
                    <a:pt x="3442" y="56"/>
                  </a:lnTo>
                  <a:cubicBezTo>
                    <a:pt x="3372" y="37"/>
                    <a:pt x="3301" y="17"/>
                    <a:pt x="3231"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53625" rIns="91425" bIns="536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66" name="Google Shape;1266;p39"/>
            <p:cNvSpPr/>
            <p:nvPr/>
          </p:nvSpPr>
          <p:spPr>
            <a:xfrm rot="1380000">
              <a:off x="118080" y="817200"/>
              <a:ext cx="30240" cy="410040"/>
            </a:xfrm>
            <a:custGeom>
              <a:avLst/>
              <a:gdLst/>
              <a:ahLst/>
              <a:cxnLst/>
              <a:rect l="l" t="t" r="r" b="b"/>
              <a:pathLst>
                <a:path w="213" h="2848" extrusionOk="0">
                  <a:moveTo>
                    <a:pt x="106" y="0"/>
                  </a:moveTo>
                  <a:cubicBezTo>
                    <a:pt x="49" y="0"/>
                    <a:pt x="1" y="46"/>
                    <a:pt x="1" y="105"/>
                  </a:cubicBezTo>
                  <a:lnTo>
                    <a:pt x="1" y="2742"/>
                  </a:lnTo>
                  <a:cubicBezTo>
                    <a:pt x="1" y="2799"/>
                    <a:pt x="48" y="2847"/>
                    <a:pt x="106" y="2847"/>
                  </a:cubicBezTo>
                  <a:cubicBezTo>
                    <a:pt x="164" y="2847"/>
                    <a:pt x="212" y="2799"/>
                    <a:pt x="212" y="2742"/>
                  </a:cubicBezTo>
                  <a:lnTo>
                    <a:pt x="212" y="105"/>
                  </a:lnTo>
                  <a:cubicBezTo>
                    <a:pt x="212" y="47"/>
                    <a:pt x="165" y="0"/>
                    <a:pt x="106"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67" name="Google Shape;1267;p39"/>
            <p:cNvSpPr/>
            <p:nvPr/>
          </p:nvSpPr>
          <p:spPr>
            <a:xfrm rot="1380000">
              <a:off x="-143280" y="1069560"/>
              <a:ext cx="628200" cy="266760"/>
            </a:xfrm>
            <a:custGeom>
              <a:avLst/>
              <a:gdLst/>
              <a:ahLst/>
              <a:cxnLst/>
              <a:rect l="l" t="t" r="r" b="b"/>
              <a:pathLst>
                <a:path w="4360" h="1853" extrusionOk="0">
                  <a:moveTo>
                    <a:pt x="2610" y="1"/>
                  </a:moveTo>
                  <a:cubicBezTo>
                    <a:pt x="2218" y="1"/>
                    <a:pt x="1898" y="321"/>
                    <a:pt x="1898" y="713"/>
                  </a:cubicBezTo>
                  <a:lnTo>
                    <a:pt x="1898" y="976"/>
                  </a:lnTo>
                  <a:cubicBezTo>
                    <a:pt x="1898" y="1343"/>
                    <a:pt x="1599" y="1641"/>
                    <a:pt x="1232" y="1641"/>
                  </a:cubicBezTo>
                  <a:lnTo>
                    <a:pt x="106" y="1641"/>
                  </a:lnTo>
                  <a:cubicBezTo>
                    <a:pt x="49" y="1641"/>
                    <a:pt x="1" y="1688"/>
                    <a:pt x="1" y="1747"/>
                  </a:cubicBezTo>
                  <a:cubicBezTo>
                    <a:pt x="1" y="1804"/>
                    <a:pt x="47" y="1852"/>
                    <a:pt x="106" y="1852"/>
                  </a:cubicBezTo>
                  <a:lnTo>
                    <a:pt x="1234" y="1852"/>
                  </a:lnTo>
                  <a:cubicBezTo>
                    <a:pt x="1717" y="1852"/>
                    <a:pt x="2109" y="1459"/>
                    <a:pt x="2109" y="976"/>
                  </a:cubicBezTo>
                  <a:lnTo>
                    <a:pt x="2109" y="713"/>
                  </a:lnTo>
                  <a:cubicBezTo>
                    <a:pt x="2109" y="437"/>
                    <a:pt x="2334" y="213"/>
                    <a:pt x="2610" y="213"/>
                  </a:cubicBezTo>
                  <a:lnTo>
                    <a:pt x="4253" y="213"/>
                  </a:lnTo>
                  <a:cubicBezTo>
                    <a:pt x="4311" y="213"/>
                    <a:pt x="4360" y="165"/>
                    <a:pt x="4360" y="107"/>
                  </a:cubicBezTo>
                  <a:cubicBezTo>
                    <a:pt x="4360" y="49"/>
                    <a:pt x="4312" y="1"/>
                    <a:pt x="4253"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68" name="Google Shape;1268;p39"/>
            <p:cNvSpPr/>
            <p:nvPr/>
          </p:nvSpPr>
          <p:spPr>
            <a:xfrm rot="1380000">
              <a:off x="523800" y="1272600"/>
              <a:ext cx="251280" cy="144360"/>
            </a:xfrm>
            <a:custGeom>
              <a:avLst/>
              <a:gdLst/>
              <a:ahLst/>
              <a:cxnLst/>
              <a:rect l="l" t="t" r="r" b="b"/>
              <a:pathLst>
                <a:path w="1746" h="1003" extrusionOk="0">
                  <a:moveTo>
                    <a:pt x="111" y="1"/>
                  </a:moveTo>
                  <a:cubicBezTo>
                    <a:pt x="58" y="1"/>
                    <a:pt x="13" y="39"/>
                    <a:pt x="7" y="93"/>
                  </a:cubicBezTo>
                  <a:cubicBezTo>
                    <a:pt x="0" y="150"/>
                    <a:pt x="40" y="204"/>
                    <a:pt x="98" y="210"/>
                  </a:cubicBezTo>
                  <a:cubicBezTo>
                    <a:pt x="684" y="287"/>
                    <a:pt x="1235" y="563"/>
                    <a:pt x="1715" y="1002"/>
                  </a:cubicBezTo>
                  <a:cubicBezTo>
                    <a:pt x="1726" y="917"/>
                    <a:pt x="1735" y="832"/>
                    <a:pt x="1745" y="745"/>
                  </a:cubicBezTo>
                  <a:cubicBezTo>
                    <a:pt x="1261" y="335"/>
                    <a:pt x="710" y="77"/>
                    <a:pt x="125" y="2"/>
                  </a:cubicBezTo>
                  <a:cubicBezTo>
                    <a:pt x="120" y="1"/>
                    <a:pt x="115" y="1"/>
                    <a:pt x="111"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72350" rIns="91425" bIns="7235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69" name="Google Shape;1269;p39"/>
            <p:cNvSpPr/>
            <p:nvPr/>
          </p:nvSpPr>
          <p:spPr>
            <a:xfrm rot="1380000">
              <a:off x="-619200" y="1067040"/>
              <a:ext cx="421560" cy="43200"/>
            </a:xfrm>
            <a:custGeom>
              <a:avLst/>
              <a:gdLst/>
              <a:ahLst/>
              <a:cxnLst/>
              <a:rect l="l" t="t" r="r" b="b"/>
              <a:pathLst>
                <a:path w="2926" h="301" extrusionOk="0">
                  <a:moveTo>
                    <a:pt x="1306" y="0"/>
                  </a:moveTo>
                  <a:cubicBezTo>
                    <a:pt x="864" y="0"/>
                    <a:pt x="424" y="20"/>
                    <a:pt x="0" y="92"/>
                  </a:cubicBezTo>
                  <a:cubicBezTo>
                    <a:pt x="16" y="163"/>
                    <a:pt x="31" y="233"/>
                    <a:pt x="46" y="301"/>
                  </a:cubicBezTo>
                  <a:cubicBezTo>
                    <a:pt x="461" y="231"/>
                    <a:pt x="892" y="212"/>
                    <a:pt x="1326" y="212"/>
                  </a:cubicBezTo>
                  <a:cubicBezTo>
                    <a:pt x="1576" y="212"/>
                    <a:pt x="1827" y="218"/>
                    <a:pt x="2076" y="224"/>
                  </a:cubicBezTo>
                  <a:cubicBezTo>
                    <a:pt x="2328" y="232"/>
                    <a:pt x="2575" y="237"/>
                    <a:pt x="2819" y="237"/>
                  </a:cubicBezTo>
                  <a:cubicBezTo>
                    <a:pt x="2877" y="237"/>
                    <a:pt x="2925" y="190"/>
                    <a:pt x="2925" y="131"/>
                  </a:cubicBezTo>
                  <a:cubicBezTo>
                    <a:pt x="2925" y="74"/>
                    <a:pt x="2878" y="26"/>
                    <a:pt x="2819" y="26"/>
                  </a:cubicBezTo>
                  <a:cubicBezTo>
                    <a:pt x="2577" y="26"/>
                    <a:pt x="2330" y="19"/>
                    <a:pt x="2082" y="13"/>
                  </a:cubicBezTo>
                  <a:cubicBezTo>
                    <a:pt x="1824" y="7"/>
                    <a:pt x="1564" y="0"/>
                    <a:pt x="1306"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21600" rIns="91425" bIns="2160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70" name="Google Shape;1270;p39"/>
            <p:cNvSpPr/>
            <p:nvPr/>
          </p:nvSpPr>
          <p:spPr>
            <a:xfrm rot="1380000">
              <a:off x="-624960" y="1107720"/>
              <a:ext cx="1383480" cy="270360"/>
            </a:xfrm>
            <a:custGeom>
              <a:avLst/>
              <a:gdLst/>
              <a:ahLst/>
              <a:cxnLst/>
              <a:rect l="l" t="t" r="r" b="b"/>
              <a:pathLst>
                <a:path w="9598" h="1878" extrusionOk="0">
                  <a:moveTo>
                    <a:pt x="5787" y="0"/>
                  </a:moveTo>
                  <a:cubicBezTo>
                    <a:pt x="5685" y="0"/>
                    <a:pt x="5602" y="83"/>
                    <a:pt x="5602" y="185"/>
                  </a:cubicBezTo>
                  <a:lnTo>
                    <a:pt x="5602" y="448"/>
                  </a:lnTo>
                  <a:cubicBezTo>
                    <a:pt x="5602" y="1106"/>
                    <a:pt x="5068" y="1640"/>
                    <a:pt x="4410" y="1640"/>
                  </a:cubicBezTo>
                  <a:lnTo>
                    <a:pt x="414" y="1640"/>
                  </a:lnTo>
                  <a:cubicBezTo>
                    <a:pt x="273" y="1640"/>
                    <a:pt x="135" y="1654"/>
                    <a:pt x="1" y="1673"/>
                  </a:cubicBezTo>
                  <a:cubicBezTo>
                    <a:pt x="18" y="1742"/>
                    <a:pt x="37" y="1810"/>
                    <a:pt x="58" y="1877"/>
                  </a:cubicBezTo>
                  <a:cubicBezTo>
                    <a:pt x="176" y="1863"/>
                    <a:pt x="293" y="1852"/>
                    <a:pt x="415" y="1852"/>
                  </a:cubicBezTo>
                  <a:lnTo>
                    <a:pt x="4411" y="1852"/>
                  </a:lnTo>
                  <a:cubicBezTo>
                    <a:pt x="5185" y="1852"/>
                    <a:pt x="5815" y="1222"/>
                    <a:pt x="5815" y="448"/>
                  </a:cubicBezTo>
                  <a:lnTo>
                    <a:pt x="5815" y="211"/>
                  </a:lnTo>
                  <a:lnTo>
                    <a:pt x="7563" y="211"/>
                  </a:lnTo>
                  <a:cubicBezTo>
                    <a:pt x="8347" y="211"/>
                    <a:pt x="9053" y="543"/>
                    <a:pt x="9552" y="1074"/>
                  </a:cubicBezTo>
                  <a:cubicBezTo>
                    <a:pt x="9568" y="991"/>
                    <a:pt x="9583" y="905"/>
                    <a:pt x="9598" y="821"/>
                  </a:cubicBezTo>
                  <a:cubicBezTo>
                    <a:pt x="9067" y="313"/>
                    <a:pt x="8351" y="0"/>
                    <a:pt x="7563"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71" name="Google Shape;1271;p39"/>
            <p:cNvSpPr/>
            <p:nvPr/>
          </p:nvSpPr>
          <p:spPr>
            <a:xfrm rot="1380000">
              <a:off x="-614160" y="1090440"/>
              <a:ext cx="889920" cy="271080"/>
            </a:xfrm>
            <a:custGeom>
              <a:avLst/>
              <a:gdLst/>
              <a:ahLst/>
              <a:cxnLst/>
              <a:rect l="l" t="t" r="r" b="b"/>
              <a:pathLst>
                <a:path w="6176" h="1883" extrusionOk="0">
                  <a:moveTo>
                    <a:pt x="6067" y="1"/>
                  </a:moveTo>
                  <a:cubicBezTo>
                    <a:pt x="6017" y="1"/>
                    <a:pt x="5964" y="45"/>
                    <a:pt x="5962" y="100"/>
                  </a:cubicBezTo>
                  <a:cubicBezTo>
                    <a:pt x="5917" y="851"/>
                    <a:pt x="5357" y="1471"/>
                    <a:pt x="4631" y="1575"/>
                  </a:cubicBezTo>
                  <a:cubicBezTo>
                    <a:pt x="4052" y="1652"/>
                    <a:pt x="3465" y="1672"/>
                    <a:pt x="2883" y="1672"/>
                  </a:cubicBezTo>
                  <a:cubicBezTo>
                    <a:pt x="2565" y="1672"/>
                    <a:pt x="2249" y="1666"/>
                    <a:pt x="1937" y="1660"/>
                  </a:cubicBezTo>
                  <a:cubicBezTo>
                    <a:pt x="1635" y="1655"/>
                    <a:pt x="1328" y="1649"/>
                    <a:pt x="1019" y="1649"/>
                  </a:cubicBezTo>
                  <a:cubicBezTo>
                    <a:pt x="681" y="1649"/>
                    <a:pt x="341" y="1656"/>
                    <a:pt x="1" y="1676"/>
                  </a:cubicBezTo>
                  <a:cubicBezTo>
                    <a:pt x="24" y="1745"/>
                    <a:pt x="49" y="1815"/>
                    <a:pt x="74" y="1882"/>
                  </a:cubicBezTo>
                  <a:cubicBezTo>
                    <a:pt x="392" y="1866"/>
                    <a:pt x="713" y="1861"/>
                    <a:pt x="1032" y="1861"/>
                  </a:cubicBezTo>
                  <a:cubicBezTo>
                    <a:pt x="1334" y="1861"/>
                    <a:pt x="1635" y="1866"/>
                    <a:pt x="1932" y="1871"/>
                  </a:cubicBezTo>
                  <a:cubicBezTo>
                    <a:pt x="2248" y="1877"/>
                    <a:pt x="2568" y="1883"/>
                    <a:pt x="2890" y="1883"/>
                  </a:cubicBezTo>
                  <a:cubicBezTo>
                    <a:pt x="3477" y="1883"/>
                    <a:pt x="4071" y="1863"/>
                    <a:pt x="4661" y="1783"/>
                  </a:cubicBezTo>
                  <a:cubicBezTo>
                    <a:pt x="5485" y="1666"/>
                    <a:pt x="6121" y="963"/>
                    <a:pt x="6171" y="113"/>
                  </a:cubicBezTo>
                  <a:cubicBezTo>
                    <a:pt x="6176" y="55"/>
                    <a:pt x="6131" y="4"/>
                    <a:pt x="6073" y="1"/>
                  </a:cubicBezTo>
                  <a:cubicBezTo>
                    <a:pt x="6071" y="1"/>
                    <a:pt x="6069" y="1"/>
                    <a:pt x="6067"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72" name="Google Shape;1272;p39"/>
            <p:cNvSpPr/>
            <p:nvPr/>
          </p:nvSpPr>
          <p:spPr>
            <a:xfrm rot="1380000">
              <a:off x="282600" y="1359360"/>
              <a:ext cx="411840" cy="173160"/>
            </a:xfrm>
            <a:custGeom>
              <a:avLst/>
              <a:gdLst/>
              <a:ahLst/>
              <a:cxnLst/>
              <a:rect l="l" t="t" r="r" b="b"/>
              <a:pathLst>
                <a:path w="2859" h="1204" extrusionOk="0">
                  <a:moveTo>
                    <a:pt x="601" y="1"/>
                  </a:moveTo>
                  <a:cubicBezTo>
                    <a:pt x="432" y="1"/>
                    <a:pt x="262" y="14"/>
                    <a:pt x="96" y="41"/>
                  </a:cubicBezTo>
                  <a:cubicBezTo>
                    <a:pt x="39" y="50"/>
                    <a:pt x="0" y="104"/>
                    <a:pt x="8" y="162"/>
                  </a:cubicBezTo>
                  <a:cubicBezTo>
                    <a:pt x="17" y="213"/>
                    <a:pt x="63" y="250"/>
                    <a:pt x="113" y="250"/>
                  </a:cubicBezTo>
                  <a:cubicBezTo>
                    <a:pt x="118" y="250"/>
                    <a:pt x="123" y="249"/>
                    <a:pt x="129" y="248"/>
                  </a:cubicBezTo>
                  <a:cubicBezTo>
                    <a:pt x="278" y="224"/>
                    <a:pt x="432" y="212"/>
                    <a:pt x="586" y="212"/>
                  </a:cubicBezTo>
                  <a:cubicBezTo>
                    <a:pt x="1249" y="212"/>
                    <a:pt x="1929" y="429"/>
                    <a:pt x="2412" y="811"/>
                  </a:cubicBezTo>
                  <a:cubicBezTo>
                    <a:pt x="2561" y="929"/>
                    <a:pt x="2688" y="1060"/>
                    <a:pt x="2793" y="1204"/>
                  </a:cubicBezTo>
                  <a:cubicBezTo>
                    <a:pt x="2816" y="1118"/>
                    <a:pt x="2838" y="1034"/>
                    <a:pt x="2859" y="947"/>
                  </a:cubicBezTo>
                  <a:cubicBezTo>
                    <a:pt x="2765" y="840"/>
                    <a:pt x="2661" y="739"/>
                    <a:pt x="2544" y="645"/>
                  </a:cubicBezTo>
                  <a:cubicBezTo>
                    <a:pt x="2020" y="231"/>
                    <a:pt x="1309" y="1"/>
                    <a:pt x="601"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86750" rIns="91425" bIns="8675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73" name="Google Shape;1273;p39"/>
            <p:cNvSpPr/>
            <p:nvPr/>
          </p:nvSpPr>
          <p:spPr>
            <a:xfrm rot="1380000">
              <a:off x="-634320" y="1253880"/>
              <a:ext cx="149400" cy="31680"/>
            </a:xfrm>
            <a:custGeom>
              <a:avLst/>
              <a:gdLst/>
              <a:ahLst/>
              <a:cxnLst/>
              <a:rect l="l" t="t" r="r" b="b"/>
              <a:pathLst>
                <a:path w="1038" h="221" extrusionOk="0">
                  <a:moveTo>
                    <a:pt x="925" y="0"/>
                  </a:moveTo>
                  <a:cubicBezTo>
                    <a:pt x="923" y="0"/>
                    <a:pt x="921" y="0"/>
                    <a:pt x="919" y="0"/>
                  </a:cubicBezTo>
                  <a:cubicBezTo>
                    <a:pt x="834" y="7"/>
                    <a:pt x="743" y="9"/>
                    <a:pt x="648" y="9"/>
                  </a:cubicBezTo>
                  <a:cubicBezTo>
                    <a:pt x="582" y="9"/>
                    <a:pt x="514" y="8"/>
                    <a:pt x="445" y="7"/>
                  </a:cubicBezTo>
                  <a:cubicBezTo>
                    <a:pt x="379" y="6"/>
                    <a:pt x="311" y="5"/>
                    <a:pt x="243" y="5"/>
                  </a:cubicBezTo>
                  <a:cubicBezTo>
                    <a:pt x="163" y="5"/>
                    <a:pt x="82" y="6"/>
                    <a:pt x="1" y="9"/>
                  </a:cubicBezTo>
                  <a:cubicBezTo>
                    <a:pt x="30" y="79"/>
                    <a:pt x="61" y="149"/>
                    <a:pt x="93" y="217"/>
                  </a:cubicBezTo>
                  <a:cubicBezTo>
                    <a:pt x="142" y="216"/>
                    <a:pt x="191" y="216"/>
                    <a:pt x="240" y="216"/>
                  </a:cubicBezTo>
                  <a:cubicBezTo>
                    <a:pt x="307" y="216"/>
                    <a:pt x="374" y="217"/>
                    <a:pt x="440" y="217"/>
                  </a:cubicBezTo>
                  <a:cubicBezTo>
                    <a:pt x="513" y="219"/>
                    <a:pt x="583" y="220"/>
                    <a:pt x="652" y="220"/>
                  </a:cubicBezTo>
                  <a:cubicBezTo>
                    <a:pt x="750" y="220"/>
                    <a:pt x="845" y="218"/>
                    <a:pt x="935" y="211"/>
                  </a:cubicBezTo>
                  <a:cubicBezTo>
                    <a:pt x="993" y="206"/>
                    <a:pt x="1037" y="155"/>
                    <a:pt x="1033" y="97"/>
                  </a:cubicBezTo>
                  <a:cubicBezTo>
                    <a:pt x="1028" y="42"/>
                    <a:pt x="980" y="0"/>
                    <a:pt x="925"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15825" rIns="91425" bIns="158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74" name="Google Shape;1274;p39"/>
            <p:cNvSpPr/>
            <p:nvPr/>
          </p:nvSpPr>
          <p:spPr>
            <a:xfrm rot="1380000">
              <a:off x="123480" y="1397160"/>
              <a:ext cx="514440" cy="203400"/>
            </a:xfrm>
            <a:custGeom>
              <a:avLst/>
              <a:gdLst/>
              <a:ahLst/>
              <a:cxnLst/>
              <a:rect l="l" t="t" r="r" b="b"/>
              <a:pathLst>
                <a:path w="3571" h="1413" extrusionOk="0">
                  <a:moveTo>
                    <a:pt x="1755" y="0"/>
                  </a:moveTo>
                  <a:cubicBezTo>
                    <a:pt x="1477" y="0"/>
                    <a:pt x="1204" y="50"/>
                    <a:pt x="960" y="141"/>
                  </a:cubicBezTo>
                  <a:cubicBezTo>
                    <a:pt x="687" y="209"/>
                    <a:pt x="564" y="454"/>
                    <a:pt x="444" y="690"/>
                  </a:cubicBezTo>
                  <a:cubicBezTo>
                    <a:pt x="346" y="884"/>
                    <a:pt x="245" y="1086"/>
                    <a:pt x="58" y="1223"/>
                  </a:cubicBezTo>
                  <a:cubicBezTo>
                    <a:pt x="11" y="1257"/>
                    <a:pt x="0" y="1323"/>
                    <a:pt x="36" y="1370"/>
                  </a:cubicBezTo>
                  <a:cubicBezTo>
                    <a:pt x="57" y="1397"/>
                    <a:pt x="89" y="1412"/>
                    <a:pt x="121" y="1412"/>
                  </a:cubicBezTo>
                  <a:cubicBezTo>
                    <a:pt x="142" y="1412"/>
                    <a:pt x="164" y="1406"/>
                    <a:pt x="182" y="1392"/>
                  </a:cubicBezTo>
                  <a:cubicBezTo>
                    <a:pt x="409" y="1224"/>
                    <a:pt x="528" y="990"/>
                    <a:pt x="632" y="784"/>
                  </a:cubicBezTo>
                  <a:cubicBezTo>
                    <a:pt x="744" y="564"/>
                    <a:pt x="833" y="389"/>
                    <a:pt x="1023" y="341"/>
                  </a:cubicBezTo>
                  <a:cubicBezTo>
                    <a:pt x="1249" y="256"/>
                    <a:pt x="1501" y="211"/>
                    <a:pt x="1756" y="211"/>
                  </a:cubicBezTo>
                  <a:cubicBezTo>
                    <a:pt x="2347" y="211"/>
                    <a:pt x="2958" y="456"/>
                    <a:pt x="3317" y="1029"/>
                  </a:cubicBezTo>
                  <a:cubicBezTo>
                    <a:pt x="3376" y="1147"/>
                    <a:pt x="3423" y="1277"/>
                    <a:pt x="3456" y="1407"/>
                  </a:cubicBezTo>
                  <a:cubicBezTo>
                    <a:pt x="3497" y="1301"/>
                    <a:pt x="3535" y="1191"/>
                    <a:pt x="3570" y="1081"/>
                  </a:cubicBezTo>
                  <a:cubicBezTo>
                    <a:pt x="3544" y="1018"/>
                    <a:pt x="3520" y="964"/>
                    <a:pt x="3500" y="926"/>
                  </a:cubicBezTo>
                  <a:cubicBezTo>
                    <a:pt x="3095" y="276"/>
                    <a:pt x="2410" y="0"/>
                    <a:pt x="1755"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75" name="Google Shape;1275;p39"/>
            <p:cNvSpPr/>
            <p:nvPr/>
          </p:nvSpPr>
          <p:spPr>
            <a:xfrm rot="1380000">
              <a:off x="-444960" y="1380240"/>
              <a:ext cx="537120" cy="64800"/>
            </a:xfrm>
            <a:custGeom>
              <a:avLst/>
              <a:gdLst/>
              <a:ahLst/>
              <a:cxnLst/>
              <a:rect l="l" t="t" r="r" b="b"/>
              <a:pathLst>
                <a:path w="3728" h="451" extrusionOk="0">
                  <a:moveTo>
                    <a:pt x="3606" y="1"/>
                  </a:moveTo>
                  <a:cubicBezTo>
                    <a:pt x="3590" y="1"/>
                    <a:pt x="3575" y="4"/>
                    <a:pt x="3560" y="11"/>
                  </a:cubicBezTo>
                  <a:cubicBezTo>
                    <a:pt x="3250" y="163"/>
                    <a:pt x="2918" y="240"/>
                    <a:pt x="2568" y="240"/>
                  </a:cubicBezTo>
                  <a:lnTo>
                    <a:pt x="105" y="240"/>
                  </a:lnTo>
                  <a:cubicBezTo>
                    <a:pt x="46" y="240"/>
                    <a:pt x="0" y="286"/>
                    <a:pt x="0" y="346"/>
                  </a:cubicBezTo>
                  <a:cubicBezTo>
                    <a:pt x="0" y="403"/>
                    <a:pt x="46" y="451"/>
                    <a:pt x="105" y="451"/>
                  </a:cubicBezTo>
                  <a:lnTo>
                    <a:pt x="2568" y="451"/>
                  </a:lnTo>
                  <a:cubicBezTo>
                    <a:pt x="2948" y="451"/>
                    <a:pt x="3315" y="367"/>
                    <a:pt x="3654" y="201"/>
                  </a:cubicBezTo>
                  <a:cubicBezTo>
                    <a:pt x="3705" y="176"/>
                    <a:pt x="3727" y="112"/>
                    <a:pt x="3702" y="60"/>
                  </a:cubicBezTo>
                  <a:cubicBezTo>
                    <a:pt x="3683" y="23"/>
                    <a:pt x="3645" y="1"/>
                    <a:pt x="3606"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32400" rIns="91425" bIns="3240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76" name="Google Shape;1276;p39"/>
            <p:cNvSpPr/>
            <p:nvPr/>
          </p:nvSpPr>
          <p:spPr>
            <a:xfrm rot="1380000">
              <a:off x="-627480" y="1315800"/>
              <a:ext cx="1201320" cy="266760"/>
            </a:xfrm>
            <a:custGeom>
              <a:avLst/>
              <a:gdLst/>
              <a:ahLst/>
              <a:cxnLst/>
              <a:rect l="l" t="t" r="r" b="b"/>
              <a:pathLst>
                <a:path w="8336" h="1853" extrusionOk="0">
                  <a:moveTo>
                    <a:pt x="6418" y="1"/>
                  </a:moveTo>
                  <a:cubicBezTo>
                    <a:pt x="6378" y="1"/>
                    <a:pt x="6340" y="24"/>
                    <a:pt x="6323" y="60"/>
                  </a:cubicBezTo>
                  <a:cubicBezTo>
                    <a:pt x="5862" y="1035"/>
                    <a:pt x="4903" y="1642"/>
                    <a:pt x="3815" y="1642"/>
                  </a:cubicBezTo>
                  <a:lnTo>
                    <a:pt x="1" y="1642"/>
                  </a:lnTo>
                  <a:cubicBezTo>
                    <a:pt x="38" y="1713"/>
                    <a:pt x="77" y="1783"/>
                    <a:pt x="115" y="1852"/>
                  </a:cubicBezTo>
                  <a:lnTo>
                    <a:pt x="3815" y="1852"/>
                  </a:lnTo>
                  <a:cubicBezTo>
                    <a:pt x="4961" y="1852"/>
                    <a:pt x="5977" y="1226"/>
                    <a:pt x="6483" y="212"/>
                  </a:cubicBezTo>
                  <a:lnTo>
                    <a:pt x="6966" y="212"/>
                  </a:lnTo>
                  <a:cubicBezTo>
                    <a:pt x="7603" y="212"/>
                    <a:pt x="8122" y="730"/>
                    <a:pt x="8123" y="1368"/>
                  </a:cubicBezTo>
                  <a:lnTo>
                    <a:pt x="8123" y="1827"/>
                  </a:lnTo>
                  <a:cubicBezTo>
                    <a:pt x="8196" y="1694"/>
                    <a:pt x="8266" y="1560"/>
                    <a:pt x="8333" y="1418"/>
                  </a:cubicBezTo>
                  <a:lnTo>
                    <a:pt x="8333" y="1368"/>
                  </a:lnTo>
                  <a:cubicBezTo>
                    <a:pt x="8336" y="613"/>
                    <a:pt x="7720" y="1"/>
                    <a:pt x="6968"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77" name="Google Shape;1277;p39"/>
            <p:cNvSpPr/>
            <p:nvPr/>
          </p:nvSpPr>
          <p:spPr>
            <a:xfrm rot="1380000">
              <a:off x="-618840" y="1378080"/>
              <a:ext cx="1081440" cy="302400"/>
            </a:xfrm>
            <a:custGeom>
              <a:avLst/>
              <a:gdLst/>
              <a:ahLst/>
              <a:cxnLst/>
              <a:rect l="l" t="t" r="r" b="b"/>
              <a:pathLst>
                <a:path w="7504" h="2101" extrusionOk="0">
                  <a:moveTo>
                    <a:pt x="6428" y="1"/>
                  </a:moveTo>
                  <a:cubicBezTo>
                    <a:pt x="6391" y="1"/>
                    <a:pt x="6357" y="19"/>
                    <a:pt x="6337" y="51"/>
                  </a:cubicBezTo>
                  <a:cubicBezTo>
                    <a:pt x="5743" y="1047"/>
                    <a:pt x="4684" y="1641"/>
                    <a:pt x="3511" y="1641"/>
                  </a:cubicBezTo>
                  <a:lnTo>
                    <a:pt x="1" y="1641"/>
                  </a:lnTo>
                  <a:cubicBezTo>
                    <a:pt x="46" y="1713"/>
                    <a:pt x="94" y="1784"/>
                    <a:pt x="140" y="1852"/>
                  </a:cubicBezTo>
                  <a:lnTo>
                    <a:pt x="3511" y="1852"/>
                  </a:lnTo>
                  <a:cubicBezTo>
                    <a:pt x="4740" y="1852"/>
                    <a:pt x="5848" y="1240"/>
                    <a:pt x="6489" y="211"/>
                  </a:cubicBezTo>
                  <a:lnTo>
                    <a:pt x="6663" y="211"/>
                  </a:lnTo>
                  <a:cubicBezTo>
                    <a:pt x="7010" y="211"/>
                    <a:pt x="7292" y="494"/>
                    <a:pt x="7292" y="841"/>
                  </a:cubicBezTo>
                  <a:lnTo>
                    <a:pt x="7292" y="2101"/>
                  </a:lnTo>
                  <a:cubicBezTo>
                    <a:pt x="7365" y="2008"/>
                    <a:pt x="7434" y="1910"/>
                    <a:pt x="7503" y="1810"/>
                  </a:cubicBezTo>
                  <a:lnTo>
                    <a:pt x="7503" y="840"/>
                  </a:lnTo>
                  <a:cubicBezTo>
                    <a:pt x="7502" y="376"/>
                    <a:pt x="7125" y="1"/>
                    <a:pt x="6661"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78" name="Google Shape;1278;p39"/>
            <p:cNvSpPr/>
            <p:nvPr/>
          </p:nvSpPr>
          <p:spPr>
            <a:xfrm rot="1380000">
              <a:off x="-609480" y="1572840"/>
              <a:ext cx="434880" cy="35280"/>
            </a:xfrm>
            <a:custGeom>
              <a:avLst/>
              <a:gdLst/>
              <a:ahLst/>
              <a:cxnLst/>
              <a:rect l="l" t="t" r="r" b="b"/>
              <a:pathLst>
                <a:path w="3020" h="248" extrusionOk="0">
                  <a:moveTo>
                    <a:pt x="2910" y="1"/>
                  </a:moveTo>
                  <a:cubicBezTo>
                    <a:pt x="1925" y="29"/>
                    <a:pt x="954" y="37"/>
                    <a:pt x="0" y="38"/>
                  </a:cubicBezTo>
                  <a:cubicBezTo>
                    <a:pt x="59" y="111"/>
                    <a:pt x="119" y="181"/>
                    <a:pt x="177" y="248"/>
                  </a:cubicBezTo>
                  <a:cubicBezTo>
                    <a:pt x="1074" y="245"/>
                    <a:pt x="1989" y="238"/>
                    <a:pt x="2916" y="210"/>
                  </a:cubicBezTo>
                  <a:cubicBezTo>
                    <a:pt x="2973" y="210"/>
                    <a:pt x="3020" y="161"/>
                    <a:pt x="3018" y="104"/>
                  </a:cubicBezTo>
                  <a:cubicBezTo>
                    <a:pt x="3017" y="46"/>
                    <a:pt x="2968" y="2"/>
                    <a:pt x="2910"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17625" rIns="91425" bIns="176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79" name="Google Shape;1279;p39"/>
            <p:cNvSpPr/>
            <p:nvPr/>
          </p:nvSpPr>
          <p:spPr>
            <a:xfrm rot="1380000">
              <a:off x="267120" y="1724760"/>
              <a:ext cx="30960" cy="207360"/>
            </a:xfrm>
            <a:custGeom>
              <a:avLst/>
              <a:gdLst/>
              <a:ahLst/>
              <a:cxnLst/>
              <a:rect l="l" t="t" r="r" b="b"/>
              <a:pathLst>
                <a:path w="217" h="1442" extrusionOk="0">
                  <a:moveTo>
                    <a:pt x="110" y="1"/>
                  </a:moveTo>
                  <a:cubicBezTo>
                    <a:pt x="51" y="1"/>
                    <a:pt x="5" y="48"/>
                    <a:pt x="5" y="106"/>
                  </a:cubicBezTo>
                  <a:cubicBezTo>
                    <a:pt x="4" y="554"/>
                    <a:pt x="3" y="998"/>
                    <a:pt x="1" y="1441"/>
                  </a:cubicBezTo>
                  <a:cubicBezTo>
                    <a:pt x="72" y="1371"/>
                    <a:pt x="143" y="1296"/>
                    <a:pt x="212" y="1222"/>
                  </a:cubicBezTo>
                  <a:cubicBezTo>
                    <a:pt x="213" y="851"/>
                    <a:pt x="214" y="479"/>
                    <a:pt x="217" y="106"/>
                  </a:cubicBezTo>
                  <a:cubicBezTo>
                    <a:pt x="216" y="49"/>
                    <a:pt x="169" y="1"/>
                    <a:pt x="110"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80" name="Google Shape;1280;p39"/>
            <p:cNvSpPr/>
            <p:nvPr/>
          </p:nvSpPr>
          <p:spPr>
            <a:xfrm rot="1380000">
              <a:off x="-108000" y="1539000"/>
              <a:ext cx="433080" cy="262800"/>
            </a:xfrm>
            <a:custGeom>
              <a:avLst/>
              <a:gdLst/>
              <a:ahLst/>
              <a:cxnLst/>
              <a:rect l="l" t="t" r="r" b="b"/>
              <a:pathLst>
                <a:path w="3007" h="1826" extrusionOk="0">
                  <a:moveTo>
                    <a:pt x="2887" y="1"/>
                  </a:moveTo>
                  <a:cubicBezTo>
                    <a:pt x="2854" y="1"/>
                    <a:pt x="2822" y="16"/>
                    <a:pt x="2803" y="45"/>
                  </a:cubicBezTo>
                  <a:cubicBezTo>
                    <a:pt x="2173" y="930"/>
                    <a:pt x="1188" y="1503"/>
                    <a:pt x="100" y="1615"/>
                  </a:cubicBezTo>
                  <a:cubicBezTo>
                    <a:pt x="42" y="1621"/>
                    <a:pt x="0" y="1673"/>
                    <a:pt x="6" y="1730"/>
                  </a:cubicBezTo>
                  <a:cubicBezTo>
                    <a:pt x="11" y="1785"/>
                    <a:pt x="56" y="1826"/>
                    <a:pt x="109" y="1826"/>
                  </a:cubicBezTo>
                  <a:lnTo>
                    <a:pt x="121" y="1826"/>
                  </a:lnTo>
                  <a:cubicBezTo>
                    <a:pt x="1269" y="1706"/>
                    <a:pt x="2309" y="1103"/>
                    <a:pt x="2974" y="167"/>
                  </a:cubicBezTo>
                  <a:cubicBezTo>
                    <a:pt x="3007" y="120"/>
                    <a:pt x="2997" y="54"/>
                    <a:pt x="2949" y="21"/>
                  </a:cubicBezTo>
                  <a:cubicBezTo>
                    <a:pt x="2930" y="7"/>
                    <a:pt x="2909" y="1"/>
                    <a:pt x="2887"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81" name="Google Shape;1281;p39"/>
            <p:cNvSpPr/>
            <p:nvPr/>
          </p:nvSpPr>
          <p:spPr>
            <a:xfrm rot="1380000">
              <a:off x="-573120" y="1600560"/>
              <a:ext cx="807120" cy="210240"/>
            </a:xfrm>
            <a:custGeom>
              <a:avLst/>
              <a:gdLst/>
              <a:ahLst/>
              <a:cxnLst/>
              <a:rect l="l" t="t" r="r" b="b"/>
              <a:pathLst>
                <a:path w="5602" h="1462" extrusionOk="0">
                  <a:moveTo>
                    <a:pt x="5497" y="1"/>
                  </a:moveTo>
                  <a:cubicBezTo>
                    <a:pt x="5473" y="1"/>
                    <a:pt x="5449" y="9"/>
                    <a:pt x="5430" y="24"/>
                  </a:cubicBezTo>
                  <a:cubicBezTo>
                    <a:pt x="4655" y="664"/>
                    <a:pt x="3698" y="1000"/>
                    <a:pt x="2665" y="1000"/>
                  </a:cubicBezTo>
                  <a:lnTo>
                    <a:pt x="1" y="1000"/>
                  </a:lnTo>
                  <a:cubicBezTo>
                    <a:pt x="74" y="1074"/>
                    <a:pt x="150" y="1145"/>
                    <a:pt x="226" y="1212"/>
                  </a:cubicBezTo>
                  <a:lnTo>
                    <a:pt x="2665" y="1212"/>
                  </a:lnTo>
                  <a:cubicBezTo>
                    <a:pt x="3674" y="1212"/>
                    <a:pt x="4612" y="905"/>
                    <a:pt x="5391" y="324"/>
                  </a:cubicBezTo>
                  <a:lnTo>
                    <a:pt x="5391" y="1461"/>
                  </a:lnTo>
                  <a:cubicBezTo>
                    <a:pt x="5463" y="1408"/>
                    <a:pt x="5533" y="1351"/>
                    <a:pt x="5602" y="1292"/>
                  </a:cubicBezTo>
                  <a:lnTo>
                    <a:pt x="5602" y="105"/>
                  </a:lnTo>
                  <a:cubicBezTo>
                    <a:pt x="5602" y="65"/>
                    <a:pt x="5579" y="28"/>
                    <a:pt x="5542" y="11"/>
                  </a:cubicBezTo>
                  <a:cubicBezTo>
                    <a:pt x="5527" y="4"/>
                    <a:pt x="5512" y="1"/>
                    <a:pt x="5497"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82" name="Google Shape;1282;p39"/>
            <p:cNvSpPr/>
            <p:nvPr/>
          </p:nvSpPr>
          <p:spPr>
            <a:xfrm rot="1380000">
              <a:off x="-519480" y="1764360"/>
              <a:ext cx="449640" cy="51840"/>
            </a:xfrm>
            <a:custGeom>
              <a:avLst/>
              <a:gdLst/>
              <a:ahLst/>
              <a:cxnLst/>
              <a:rect l="l" t="t" r="r" b="b"/>
              <a:pathLst>
                <a:path w="3121" h="361" extrusionOk="0">
                  <a:moveTo>
                    <a:pt x="3008" y="1"/>
                  </a:moveTo>
                  <a:cubicBezTo>
                    <a:pt x="3005" y="1"/>
                    <a:pt x="3002" y="1"/>
                    <a:pt x="2998" y="1"/>
                  </a:cubicBezTo>
                  <a:cubicBezTo>
                    <a:pt x="2188" y="82"/>
                    <a:pt x="1422" y="150"/>
                    <a:pt x="654" y="150"/>
                  </a:cubicBezTo>
                  <a:cubicBezTo>
                    <a:pt x="437" y="150"/>
                    <a:pt x="219" y="145"/>
                    <a:pt x="1" y="133"/>
                  </a:cubicBezTo>
                  <a:lnTo>
                    <a:pt x="1" y="133"/>
                  </a:lnTo>
                  <a:cubicBezTo>
                    <a:pt x="116" y="214"/>
                    <a:pt x="232" y="289"/>
                    <a:pt x="351" y="357"/>
                  </a:cubicBezTo>
                  <a:cubicBezTo>
                    <a:pt x="453" y="359"/>
                    <a:pt x="556" y="360"/>
                    <a:pt x="658" y="360"/>
                  </a:cubicBezTo>
                  <a:cubicBezTo>
                    <a:pt x="1431" y="360"/>
                    <a:pt x="2204" y="294"/>
                    <a:pt x="3020" y="212"/>
                  </a:cubicBezTo>
                  <a:cubicBezTo>
                    <a:pt x="3077" y="206"/>
                    <a:pt x="3120" y="155"/>
                    <a:pt x="3113" y="97"/>
                  </a:cubicBezTo>
                  <a:cubicBezTo>
                    <a:pt x="3108" y="42"/>
                    <a:pt x="3060" y="1"/>
                    <a:pt x="3008"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25900" rIns="91425" bIns="2590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83" name="Google Shape;1283;p39"/>
            <p:cNvSpPr/>
            <p:nvPr/>
          </p:nvSpPr>
          <p:spPr>
            <a:xfrm rot="1380000">
              <a:off x="-57240" y="1830960"/>
              <a:ext cx="158400" cy="119160"/>
            </a:xfrm>
            <a:custGeom>
              <a:avLst/>
              <a:gdLst/>
              <a:ahLst/>
              <a:cxnLst/>
              <a:rect l="l" t="t" r="r" b="b"/>
              <a:pathLst>
                <a:path w="1101" h="828" extrusionOk="0">
                  <a:moveTo>
                    <a:pt x="996" y="0"/>
                  </a:moveTo>
                  <a:cubicBezTo>
                    <a:pt x="979" y="0"/>
                    <a:pt x="962" y="4"/>
                    <a:pt x="947" y="12"/>
                  </a:cubicBezTo>
                  <a:cubicBezTo>
                    <a:pt x="674" y="154"/>
                    <a:pt x="385" y="269"/>
                    <a:pt x="88" y="356"/>
                  </a:cubicBezTo>
                  <a:cubicBezTo>
                    <a:pt x="31" y="372"/>
                    <a:pt x="0" y="431"/>
                    <a:pt x="17" y="486"/>
                  </a:cubicBezTo>
                  <a:cubicBezTo>
                    <a:pt x="30" y="532"/>
                    <a:pt x="71" y="562"/>
                    <a:pt x="116" y="562"/>
                  </a:cubicBezTo>
                  <a:cubicBezTo>
                    <a:pt x="126" y="562"/>
                    <a:pt x="136" y="561"/>
                    <a:pt x="146" y="558"/>
                  </a:cubicBezTo>
                  <a:cubicBezTo>
                    <a:pt x="402" y="483"/>
                    <a:pt x="651" y="389"/>
                    <a:pt x="890" y="275"/>
                  </a:cubicBezTo>
                  <a:lnTo>
                    <a:pt x="890" y="827"/>
                  </a:lnTo>
                  <a:cubicBezTo>
                    <a:pt x="961" y="788"/>
                    <a:pt x="1030" y="745"/>
                    <a:pt x="1100" y="701"/>
                  </a:cubicBezTo>
                  <a:lnTo>
                    <a:pt x="1100" y="105"/>
                  </a:lnTo>
                  <a:cubicBezTo>
                    <a:pt x="1100" y="70"/>
                    <a:pt x="1082" y="34"/>
                    <a:pt x="1050" y="16"/>
                  </a:cubicBezTo>
                  <a:cubicBezTo>
                    <a:pt x="1033" y="5"/>
                    <a:pt x="1015" y="0"/>
                    <a:pt x="996"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59750" rIns="91425" bIns="5975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84" name="Google Shape;1284;p39"/>
            <p:cNvSpPr/>
            <p:nvPr/>
          </p:nvSpPr>
          <p:spPr>
            <a:xfrm rot="1380000">
              <a:off x="-421560" y="1856160"/>
              <a:ext cx="429120" cy="70920"/>
            </a:xfrm>
            <a:custGeom>
              <a:avLst/>
              <a:gdLst/>
              <a:ahLst/>
              <a:cxnLst/>
              <a:rect l="l" t="t" r="r" b="b"/>
              <a:pathLst>
                <a:path w="2979" h="495" extrusionOk="0">
                  <a:moveTo>
                    <a:pt x="2869" y="0"/>
                  </a:moveTo>
                  <a:cubicBezTo>
                    <a:pt x="2858" y="0"/>
                    <a:pt x="2847" y="2"/>
                    <a:pt x="2837" y="5"/>
                  </a:cubicBezTo>
                  <a:cubicBezTo>
                    <a:pt x="2285" y="189"/>
                    <a:pt x="1697" y="282"/>
                    <a:pt x="1092" y="282"/>
                  </a:cubicBezTo>
                  <a:lnTo>
                    <a:pt x="0" y="282"/>
                  </a:lnTo>
                  <a:cubicBezTo>
                    <a:pt x="234" y="378"/>
                    <a:pt x="472" y="449"/>
                    <a:pt x="709" y="494"/>
                  </a:cubicBezTo>
                  <a:lnTo>
                    <a:pt x="1093" y="494"/>
                  </a:lnTo>
                  <a:cubicBezTo>
                    <a:pt x="1672" y="494"/>
                    <a:pt x="2235" y="412"/>
                    <a:pt x="2767" y="249"/>
                  </a:cubicBezTo>
                  <a:lnTo>
                    <a:pt x="2767" y="288"/>
                  </a:lnTo>
                  <a:cubicBezTo>
                    <a:pt x="2837" y="259"/>
                    <a:pt x="2908" y="231"/>
                    <a:pt x="2978" y="198"/>
                  </a:cubicBezTo>
                  <a:lnTo>
                    <a:pt x="2978" y="105"/>
                  </a:lnTo>
                  <a:cubicBezTo>
                    <a:pt x="2975" y="72"/>
                    <a:pt x="2959" y="40"/>
                    <a:pt x="2931" y="19"/>
                  </a:cubicBezTo>
                  <a:cubicBezTo>
                    <a:pt x="2913" y="7"/>
                    <a:pt x="2891" y="0"/>
                    <a:pt x="2869"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35625" rIns="91425" bIns="356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85" name="Google Shape;1285;p39"/>
            <p:cNvSpPr/>
            <p:nvPr/>
          </p:nvSpPr>
          <p:spPr>
            <a:xfrm rot="1380000">
              <a:off x="691920" y="1202400"/>
              <a:ext cx="125280" cy="152280"/>
            </a:xfrm>
            <a:custGeom>
              <a:avLst/>
              <a:gdLst/>
              <a:ahLst/>
              <a:cxnLst/>
              <a:rect l="l" t="t" r="r" b="b"/>
              <a:pathLst>
                <a:path w="871" h="1058" extrusionOk="0">
                  <a:moveTo>
                    <a:pt x="869" y="1"/>
                  </a:moveTo>
                  <a:cubicBezTo>
                    <a:pt x="619" y="177"/>
                    <a:pt x="350" y="326"/>
                    <a:pt x="68" y="437"/>
                  </a:cubicBezTo>
                  <a:cubicBezTo>
                    <a:pt x="28" y="454"/>
                    <a:pt x="0" y="492"/>
                    <a:pt x="0" y="534"/>
                  </a:cubicBezTo>
                  <a:cubicBezTo>
                    <a:pt x="0" y="578"/>
                    <a:pt x="26" y="616"/>
                    <a:pt x="68" y="633"/>
                  </a:cubicBezTo>
                  <a:cubicBezTo>
                    <a:pt x="348" y="744"/>
                    <a:pt x="608" y="887"/>
                    <a:pt x="850" y="1057"/>
                  </a:cubicBezTo>
                  <a:cubicBezTo>
                    <a:pt x="856" y="975"/>
                    <a:pt x="860" y="894"/>
                    <a:pt x="864" y="810"/>
                  </a:cubicBezTo>
                  <a:cubicBezTo>
                    <a:pt x="708" y="707"/>
                    <a:pt x="544" y="615"/>
                    <a:pt x="373" y="536"/>
                  </a:cubicBezTo>
                  <a:cubicBezTo>
                    <a:pt x="544" y="455"/>
                    <a:pt x="711" y="361"/>
                    <a:pt x="870" y="256"/>
                  </a:cubicBezTo>
                  <a:cubicBezTo>
                    <a:pt x="871" y="209"/>
                    <a:pt x="871" y="163"/>
                    <a:pt x="871" y="115"/>
                  </a:cubicBezTo>
                  <a:cubicBezTo>
                    <a:pt x="871" y="77"/>
                    <a:pt x="870" y="39"/>
                    <a:pt x="869"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76300" rIns="91425" bIns="7630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grpSp>
      <p:sp>
        <p:nvSpPr>
          <p:cNvPr id="1286" name="Google Shape;1286;p39"/>
          <p:cNvSpPr/>
          <p:nvPr/>
        </p:nvSpPr>
        <p:spPr>
          <a:xfrm>
            <a:off x="128520" y="140760"/>
            <a:ext cx="8862120" cy="4861440"/>
          </a:xfrm>
          <a:prstGeom prst="roundRect">
            <a:avLst>
              <a:gd name="adj" fmla="val 0"/>
            </a:avLst>
          </a:prstGeom>
          <a:noFill/>
          <a:ln w="19050" cap="flat" cmpd="sng">
            <a:solidFill>
              <a:srgbClr val="1C1F2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87" name="Google Shape;1287;p39"/>
          <p:cNvSpPr txBox="1">
            <a:spLocks noGrp="1"/>
          </p:cNvSpPr>
          <p:nvPr>
            <p:ph type="title"/>
          </p:nvPr>
        </p:nvSpPr>
        <p:spPr>
          <a:xfrm>
            <a:off x="720000" y="444960"/>
            <a:ext cx="7703640" cy="5724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MAIN_POINT">
  <p:cSld name="MAIN_POINT">
    <p:bg>
      <p:bgPr>
        <a:solidFill>
          <a:schemeClr val="lt1"/>
        </a:solidFill>
        <a:effectLst/>
      </p:bgPr>
    </p:bg>
    <p:spTree>
      <p:nvGrpSpPr>
        <p:cNvPr id="1" name="Shape 1288"/>
        <p:cNvGrpSpPr/>
        <p:nvPr/>
      </p:nvGrpSpPr>
      <p:grpSpPr>
        <a:xfrm>
          <a:off x="0" y="0"/>
          <a:ext cx="0" cy="0"/>
          <a:chOff x="0" y="0"/>
          <a:chExt cx="0" cy="0"/>
        </a:xfrm>
      </p:grpSpPr>
      <p:grpSp>
        <p:nvGrpSpPr>
          <p:cNvPr id="1289" name="Google Shape;1289;p40"/>
          <p:cNvGrpSpPr/>
          <p:nvPr/>
        </p:nvGrpSpPr>
        <p:grpSpPr>
          <a:xfrm>
            <a:off x="-347305" y="2699117"/>
            <a:ext cx="2124830" cy="3152496"/>
            <a:chOff x="-347305" y="2699117"/>
            <a:chExt cx="2124830" cy="3152496"/>
          </a:xfrm>
        </p:grpSpPr>
        <p:sp>
          <p:nvSpPr>
            <p:cNvPr id="1290" name="Google Shape;1290;p40"/>
            <p:cNvSpPr/>
            <p:nvPr/>
          </p:nvSpPr>
          <p:spPr>
            <a:xfrm rot="-882600">
              <a:off x="5760" y="4943880"/>
              <a:ext cx="405360" cy="704160"/>
            </a:xfrm>
            <a:custGeom>
              <a:avLst/>
              <a:gdLst/>
              <a:ahLst/>
              <a:cxnLst/>
              <a:rect l="l" t="t" r="r" b="b"/>
              <a:pathLst>
                <a:path w="2043" h="3547" extrusionOk="0">
                  <a:moveTo>
                    <a:pt x="0" y="0"/>
                  </a:moveTo>
                  <a:lnTo>
                    <a:pt x="0" y="0"/>
                  </a:lnTo>
                  <a:cubicBezTo>
                    <a:pt x="379" y="1555"/>
                    <a:pt x="1134" y="2755"/>
                    <a:pt x="2042" y="3546"/>
                  </a:cubicBezTo>
                  <a:cubicBezTo>
                    <a:pt x="1220" y="2482"/>
                    <a:pt x="530" y="1290"/>
                    <a:pt x="0"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91" name="Google Shape;1291;p40"/>
            <p:cNvSpPr/>
            <p:nvPr/>
          </p:nvSpPr>
          <p:spPr>
            <a:xfrm rot="-882600">
              <a:off x="-132480" y="4458600"/>
              <a:ext cx="438480" cy="1029240"/>
            </a:xfrm>
            <a:custGeom>
              <a:avLst/>
              <a:gdLst/>
              <a:ahLst/>
              <a:cxnLst/>
              <a:rect l="l" t="t" r="r" b="b"/>
              <a:pathLst>
                <a:path w="2209" h="5184" extrusionOk="0">
                  <a:moveTo>
                    <a:pt x="2" y="0"/>
                  </a:moveTo>
                  <a:lnTo>
                    <a:pt x="2" y="99"/>
                  </a:lnTo>
                  <a:cubicBezTo>
                    <a:pt x="2" y="152"/>
                    <a:pt x="1" y="203"/>
                    <a:pt x="1" y="255"/>
                  </a:cubicBezTo>
                  <a:cubicBezTo>
                    <a:pt x="1" y="481"/>
                    <a:pt x="10" y="701"/>
                    <a:pt x="23" y="916"/>
                  </a:cubicBezTo>
                  <a:cubicBezTo>
                    <a:pt x="463" y="2419"/>
                    <a:pt x="1125" y="3839"/>
                    <a:pt x="2000" y="5136"/>
                  </a:cubicBezTo>
                  <a:cubicBezTo>
                    <a:pt x="2021" y="5167"/>
                    <a:pt x="2053" y="5184"/>
                    <a:pt x="2087" y="5184"/>
                  </a:cubicBezTo>
                  <a:cubicBezTo>
                    <a:pt x="2107" y="5184"/>
                    <a:pt x="2128" y="5178"/>
                    <a:pt x="2146" y="5165"/>
                  </a:cubicBezTo>
                  <a:cubicBezTo>
                    <a:pt x="2195" y="5132"/>
                    <a:pt x="2209" y="5068"/>
                    <a:pt x="2176" y="5018"/>
                  </a:cubicBezTo>
                  <a:cubicBezTo>
                    <a:pt x="1150" y="3497"/>
                    <a:pt x="419" y="1801"/>
                    <a:pt x="2"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92" name="Google Shape;1292;p40"/>
            <p:cNvSpPr/>
            <p:nvPr/>
          </p:nvSpPr>
          <p:spPr>
            <a:xfrm rot="-882600">
              <a:off x="479520" y="5404680"/>
              <a:ext cx="300240" cy="317880"/>
            </a:xfrm>
            <a:custGeom>
              <a:avLst/>
              <a:gdLst/>
              <a:ahLst/>
              <a:cxnLst/>
              <a:rect l="l" t="t" r="r" b="b"/>
              <a:pathLst>
                <a:path w="1513" h="1603" extrusionOk="0">
                  <a:moveTo>
                    <a:pt x="120" y="0"/>
                  </a:moveTo>
                  <a:cubicBezTo>
                    <a:pt x="98" y="0"/>
                    <a:pt x="77" y="7"/>
                    <a:pt x="59" y="20"/>
                  </a:cubicBezTo>
                  <a:cubicBezTo>
                    <a:pt x="11" y="55"/>
                    <a:pt x="0" y="121"/>
                    <a:pt x="34" y="167"/>
                  </a:cubicBezTo>
                  <a:cubicBezTo>
                    <a:pt x="346" y="596"/>
                    <a:pt x="675" y="1003"/>
                    <a:pt x="1020" y="1387"/>
                  </a:cubicBezTo>
                  <a:cubicBezTo>
                    <a:pt x="1183" y="1471"/>
                    <a:pt x="1347" y="1543"/>
                    <a:pt x="1513" y="1603"/>
                  </a:cubicBezTo>
                  <a:cubicBezTo>
                    <a:pt x="1048" y="1123"/>
                    <a:pt x="610" y="603"/>
                    <a:pt x="204" y="42"/>
                  </a:cubicBezTo>
                  <a:cubicBezTo>
                    <a:pt x="185" y="15"/>
                    <a:pt x="152" y="0"/>
                    <a:pt x="120"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93" name="Google Shape;1293;p40"/>
            <p:cNvSpPr/>
            <p:nvPr/>
          </p:nvSpPr>
          <p:spPr>
            <a:xfrm rot="-882600">
              <a:off x="-227880" y="4084920"/>
              <a:ext cx="274680" cy="952920"/>
            </a:xfrm>
            <a:custGeom>
              <a:avLst/>
              <a:gdLst/>
              <a:ahLst/>
              <a:cxnLst/>
              <a:rect l="l" t="t" r="r" b="b"/>
              <a:pathLst>
                <a:path w="1384" h="4800" extrusionOk="0">
                  <a:moveTo>
                    <a:pt x="121" y="0"/>
                  </a:moveTo>
                  <a:cubicBezTo>
                    <a:pt x="71" y="238"/>
                    <a:pt x="31" y="482"/>
                    <a:pt x="0" y="734"/>
                  </a:cubicBezTo>
                  <a:cubicBezTo>
                    <a:pt x="204" y="2122"/>
                    <a:pt x="591" y="3461"/>
                    <a:pt x="1165" y="4736"/>
                  </a:cubicBezTo>
                  <a:cubicBezTo>
                    <a:pt x="1185" y="4776"/>
                    <a:pt x="1223" y="4799"/>
                    <a:pt x="1263" y="4799"/>
                  </a:cubicBezTo>
                  <a:cubicBezTo>
                    <a:pt x="1278" y="4799"/>
                    <a:pt x="1293" y="4796"/>
                    <a:pt x="1307" y="4790"/>
                  </a:cubicBezTo>
                  <a:cubicBezTo>
                    <a:pt x="1359" y="4766"/>
                    <a:pt x="1384" y="4703"/>
                    <a:pt x="1358" y="4650"/>
                  </a:cubicBezTo>
                  <a:cubicBezTo>
                    <a:pt x="697" y="3179"/>
                    <a:pt x="282" y="1620"/>
                    <a:pt x="121"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94" name="Google Shape;1294;p40"/>
            <p:cNvSpPr/>
            <p:nvPr/>
          </p:nvSpPr>
          <p:spPr>
            <a:xfrm rot="-882600">
              <a:off x="288360" y="4973760"/>
              <a:ext cx="638280" cy="792000"/>
            </a:xfrm>
            <a:custGeom>
              <a:avLst/>
              <a:gdLst/>
              <a:ahLst/>
              <a:cxnLst/>
              <a:rect l="l" t="t" r="r" b="b"/>
              <a:pathLst>
                <a:path w="3215" h="3989" extrusionOk="0">
                  <a:moveTo>
                    <a:pt x="121" y="1"/>
                  </a:moveTo>
                  <a:cubicBezTo>
                    <a:pt x="105" y="1"/>
                    <a:pt x="88" y="5"/>
                    <a:pt x="73" y="12"/>
                  </a:cubicBezTo>
                  <a:cubicBezTo>
                    <a:pt x="20" y="39"/>
                    <a:pt x="1" y="102"/>
                    <a:pt x="26" y="155"/>
                  </a:cubicBezTo>
                  <a:cubicBezTo>
                    <a:pt x="772" y="1615"/>
                    <a:pt x="1736" y="2890"/>
                    <a:pt x="2854" y="3943"/>
                  </a:cubicBezTo>
                  <a:cubicBezTo>
                    <a:pt x="2974" y="3965"/>
                    <a:pt x="3095" y="3980"/>
                    <a:pt x="3214" y="3988"/>
                  </a:cubicBezTo>
                  <a:cubicBezTo>
                    <a:pt x="2022" y="2915"/>
                    <a:pt x="999" y="1591"/>
                    <a:pt x="216" y="58"/>
                  </a:cubicBezTo>
                  <a:cubicBezTo>
                    <a:pt x="196" y="22"/>
                    <a:pt x="159" y="1"/>
                    <a:pt x="121"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95" name="Google Shape;1295;p40"/>
            <p:cNvSpPr/>
            <p:nvPr/>
          </p:nvSpPr>
          <p:spPr>
            <a:xfrm rot="-882600">
              <a:off x="163440" y="4535280"/>
              <a:ext cx="862920" cy="1226880"/>
            </a:xfrm>
            <a:custGeom>
              <a:avLst/>
              <a:gdLst/>
              <a:ahLst/>
              <a:cxnLst/>
              <a:rect l="l" t="t" r="r" b="b"/>
              <a:pathLst>
                <a:path w="4347" h="6178" extrusionOk="0">
                  <a:moveTo>
                    <a:pt x="117" y="1"/>
                  </a:moveTo>
                  <a:cubicBezTo>
                    <a:pt x="106" y="1"/>
                    <a:pt x="95" y="2"/>
                    <a:pt x="85" y="6"/>
                  </a:cubicBezTo>
                  <a:cubicBezTo>
                    <a:pt x="30" y="26"/>
                    <a:pt x="0" y="84"/>
                    <a:pt x="18" y="139"/>
                  </a:cubicBezTo>
                  <a:cubicBezTo>
                    <a:pt x="837" y="2586"/>
                    <a:pt x="2261" y="4659"/>
                    <a:pt x="4053" y="6178"/>
                  </a:cubicBezTo>
                  <a:cubicBezTo>
                    <a:pt x="4149" y="6172"/>
                    <a:pt x="4248" y="6162"/>
                    <a:pt x="4347" y="6148"/>
                  </a:cubicBezTo>
                  <a:cubicBezTo>
                    <a:pt x="2510" y="4644"/>
                    <a:pt x="1050" y="2555"/>
                    <a:pt x="217" y="73"/>
                  </a:cubicBezTo>
                  <a:cubicBezTo>
                    <a:pt x="202" y="29"/>
                    <a:pt x="161" y="1"/>
                    <a:pt x="117"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96" name="Google Shape;1296;p40"/>
            <p:cNvSpPr/>
            <p:nvPr/>
          </p:nvSpPr>
          <p:spPr>
            <a:xfrm rot="-882600">
              <a:off x="-243000" y="3798720"/>
              <a:ext cx="161640" cy="842400"/>
            </a:xfrm>
            <a:custGeom>
              <a:avLst/>
              <a:gdLst/>
              <a:ahLst/>
              <a:cxnLst/>
              <a:rect l="l" t="t" r="r" b="b"/>
              <a:pathLst>
                <a:path w="815" h="4242" extrusionOk="0">
                  <a:moveTo>
                    <a:pt x="199" y="1"/>
                  </a:moveTo>
                  <a:cubicBezTo>
                    <a:pt x="128" y="172"/>
                    <a:pt x="61" y="350"/>
                    <a:pt x="0" y="532"/>
                  </a:cubicBezTo>
                  <a:cubicBezTo>
                    <a:pt x="50" y="1771"/>
                    <a:pt x="249" y="2991"/>
                    <a:pt x="595" y="4165"/>
                  </a:cubicBezTo>
                  <a:cubicBezTo>
                    <a:pt x="610" y="4212"/>
                    <a:pt x="653" y="4241"/>
                    <a:pt x="699" y="4241"/>
                  </a:cubicBezTo>
                  <a:cubicBezTo>
                    <a:pt x="708" y="4241"/>
                    <a:pt x="717" y="4240"/>
                    <a:pt x="726" y="4238"/>
                  </a:cubicBezTo>
                  <a:cubicBezTo>
                    <a:pt x="782" y="4222"/>
                    <a:pt x="814" y="4162"/>
                    <a:pt x="798" y="4106"/>
                  </a:cubicBezTo>
                  <a:cubicBezTo>
                    <a:pt x="407" y="2785"/>
                    <a:pt x="207" y="1404"/>
                    <a:pt x="199"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97" name="Google Shape;1297;p40"/>
            <p:cNvSpPr/>
            <p:nvPr/>
          </p:nvSpPr>
          <p:spPr>
            <a:xfrm rot="-882600">
              <a:off x="112680" y="4350240"/>
              <a:ext cx="465480" cy="952200"/>
            </a:xfrm>
            <a:custGeom>
              <a:avLst/>
              <a:gdLst/>
              <a:ahLst/>
              <a:cxnLst/>
              <a:rect l="l" t="t" r="r" b="b"/>
              <a:pathLst>
                <a:path w="2345" h="4795" extrusionOk="0">
                  <a:moveTo>
                    <a:pt x="119" y="1"/>
                  </a:moveTo>
                  <a:cubicBezTo>
                    <a:pt x="111" y="1"/>
                    <a:pt x="102" y="2"/>
                    <a:pt x="94" y="4"/>
                  </a:cubicBezTo>
                  <a:cubicBezTo>
                    <a:pt x="35" y="18"/>
                    <a:pt x="1" y="75"/>
                    <a:pt x="16" y="131"/>
                  </a:cubicBezTo>
                  <a:cubicBezTo>
                    <a:pt x="441" y="1820"/>
                    <a:pt x="1155" y="3375"/>
                    <a:pt x="2140" y="4751"/>
                  </a:cubicBezTo>
                  <a:cubicBezTo>
                    <a:pt x="2160" y="4779"/>
                    <a:pt x="2192" y="4795"/>
                    <a:pt x="2226" y="4795"/>
                  </a:cubicBezTo>
                  <a:cubicBezTo>
                    <a:pt x="2248" y="4795"/>
                    <a:pt x="2268" y="4787"/>
                    <a:pt x="2288" y="4775"/>
                  </a:cubicBezTo>
                  <a:cubicBezTo>
                    <a:pt x="2336" y="4741"/>
                    <a:pt x="2345" y="4675"/>
                    <a:pt x="2312" y="4628"/>
                  </a:cubicBezTo>
                  <a:cubicBezTo>
                    <a:pt x="1343" y="3276"/>
                    <a:pt x="639" y="1746"/>
                    <a:pt x="221" y="81"/>
                  </a:cubicBezTo>
                  <a:cubicBezTo>
                    <a:pt x="210" y="33"/>
                    <a:pt x="167" y="1"/>
                    <a:pt x="119"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98" name="Google Shape;1298;p40"/>
            <p:cNvSpPr/>
            <p:nvPr/>
          </p:nvSpPr>
          <p:spPr>
            <a:xfrm rot="-882600">
              <a:off x="792360" y="5222160"/>
              <a:ext cx="448560" cy="421200"/>
            </a:xfrm>
            <a:custGeom>
              <a:avLst/>
              <a:gdLst/>
              <a:ahLst/>
              <a:cxnLst/>
              <a:rect l="l" t="t" r="r" b="b"/>
              <a:pathLst>
                <a:path w="2260" h="2123" extrusionOk="0">
                  <a:moveTo>
                    <a:pt x="119" y="1"/>
                  </a:moveTo>
                  <a:cubicBezTo>
                    <a:pt x="96" y="1"/>
                    <a:pt x="72" y="8"/>
                    <a:pt x="53" y="23"/>
                  </a:cubicBezTo>
                  <a:cubicBezTo>
                    <a:pt x="7" y="60"/>
                    <a:pt x="1" y="126"/>
                    <a:pt x="37" y="171"/>
                  </a:cubicBezTo>
                  <a:cubicBezTo>
                    <a:pt x="631" y="910"/>
                    <a:pt x="1295" y="1562"/>
                    <a:pt x="2011" y="2122"/>
                  </a:cubicBezTo>
                  <a:cubicBezTo>
                    <a:pt x="2094" y="2100"/>
                    <a:pt x="2177" y="2076"/>
                    <a:pt x="2260" y="2049"/>
                  </a:cubicBezTo>
                  <a:cubicBezTo>
                    <a:pt x="1512" y="1476"/>
                    <a:pt x="818" y="807"/>
                    <a:pt x="201" y="39"/>
                  </a:cubicBezTo>
                  <a:cubicBezTo>
                    <a:pt x="180" y="14"/>
                    <a:pt x="149" y="1"/>
                    <a:pt x="119"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99" name="Google Shape;1299;p40"/>
            <p:cNvSpPr/>
            <p:nvPr/>
          </p:nvSpPr>
          <p:spPr>
            <a:xfrm rot="-882600">
              <a:off x="-203760" y="3571920"/>
              <a:ext cx="102240" cy="799200"/>
            </a:xfrm>
            <a:custGeom>
              <a:avLst/>
              <a:gdLst/>
              <a:ahLst/>
              <a:cxnLst/>
              <a:rect l="l" t="t" r="r" b="b"/>
              <a:pathLst>
                <a:path w="516" h="4025" extrusionOk="0">
                  <a:moveTo>
                    <a:pt x="251" y="1"/>
                  </a:moveTo>
                  <a:lnTo>
                    <a:pt x="251" y="1"/>
                  </a:lnTo>
                  <a:cubicBezTo>
                    <a:pt x="170" y="128"/>
                    <a:pt x="91" y="260"/>
                    <a:pt x="15" y="398"/>
                  </a:cubicBezTo>
                  <a:cubicBezTo>
                    <a:pt x="6" y="600"/>
                    <a:pt x="1" y="802"/>
                    <a:pt x="1" y="1005"/>
                  </a:cubicBezTo>
                  <a:cubicBezTo>
                    <a:pt x="1" y="1994"/>
                    <a:pt x="102" y="2982"/>
                    <a:pt x="297" y="3941"/>
                  </a:cubicBezTo>
                  <a:cubicBezTo>
                    <a:pt x="308" y="3990"/>
                    <a:pt x="352" y="4025"/>
                    <a:pt x="402" y="4025"/>
                  </a:cubicBezTo>
                  <a:cubicBezTo>
                    <a:pt x="408" y="4025"/>
                    <a:pt x="415" y="4024"/>
                    <a:pt x="422" y="4023"/>
                  </a:cubicBezTo>
                  <a:cubicBezTo>
                    <a:pt x="478" y="4011"/>
                    <a:pt x="515" y="3956"/>
                    <a:pt x="504" y="3898"/>
                  </a:cubicBezTo>
                  <a:cubicBezTo>
                    <a:pt x="310" y="2954"/>
                    <a:pt x="212" y="1981"/>
                    <a:pt x="212" y="1005"/>
                  </a:cubicBezTo>
                  <a:cubicBezTo>
                    <a:pt x="212" y="666"/>
                    <a:pt x="228" y="332"/>
                    <a:pt x="251"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00" name="Google Shape;1300;p40"/>
            <p:cNvSpPr/>
            <p:nvPr/>
          </p:nvSpPr>
          <p:spPr>
            <a:xfrm rot="-882600">
              <a:off x="48960" y="3244320"/>
              <a:ext cx="1042200" cy="2439360"/>
            </a:xfrm>
            <a:custGeom>
              <a:avLst/>
              <a:gdLst/>
              <a:ahLst/>
              <a:cxnLst/>
              <a:rect l="l" t="t" r="r" b="b"/>
              <a:pathLst>
                <a:path w="5249" h="12283" extrusionOk="0">
                  <a:moveTo>
                    <a:pt x="329" y="1"/>
                  </a:moveTo>
                  <a:cubicBezTo>
                    <a:pt x="246" y="94"/>
                    <a:pt x="164" y="193"/>
                    <a:pt x="85" y="294"/>
                  </a:cubicBezTo>
                  <a:cubicBezTo>
                    <a:pt x="31" y="792"/>
                    <a:pt x="0" y="1296"/>
                    <a:pt x="0" y="1811"/>
                  </a:cubicBezTo>
                  <a:cubicBezTo>
                    <a:pt x="0" y="6192"/>
                    <a:pt x="2006" y="10053"/>
                    <a:pt x="5031" y="12283"/>
                  </a:cubicBezTo>
                  <a:cubicBezTo>
                    <a:pt x="5104" y="12252"/>
                    <a:pt x="5176" y="12217"/>
                    <a:pt x="5248" y="12182"/>
                  </a:cubicBezTo>
                  <a:cubicBezTo>
                    <a:pt x="2225" y="10000"/>
                    <a:pt x="212" y="6167"/>
                    <a:pt x="212" y="1811"/>
                  </a:cubicBezTo>
                  <a:cubicBezTo>
                    <a:pt x="212" y="1196"/>
                    <a:pt x="252" y="591"/>
                    <a:pt x="329"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01" name="Google Shape;1301;p40"/>
            <p:cNvSpPr/>
            <p:nvPr/>
          </p:nvSpPr>
          <p:spPr>
            <a:xfrm rot="-882600">
              <a:off x="17640" y="3218400"/>
              <a:ext cx="250920" cy="1525320"/>
            </a:xfrm>
            <a:custGeom>
              <a:avLst/>
              <a:gdLst/>
              <a:ahLst/>
              <a:cxnLst/>
              <a:rect l="l" t="t" r="r" b="b"/>
              <a:pathLst>
                <a:path w="1265" h="7681" extrusionOk="0">
                  <a:moveTo>
                    <a:pt x="429" y="0"/>
                  </a:moveTo>
                  <a:cubicBezTo>
                    <a:pt x="345" y="68"/>
                    <a:pt x="261" y="138"/>
                    <a:pt x="181" y="214"/>
                  </a:cubicBezTo>
                  <a:cubicBezTo>
                    <a:pt x="63" y="925"/>
                    <a:pt x="1" y="1657"/>
                    <a:pt x="1" y="2408"/>
                  </a:cubicBezTo>
                  <a:cubicBezTo>
                    <a:pt x="1" y="4230"/>
                    <a:pt x="353" y="5984"/>
                    <a:pt x="1049" y="7615"/>
                  </a:cubicBezTo>
                  <a:cubicBezTo>
                    <a:pt x="1065" y="7656"/>
                    <a:pt x="1105" y="7680"/>
                    <a:pt x="1146" y="7680"/>
                  </a:cubicBezTo>
                  <a:cubicBezTo>
                    <a:pt x="1160" y="7680"/>
                    <a:pt x="1173" y="7678"/>
                    <a:pt x="1187" y="7672"/>
                  </a:cubicBezTo>
                  <a:cubicBezTo>
                    <a:pt x="1240" y="7648"/>
                    <a:pt x="1264" y="7587"/>
                    <a:pt x="1243" y="7533"/>
                  </a:cubicBezTo>
                  <a:cubicBezTo>
                    <a:pt x="559" y="5928"/>
                    <a:pt x="210" y="4203"/>
                    <a:pt x="210" y="2408"/>
                  </a:cubicBezTo>
                  <a:cubicBezTo>
                    <a:pt x="210" y="1582"/>
                    <a:pt x="286" y="777"/>
                    <a:pt x="429"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02" name="Google Shape;1302;p40"/>
            <p:cNvSpPr/>
            <p:nvPr/>
          </p:nvSpPr>
          <p:spPr>
            <a:xfrm rot="-882600">
              <a:off x="589320" y="4650840"/>
              <a:ext cx="776520" cy="896400"/>
            </a:xfrm>
            <a:custGeom>
              <a:avLst/>
              <a:gdLst/>
              <a:ahLst/>
              <a:cxnLst/>
              <a:rect l="l" t="t" r="r" b="b"/>
              <a:pathLst>
                <a:path w="3911" h="4514" extrusionOk="0">
                  <a:moveTo>
                    <a:pt x="121" y="0"/>
                  </a:moveTo>
                  <a:cubicBezTo>
                    <a:pt x="105" y="0"/>
                    <a:pt x="89" y="4"/>
                    <a:pt x="74" y="11"/>
                  </a:cubicBezTo>
                  <a:cubicBezTo>
                    <a:pt x="23" y="37"/>
                    <a:pt x="1" y="100"/>
                    <a:pt x="27" y="152"/>
                  </a:cubicBezTo>
                  <a:cubicBezTo>
                    <a:pt x="924" y="1973"/>
                    <a:pt x="2206" y="3461"/>
                    <a:pt x="3718" y="4514"/>
                  </a:cubicBezTo>
                  <a:cubicBezTo>
                    <a:pt x="3781" y="4473"/>
                    <a:pt x="3846" y="4434"/>
                    <a:pt x="3911" y="4390"/>
                  </a:cubicBezTo>
                  <a:cubicBezTo>
                    <a:pt x="2396" y="3355"/>
                    <a:pt x="1113" y="1877"/>
                    <a:pt x="216" y="59"/>
                  </a:cubicBezTo>
                  <a:cubicBezTo>
                    <a:pt x="197" y="22"/>
                    <a:pt x="160" y="0"/>
                    <a:pt x="121"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03" name="Google Shape;1303;p40"/>
            <p:cNvSpPr/>
            <p:nvPr/>
          </p:nvSpPr>
          <p:spPr>
            <a:xfrm rot="-882600">
              <a:off x="291960" y="3919320"/>
              <a:ext cx="515160" cy="1199880"/>
            </a:xfrm>
            <a:custGeom>
              <a:avLst/>
              <a:gdLst/>
              <a:ahLst/>
              <a:cxnLst/>
              <a:rect l="l" t="t" r="r" b="b"/>
              <a:pathLst>
                <a:path w="2596" h="6043" extrusionOk="0">
                  <a:moveTo>
                    <a:pt x="111" y="1"/>
                  </a:moveTo>
                  <a:cubicBezTo>
                    <a:pt x="106" y="1"/>
                    <a:pt x="101" y="1"/>
                    <a:pt x="97" y="2"/>
                  </a:cubicBezTo>
                  <a:cubicBezTo>
                    <a:pt x="40" y="8"/>
                    <a:pt x="0" y="62"/>
                    <a:pt x="7" y="120"/>
                  </a:cubicBezTo>
                  <a:cubicBezTo>
                    <a:pt x="287" y="2303"/>
                    <a:pt x="1112" y="4335"/>
                    <a:pt x="2392" y="6001"/>
                  </a:cubicBezTo>
                  <a:cubicBezTo>
                    <a:pt x="2413" y="6029"/>
                    <a:pt x="2445" y="6043"/>
                    <a:pt x="2476" y="6043"/>
                  </a:cubicBezTo>
                  <a:cubicBezTo>
                    <a:pt x="2498" y="6043"/>
                    <a:pt x="2522" y="6035"/>
                    <a:pt x="2540" y="6021"/>
                  </a:cubicBezTo>
                  <a:cubicBezTo>
                    <a:pt x="2587" y="5985"/>
                    <a:pt x="2595" y="5919"/>
                    <a:pt x="2560" y="5873"/>
                  </a:cubicBezTo>
                  <a:cubicBezTo>
                    <a:pt x="1302" y="4237"/>
                    <a:pt x="490" y="2238"/>
                    <a:pt x="215" y="93"/>
                  </a:cubicBezTo>
                  <a:cubicBezTo>
                    <a:pt x="209" y="39"/>
                    <a:pt x="162" y="1"/>
                    <a:pt x="111"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04" name="Google Shape;1304;p40"/>
            <p:cNvSpPr/>
            <p:nvPr/>
          </p:nvSpPr>
          <p:spPr>
            <a:xfrm rot="-882600">
              <a:off x="1044360" y="5019840"/>
              <a:ext cx="447840" cy="395280"/>
            </a:xfrm>
            <a:custGeom>
              <a:avLst/>
              <a:gdLst/>
              <a:ahLst/>
              <a:cxnLst/>
              <a:rect l="l" t="t" r="r" b="b"/>
              <a:pathLst>
                <a:path w="2256" h="1991" extrusionOk="0">
                  <a:moveTo>
                    <a:pt x="118" y="1"/>
                  </a:moveTo>
                  <a:cubicBezTo>
                    <a:pt x="94" y="1"/>
                    <a:pt x="69" y="9"/>
                    <a:pt x="48" y="27"/>
                  </a:cubicBezTo>
                  <a:cubicBezTo>
                    <a:pt x="5" y="65"/>
                    <a:pt x="0" y="131"/>
                    <a:pt x="37" y="177"/>
                  </a:cubicBezTo>
                  <a:cubicBezTo>
                    <a:pt x="657" y="890"/>
                    <a:pt x="1345" y="1495"/>
                    <a:pt x="2083" y="1990"/>
                  </a:cubicBezTo>
                  <a:cubicBezTo>
                    <a:pt x="2140" y="1945"/>
                    <a:pt x="2199" y="1900"/>
                    <a:pt x="2255" y="1852"/>
                  </a:cubicBezTo>
                  <a:cubicBezTo>
                    <a:pt x="1514" y="1358"/>
                    <a:pt x="822" y="753"/>
                    <a:pt x="198" y="37"/>
                  </a:cubicBezTo>
                  <a:cubicBezTo>
                    <a:pt x="177" y="13"/>
                    <a:pt x="148" y="1"/>
                    <a:pt x="118"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05" name="Google Shape;1305;p40"/>
            <p:cNvSpPr/>
            <p:nvPr/>
          </p:nvSpPr>
          <p:spPr>
            <a:xfrm rot="-882600">
              <a:off x="6480" y="3138120"/>
              <a:ext cx="104760" cy="797400"/>
            </a:xfrm>
            <a:custGeom>
              <a:avLst/>
              <a:gdLst/>
              <a:ahLst/>
              <a:cxnLst/>
              <a:rect l="l" t="t" r="r" b="b"/>
              <a:pathLst>
                <a:path w="529" h="4017" extrusionOk="0">
                  <a:moveTo>
                    <a:pt x="529" y="0"/>
                  </a:moveTo>
                  <a:lnTo>
                    <a:pt x="529" y="0"/>
                  </a:lnTo>
                  <a:cubicBezTo>
                    <a:pt x="446" y="49"/>
                    <a:pt x="363" y="99"/>
                    <a:pt x="281" y="154"/>
                  </a:cubicBezTo>
                  <a:cubicBezTo>
                    <a:pt x="98" y="1016"/>
                    <a:pt x="0" y="1917"/>
                    <a:pt x="0" y="2842"/>
                  </a:cubicBezTo>
                  <a:cubicBezTo>
                    <a:pt x="0" y="3203"/>
                    <a:pt x="15" y="3565"/>
                    <a:pt x="43" y="3918"/>
                  </a:cubicBezTo>
                  <a:cubicBezTo>
                    <a:pt x="49" y="3975"/>
                    <a:pt x="96" y="4017"/>
                    <a:pt x="145" y="4017"/>
                  </a:cubicBezTo>
                  <a:cubicBezTo>
                    <a:pt x="149" y="4017"/>
                    <a:pt x="153" y="4017"/>
                    <a:pt x="157" y="4016"/>
                  </a:cubicBezTo>
                  <a:cubicBezTo>
                    <a:pt x="215" y="4013"/>
                    <a:pt x="259" y="3960"/>
                    <a:pt x="254" y="3903"/>
                  </a:cubicBezTo>
                  <a:cubicBezTo>
                    <a:pt x="225" y="3554"/>
                    <a:pt x="211" y="3198"/>
                    <a:pt x="211" y="2842"/>
                  </a:cubicBezTo>
                  <a:cubicBezTo>
                    <a:pt x="211" y="1861"/>
                    <a:pt x="322" y="908"/>
                    <a:pt x="529"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06" name="Google Shape;1306;p40"/>
            <p:cNvSpPr/>
            <p:nvPr/>
          </p:nvSpPr>
          <p:spPr>
            <a:xfrm rot="-882600">
              <a:off x="296640" y="2914200"/>
              <a:ext cx="993240" cy="2514960"/>
            </a:xfrm>
            <a:custGeom>
              <a:avLst/>
              <a:gdLst/>
              <a:ahLst/>
              <a:cxnLst/>
              <a:rect l="l" t="t" r="r" b="b"/>
              <a:pathLst>
                <a:path w="5003" h="12664" extrusionOk="0">
                  <a:moveTo>
                    <a:pt x="618" y="0"/>
                  </a:moveTo>
                  <a:lnTo>
                    <a:pt x="618" y="0"/>
                  </a:lnTo>
                  <a:cubicBezTo>
                    <a:pt x="537" y="32"/>
                    <a:pt x="456" y="65"/>
                    <a:pt x="377" y="102"/>
                  </a:cubicBezTo>
                  <a:cubicBezTo>
                    <a:pt x="134" y="1068"/>
                    <a:pt x="1" y="2085"/>
                    <a:pt x="1" y="3140"/>
                  </a:cubicBezTo>
                  <a:cubicBezTo>
                    <a:pt x="1" y="7226"/>
                    <a:pt x="1960" y="10795"/>
                    <a:pt x="4850" y="12663"/>
                  </a:cubicBezTo>
                  <a:cubicBezTo>
                    <a:pt x="4902" y="12614"/>
                    <a:pt x="4953" y="12564"/>
                    <a:pt x="5002" y="12513"/>
                  </a:cubicBezTo>
                  <a:cubicBezTo>
                    <a:pt x="2149" y="10689"/>
                    <a:pt x="210" y="7171"/>
                    <a:pt x="210" y="3140"/>
                  </a:cubicBezTo>
                  <a:cubicBezTo>
                    <a:pt x="210" y="2048"/>
                    <a:pt x="353" y="993"/>
                    <a:pt x="618"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07" name="Google Shape;1307;p40"/>
            <p:cNvSpPr/>
            <p:nvPr/>
          </p:nvSpPr>
          <p:spPr>
            <a:xfrm rot="-882600">
              <a:off x="422280" y="3885120"/>
              <a:ext cx="217440" cy="667080"/>
            </a:xfrm>
            <a:custGeom>
              <a:avLst/>
              <a:gdLst/>
              <a:ahLst/>
              <a:cxnLst/>
              <a:rect l="l" t="t" r="r" b="b"/>
              <a:pathLst>
                <a:path w="1097" h="3361" extrusionOk="0">
                  <a:moveTo>
                    <a:pt x="111" y="0"/>
                  </a:moveTo>
                  <a:cubicBezTo>
                    <a:pt x="107" y="0"/>
                    <a:pt x="103" y="0"/>
                    <a:pt x="99" y="1"/>
                  </a:cubicBezTo>
                  <a:cubicBezTo>
                    <a:pt x="42" y="8"/>
                    <a:pt x="0" y="61"/>
                    <a:pt x="7" y="119"/>
                  </a:cubicBezTo>
                  <a:cubicBezTo>
                    <a:pt x="148" y="1228"/>
                    <a:pt x="442" y="2297"/>
                    <a:pt x="881" y="3297"/>
                  </a:cubicBezTo>
                  <a:cubicBezTo>
                    <a:pt x="898" y="3337"/>
                    <a:pt x="937" y="3360"/>
                    <a:pt x="976" y="3360"/>
                  </a:cubicBezTo>
                  <a:cubicBezTo>
                    <a:pt x="991" y="3360"/>
                    <a:pt x="1005" y="3357"/>
                    <a:pt x="1019" y="3352"/>
                  </a:cubicBezTo>
                  <a:cubicBezTo>
                    <a:pt x="1073" y="3328"/>
                    <a:pt x="1097" y="3267"/>
                    <a:pt x="1074" y="3213"/>
                  </a:cubicBezTo>
                  <a:cubicBezTo>
                    <a:pt x="643" y="2232"/>
                    <a:pt x="354" y="1182"/>
                    <a:pt x="215" y="93"/>
                  </a:cubicBezTo>
                  <a:cubicBezTo>
                    <a:pt x="210" y="40"/>
                    <a:pt x="164" y="0"/>
                    <a:pt x="111"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08" name="Google Shape;1308;p40"/>
            <p:cNvSpPr/>
            <p:nvPr/>
          </p:nvSpPr>
          <p:spPr>
            <a:xfrm rot="-882600">
              <a:off x="838800" y="4483800"/>
              <a:ext cx="714600" cy="788040"/>
            </a:xfrm>
            <a:custGeom>
              <a:avLst/>
              <a:gdLst/>
              <a:ahLst/>
              <a:cxnLst/>
              <a:rect l="l" t="t" r="r" b="b"/>
              <a:pathLst>
                <a:path w="3599" h="3970" extrusionOk="0">
                  <a:moveTo>
                    <a:pt x="122" y="0"/>
                  </a:moveTo>
                  <a:cubicBezTo>
                    <a:pt x="105" y="0"/>
                    <a:pt x="88" y="4"/>
                    <a:pt x="73" y="12"/>
                  </a:cubicBezTo>
                  <a:cubicBezTo>
                    <a:pt x="21" y="39"/>
                    <a:pt x="0" y="103"/>
                    <a:pt x="28" y="155"/>
                  </a:cubicBezTo>
                  <a:cubicBezTo>
                    <a:pt x="866" y="1784"/>
                    <a:pt x="2064" y="3090"/>
                    <a:pt x="3462" y="3970"/>
                  </a:cubicBezTo>
                  <a:cubicBezTo>
                    <a:pt x="3509" y="3916"/>
                    <a:pt x="3554" y="3862"/>
                    <a:pt x="3599" y="3806"/>
                  </a:cubicBezTo>
                  <a:cubicBezTo>
                    <a:pt x="2222" y="2946"/>
                    <a:pt x="1041" y="1662"/>
                    <a:pt x="215" y="57"/>
                  </a:cubicBezTo>
                  <a:cubicBezTo>
                    <a:pt x="197" y="21"/>
                    <a:pt x="160" y="0"/>
                    <a:pt x="122"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09" name="Google Shape;1309;p40"/>
            <p:cNvSpPr/>
            <p:nvPr/>
          </p:nvSpPr>
          <p:spPr>
            <a:xfrm rot="-882600">
              <a:off x="195480" y="2989080"/>
              <a:ext cx="136440" cy="880920"/>
            </a:xfrm>
            <a:custGeom>
              <a:avLst/>
              <a:gdLst/>
              <a:ahLst/>
              <a:cxnLst/>
              <a:rect l="l" t="t" r="r" b="b"/>
              <a:pathLst>
                <a:path w="689" h="4436" extrusionOk="0">
                  <a:moveTo>
                    <a:pt x="688" y="1"/>
                  </a:moveTo>
                  <a:lnTo>
                    <a:pt x="688" y="1"/>
                  </a:lnTo>
                  <a:cubicBezTo>
                    <a:pt x="610" y="17"/>
                    <a:pt x="531" y="36"/>
                    <a:pt x="452" y="58"/>
                  </a:cubicBezTo>
                  <a:cubicBezTo>
                    <a:pt x="160" y="1083"/>
                    <a:pt x="0" y="2178"/>
                    <a:pt x="0" y="3315"/>
                  </a:cubicBezTo>
                  <a:cubicBezTo>
                    <a:pt x="1" y="3659"/>
                    <a:pt x="16" y="4003"/>
                    <a:pt x="44" y="4339"/>
                  </a:cubicBezTo>
                  <a:cubicBezTo>
                    <a:pt x="48" y="4392"/>
                    <a:pt x="94" y="4436"/>
                    <a:pt x="147" y="4436"/>
                  </a:cubicBezTo>
                  <a:cubicBezTo>
                    <a:pt x="151" y="4436"/>
                    <a:pt x="155" y="4436"/>
                    <a:pt x="158" y="4435"/>
                  </a:cubicBezTo>
                  <a:cubicBezTo>
                    <a:pt x="215" y="4430"/>
                    <a:pt x="259" y="4378"/>
                    <a:pt x="254" y="4321"/>
                  </a:cubicBezTo>
                  <a:cubicBezTo>
                    <a:pt x="226" y="3991"/>
                    <a:pt x="211" y="3653"/>
                    <a:pt x="211" y="3315"/>
                  </a:cubicBezTo>
                  <a:cubicBezTo>
                    <a:pt x="211" y="2156"/>
                    <a:pt x="381" y="1042"/>
                    <a:pt x="688"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10" name="Google Shape;1310;p40"/>
            <p:cNvSpPr/>
            <p:nvPr/>
          </p:nvSpPr>
          <p:spPr>
            <a:xfrm rot="-882600">
              <a:off x="521280" y="3656880"/>
              <a:ext cx="415800" cy="1149480"/>
            </a:xfrm>
            <a:custGeom>
              <a:avLst/>
              <a:gdLst/>
              <a:ahLst/>
              <a:cxnLst/>
              <a:rect l="l" t="t" r="r" b="b"/>
              <a:pathLst>
                <a:path w="2096" h="5789" extrusionOk="0">
                  <a:moveTo>
                    <a:pt x="110" y="0"/>
                  </a:moveTo>
                  <a:cubicBezTo>
                    <a:pt x="108" y="0"/>
                    <a:pt x="106" y="0"/>
                    <a:pt x="104" y="0"/>
                  </a:cubicBezTo>
                  <a:cubicBezTo>
                    <a:pt x="47" y="4"/>
                    <a:pt x="1" y="53"/>
                    <a:pt x="4" y="112"/>
                  </a:cubicBezTo>
                  <a:cubicBezTo>
                    <a:pt x="15" y="313"/>
                    <a:pt x="33" y="514"/>
                    <a:pt x="54" y="712"/>
                  </a:cubicBezTo>
                  <a:cubicBezTo>
                    <a:pt x="54" y="718"/>
                    <a:pt x="54" y="723"/>
                    <a:pt x="55" y="729"/>
                  </a:cubicBezTo>
                  <a:cubicBezTo>
                    <a:pt x="224" y="2289"/>
                    <a:pt x="707" y="3783"/>
                    <a:pt x="1473" y="5083"/>
                  </a:cubicBezTo>
                  <a:cubicBezTo>
                    <a:pt x="1492" y="5116"/>
                    <a:pt x="1528" y="5136"/>
                    <a:pt x="1563" y="5136"/>
                  </a:cubicBezTo>
                  <a:cubicBezTo>
                    <a:pt x="1580" y="5136"/>
                    <a:pt x="1600" y="5131"/>
                    <a:pt x="1617" y="5120"/>
                  </a:cubicBezTo>
                  <a:cubicBezTo>
                    <a:pt x="1667" y="5090"/>
                    <a:pt x="1683" y="5026"/>
                    <a:pt x="1654" y="4977"/>
                  </a:cubicBezTo>
                  <a:cubicBezTo>
                    <a:pt x="979" y="3832"/>
                    <a:pt x="531" y="2531"/>
                    <a:pt x="325" y="1168"/>
                  </a:cubicBezTo>
                  <a:lnTo>
                    <a:pt x="325" y="1168"/>
                  </a:lnTo>
                  <a:cubicBezTo>
                    <a:pt x="1149" y="2510"/>
                    <a:pt x="1685" y="4063"/>
                    <a:pt x="1877" y="5693"/>
                  </a:cubicBezTo>
                  <a:cubicBezTo>
                    <a:pt x="1886" y="5748"/>
                    <a:pt x="1931" y="5788"/>
                    <a:pt x="1985" y="5788"/>
                  </a:cubicBezTo>
                  <a:cubicBezTo>
                    <a:pt x="1989" y="5788"/>
                    <a:pt x="1994" y="5788"/>
                    <a:pt x="1997" y="5786"/>
                  </a:cubicBezTo>
                  <a:cubicBezTo>
                    <a:pt x="2055" y="5779"/>
                    <a:pt x="2096" y="5728"/>
                    <a:pt x="2089" y="5670"/>
                  </a:cubicBezTo>
                  <a:cubicBezTo>
                    <a:pt x="1875" y="3850"/>
                    <a:pt x="1244" y="2125"/>
                    <a:pt x="263" y="674"/>
                  </a:cubicBezTo>
                  <a:cubicBezTo>
                    <a:pt x="242" y="483"/>
                    <a:pt x="226" y="293"/>
                    <a:pt x="215" y="101"/>
                  </a:cubicBezTo>
                  <a:cubicBezTo>
                    <a:pt x="213" y="45"/>
                    <a:pt x="171" y="0"/>
                    <a:pt x="110"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11" name="Google Shape;1311;p40"/>
            <p:cNvSpPr/>
            <p:nvPr/>
          </p:nvSpPr>
          <p:spPr>
            <a:xfrm rot="-882600">
              <a:off x="500760" y="3132360"/>
              <a:ext cx="780120" cy="2013840"/>
            </a:xfrm>
            <a:custGeom>
              <a:avLst/>
              <a:gdLst/>
              <a:ahLst/>
              <a:cxnLst/>
              <a:rect l="l" t="t" r="r" b="b"/>
              <a:pathLst>
                <a:path w="3929" h="10140" extrusionOk="0">
                  <a:moveTo>
                    <a:pt x="248" y="1"/>
                  </a:moveTo>
                  <a:cubicBezTo>
                    <a:pt x="197" y="1"/>
                    <a:pt x="152" y="38"/>
                    <a:pt x="143" y="90"/>
                  </a:cubicBezTo>
                  <a:cubicBezTo>
                    <a:pt x="116" y="269"/>
                    <a:pt x="93" y="454"/>
                    <a:pt x="72" y="639"/>
                  </a:cubicBezTo>
                  <a:cubicBezTo>
                    <a:pt x="72" y="645"/>
                    <a:pt x="71" y="650"/>
                    <a:pt x="71" y="656"/>
                  </a:cubicBezTo>
                  <a:cubicBezTo>
                    <a:pt x="46" y="884"/>
                    <a:pt x="28" y="1114"/>
                    <a:pt x="16" y="1347"/>
                  </a:cubicBezTo>
                  <a:cubicBezTo>
                    <a:pt x="16" y="1352"/>
                    <a:pt x="14" y="1358"/>
                    <a:pt x="14" y="1363"/>
                  </a:cubicBezTo>
                  <a:cubicBezTo>
                    <a:pt x="6" y="1545"/>
                    <a:pt x="1" y="1728"/>
                    <a:pt x="1" y="1912"/>
                  </a:cubicBezTo>
                  <a:lnTo>
                    <a:pt x="1" y="2019"/>
                  </a:lnTo>
                  <a:cubicBezTo>
                    <a:pt x="1" y="2077"/>
                    <a:pt x="49" y="2123"/>
                    <a:pt x="106" y="2123"/>
                  </a:cubicBezTo>
                  <a:cubicBezTo>
                    <a:pt x="164" y="2123"/>
                    <a:pt x="211" y="2076"/>
                    <a:pt x="210" y="2018"/>
                  </a:cubicBezTo>
                  <a:lnTo>
                    <a:pt x="210" y="1912"/>
                  </a:lnTo>
                  <a:cubicBezTo>
                    <a:pt x="210" y="1819"/>
                    <a:pt x="214" y="1727"/>
                    <a:pt x="216" y="1635"/>
                  </a:cubicBezTo>
                  <a:cubicBezTo>
                    <a:pt x="1049" y="2609"/>
                    <a:pt x="1717" y="3732"/>
                    <a:pt x="2197" y="4979"/>
                  </a:cubicBezTo>
                  <a:cubicBezTo>
                    <a:pt x="2213" y="5022"/>
                    <a:pt x="2254" y="5046"/>
                    <a:pt x="2295" y="5046"/>
                  </a:cubicBezTo>
                  <a:cubicBezTo>
                    <a:pt x="2309" y="5046"/>
                    <a:pt x="2322" y="5044"/>
                    <a:pt x="2334" y="5040"/>
                  </a:cubicBezTo>
                  <a:cubicBezTo>
                    <a:pt x="2389" y="5019"/>
                    <a:pt x="2415" y="4957"/>
                    <a:pt x="2394" y="4904"/>
                  </a:cubicBezTo>
                  <a:cubicBezTo>
                    <a:pt x="1878" y="3560"/>
                    <a:pt x="1148" y="2357"/>
                    <a:pt x="227" y="1326"/>
                  </a:cubicBezTo>
                  <a:cubicBezTo>
                    <a:pt x="233" y="1182"/>
                    <a:pt x="243" y="1040"/>
                    <a:pt x="258" y="897"/>
                  </a:cubicBezTo>
                  <a:cubicBezTo>
                    <a:pt x="2334" y="3102"/>
                    <a:pt x="3534" y="6192"/>
                    <a:pt x="3553" y="9425"/>
                  </a:cubicBezTo>
                  <a:cubicBezTo>
                    <a:pt x="3553" y="9441"/>
                    <a:pt x="3557" y="9454"/>
                    <a:pt x="3564" y="9469"/>
                  </a:cubicBezTo>
                  <a:cubicBezTo>
                    <a:pt x="3557" y="9482"/>
                    <a:pt x="3555" y="9497"/>
                    <a:pt x="3555" y="9511"/>
                  </a:cubicBezTo>
                  <a:cubicBezTo>
                    <a:pt x="3555" y="9566"/>
                    <a:pt x="3555" y="9621"/>
                    <a:pt x="3553" y="9678"/>
                  </a:cubicBezTo>
                  <a:cubicBezTo>
                    <a:pt x="3524" y="9653"/>
                    <a:pt x="3493" y="9629"/>
                    <a:pt x="3464" y="9604"/>
                  </a:cubicBezTo>
                  <a:cubicBezTo>
                    <a:pt x="3461" y="9601"/>
                    <a:pt x="3458" y="9601"/>
                    <a:pt x="3456" y="9598"/>
                  </a:cubicBezTo>
                  <a:cubicBezTo>
                    <a:pt x="3453" y="9596"/>
                    <a:pt x="3453" y="9593"/>
                    <a:pt x="3450" y="9590"/>
                  </a:cubicBezTo>
                  <a:cubicBezTo>
                    <a:pt x="3378" y="9526"/>
                    <a:pt x="3308" y="9457"/>
                    <a:pt x="3238" y="9390"/>
                  </a:cubicBezTo>
                  <a:cubicBezTo>
                    <a:pt x="3227" y="8062"/>
                    <a:pt x="3018" y="6764"/>
                    <a:pt x="2618" y="5530"/>
                  </a:cubicBezTo>
                  <a:cubicBezTo>
                    <a:pt x="2604" y="5486"/>
                    <a:pt x="2563" y="5458"/>
                    <a:pt x="2519" y="5458"/>
                  </a:cubicBezTo>
                  <a:cubicBezTo>
                    <a:pt x="2508" y="5458"/>
                    <a:pt x="2496" y="5459"/>
                    <a:pt x="2485" y="5463"/>
                  </a:cubicBezTo>
                  <a:cubicBezTo>
                    <a:pt x="2430" y="5481"/>
                    <a:pt x="2399" y="5540"/>
                    <a:pt x="2418" y="5596"/>
                  </a:cubicBezTo>
                  <a:cubicBezTo>
                    <a:pt x="2789" y="6744"/>
                    <a:pt x="2991" y="7946"/>
                    <a:pt x="3023" y="9176"/>
                  </a:cubicBezTo>
                  <a:cubicBezTo>
                    <a:pt x="2910" y="9061"/>
                    <a:pt x="2800" y="8941"/>
                    <a:pt x="2694" y="8819"/>
                  </a:cubicBezTo>
                  <a:cubicBezTo>
                    <a:pt x="2574" y="6618"/>
                    <a:pt x="1889" y="4535"/>
                    <a:pt x="707" y="2792"/>
                  </a:cubicBezTo>
                  <a:cubicBezTo>
                    <a:pt x="687" y="2762"/>
                    <a:pt x="653" y="2746"/>
                    <a:pt x="619" y="2746"/>
                  </a:cubicBezTo>
                  <a:cubicBezTo>
                    <a:pt x="599" y="2746"/>
                    <a:pt x="578" y="2752"/>
                    <a:pt x="560" y="2764"/>
                  </a:cubicBezTo>
                  <a:cubicBezTo>
                    <a:pt x="512" y="2797"/>
                    <a:pt x="500" y="2862"/>
                    <a:pt x="532" y="2911"/>
                  </a:cubicBezTo>
                  <a:cubicBezTo>
                    <a:pt x="1641" y="4546"/>
                    <a:pt x="2304" y="6487"/>
                    <a:pt x="2462" y="8545"/>
                  </a:cubicBezTo>
                  <a:cubicBezTo>
                    <a:pt x="2429" y="8504"/>
                    <a:pt x="2395" y="8464"/>
                    <a:pt x="2361" y="8423"/>
                  </a:cubicBezTo>
                  <a:cubicBezTo>
                    <a:pt x="2341" y="8396"/>
                    <a:pt x="2310" y="8382"/>
                    <a:pt x="2279" y="8382"/>
                  </a:cubicBezTo>
                  <a:cubicBezTo>
                    <a:pt x="2256" y="8382"/>
                    <a:pt x="2233" y="8389"/>
                    <a:pt x="2213" y="8404"/>
                  </a:cubicBezTo>
                  <a:cubicBezTo>
                    <a:pt x="2167" y="8440"/>
                    <a:pt x="2158" y="8507"/>
                    <a:pt x="2195" y="8552"/>
                  </a:cubicBezTo>
                  <a:cubicBezTo>
                    <a:pt x="2295" y="8682"/>
                    <a:pt x="2402" y="8809"/>
                    <a:pt x="2509" y="8934"/>
                  </a:cubicBezTo>
                  <a:cubicBezTo>
                    <a:pt x="2513" y="8938"/>
                    <a:pt x="2515" y="8941"/>
                    <a:pt x="2519" y="8944"/>
                  </a:cubicBezTo>
                  <a:cubicBezTo>
                    <a:pt x="2690" y="9142"/>
                    <a:pt x="2869" y="9333"/>
                    <a:pt x="3054" y="9511"/>
                  </a:cubicBezTo>
                  <a:lnTo>
                    <a:pt x="3062" y="9520"/>
                  </a:lnTo>
                  <a:cubicBezTo>
                    <a:pt x="3143" y="9598"/>
                    <a:pt x="3224" y="9676"/>
                    <a:pt x="3308" y="9750"/>
                  </a:cubicBezTo>
                  <a:cubicBezTo>
                    <a:pt x="3310" y="9753"/>
                    <a:pt x="3314" y="9753"/>
                    <a:pt x="3318" y="9756"/>
                  </a:cubicBezTo>
                  <a:cubicBezTo>
                    <a:pt x="3320" y="9758"/>
                    <a:pt x="3320" y="9761"/>
                    <a:pt x="3323" y="9764"/>
                  </a:cubicBezTo>
                  <a:cubicBezTo>
                    <a:pt x="3458" y="9884"/>
                    <a:pt x="3600" y="10004"/>
                    <a:pt x="3745" y="10118"/>
                  </a:cubicBezTo>
                  <a:cubicBezTo>
                    <a:pt x="3764" y="10133"/>
                    <a:pt x="3787" y="10140"/>
                    <a:pt x="3809" y="10140"/>
                  </a:cubicBezTo>
                  <a:cubicBezTo>
                    <a:pt x="3841" y="10140"/>
                    <a:pt x="3872" y="10126"/>
                    <a:pt x="3893" y="10100"/>
                  </a:cubicBezTo>
                  <a:cubicBezTo>
                    <a:pt x="3929" y="10054"/>
                    <a:pt x="3921" y="9987"/>
                    <a:pt x="3875" y="9952"/>
                  </a:cubicBezTo>
                  <a:cubicBezTo>
                    <a:pt x="3819" y="9908"/>
                    <a:pt x="3765" y="9859"/>
                    <a:pt x="3709" y="9813"/>
                  </a:cubicBezTo>
                  <a:cubicBezTo>
                    <a:pt x="3740" y="9795"/>
                    <a:pt x="3762" y="9764"/>
                    <a:pt x="3763" y="9725"/>
                  </a:cubicBezTo>
                  <a:cubicBezTo>
                    <a:pt x="3764" y="9656"/>
                    <a:pt x="3764" y="9586"/>
                    <a:pt x="3764" y="9516"/>
                  </a:cubicBezTo>
                  <a:cubicBezTo>
                    <a:pt x="3764" y="9499"/>
                    <a:pt x="3760" y="9486"/>
                    <a:pt x="3753" y="9472"/>
                  </a:cubicBezTo>
                  <a:cubicBezTo>
                    <a:pt x="3760" y="9459"/>
                    <a:pt x="3764" y="9443"/>
                    <a:pt x="3763" y="9427"/>
                  </a:cubicBezTo>
                  <a:cubicBezTo>
                    <a:pt x="3743" y="6077"/>
                    <a:pt x="2475" y="2872"/>
                    <a:pt x="285" y="621"/>
                  </a:cubicBezTo>
                  <a:cubicBezTo>
                    <a:pt x="304" y="454"/>
                    <a:pt x="326" y="287"/>
                    <a:pt x="352" y="123"/>
                  </a:cubicBezTo>
                  <a:cubicBezTo>
                    <a:pt x="362" y="66"/>
                    <a:pt x="321" y="12"/>
                    <a:pt x="264" y="2"/>
                  </a:cubicBezTo>
                  <a:cubicBezTo>
                    <a:pt x="259" y="1"/>
                    <a:pt x="253" y="1"/>
                    <a:pt x="248"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12" name="Google Shape;1312;p40"/>
            <p:cNvSpPr/>
            <p:nvPr/>
          </p:nvSpPr>
          <p:spPr>
            <a:xfrm rot="-882600">
              <a:off x="887760" y="2853720"/>
              <a:ext cx="585720" cy="1019880"/>
            </a:xfrm>
            <a:custGeom>
              <a:avLst/>
              <a:gdLst/>
              <a:ahLst/>
              <a:cxnLst/>
              <a:rect l="l" t="t" r="r" b="b"/>
              <a:pathLst>
                <a:path w="2951" h="5136" extrusionOk="0">
                  <a:moveTo>
                    <a:pt x="0" y="0"/>
                  </a:moveTo>
                  <a:lnTo>
                    <a:pt x="0" y="0"/>
                  </a:lnTo>
                  <a:cubicBezTo>
                    <a:pt x="1295" y="1476"/>
                    <a:pt x="2298" y="3228"/>
                    <a:pt x="2950" y="5135"/>
                  </a:cubicBezTo>
                  <a:cubicBezTo>
                    <a:pt x="2904" y="4735"/>
                    <a:pt x="2831" y="4354"/>
                    <a:pt x="2740" y="3995"/>
                  </a:cubicBezTo>
                  <a:cubicBezTo>
                    <a:pt x="2204" y="2733"/>
                    <a:pt x="1513" y="1552"/>
                    <a:pt x="681" y="492"/>
                  </a:cubicBezTo>
                  <a:cubicBezTo>
                    <a:pt x="462" y="305"/>
                    <a:pt x="235" y="140"/>
                    <a:pt x="0"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13" name="Google Shape;1313;p40"/>
            <p:cNvSpPr/>
            <p:nvPr/>
          </p:nvSpPr>
          <p:spPr>
            <a:xfrm rot="-882600">
              <a:off x="698400" y="2779920"/>
              <a:ext cx="837360" cy="1556640"/>
            </a:xfrm>
            <a:custGeom>
              <a:avLst/>
              <a:gdLst/>
              <a:ahLst/>
              <a:cxnLst/>
              <a:rect l="l" t="t" r="r" b="b"/>
              <a:pathLst>
                <a:path w="4217" h="7838" extrusionOk="0">
                  <a:moveTo>
                    <a:pt x="1" y="0"/>
                  </a:moveTo>
                  <a:cubicBezTo>
                    <a:pt x="2129" y="2050"/>
                    <a:pt x="3596" y="4814"/>
                    <a:pt x="4191" y="7837"/>
                  </a:cubicBezTo>
                  <a:cubicBezTo>
                    <a:pt x="4206" y="7614"/>
                    <a:pt x="4214" y="7388"/>
                    <a:pt x="4214" y="7157"/>
                  </a:cubicBezTo>
                  <a:cubicBezTo>
                    <a:pt x="4216" y="7105"/>
                    <a:pt x="4216" y="7053"/>
                    <a:pt x="4214" y="7001"/>
                  </a:cubicBezTo>
                  <a:lnTo>
                    <a:pt x="4214" y="6976"/>
                  </a:lnTo>
                  <a:cubicBezTo>
                    <a:pt x="3555" y="4363"/>
                    <a:pt x="2245" y="1979"/>
                    <a:pt x="424" y="123"/>
                  </a:cubicBezTo>
                  <a:cubicBezTo>
                    <a:pt x="284" y="74"/>
                    <a:pt x="142" y="33"/>
                    <a:pt x="1"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14" name="Google Shape;1314;p40"/>
            <p:cNvSpPr/>
            <p:nvPr/>
          </p:nvSpPr>
          <p:spPr>
            <a:xfrm rot="-882600">
              <a:off x="1600920" y="4057560"/>
              <a:ext cx="112680" cy="518040"/>
            </a:xfrm>
            <a:custGeom>
              <a:avLst/>
              <a:gdLst/>
              <a:ahLst/>
              <a:cxnLst/>
              <a:rect l="l" t="t" r="r" b="b"/>
              <a:pathLst>
                <a:path w="569" h="2609" extrusionOk="0">
                  <a:moveTo>
                    <a:pt x="118" y="1"/>
                  </a:moveTo>
                  <a:cubicBezTo>
                    <a:pt x="109" y="1"/>
                    <a:pt x="100" y="2"/>
                    <a:pt x="91" y="4"/>
                  </a:cubicBezTo>
                  <a:cubicBezTo>
                    <a:pt x="35" y="18"/>
                    <a:pt x="1" y="76"/>
                    <a:pt x="14" y="132"/>
                  </a:cubicBezTo>
                  <a:cubicBezTo>
                    <a:pt x="218" y="941"/>
                    <a:pt x="354" y="1769"/>
                    <a:pt x="423" y="2608"/>
                  </a:cubicBezTo>
                  <a:cubicBezTo>
                    <a:pt x="479" y="2397"/>
                    <a:pt x="527" y="2178"/>
                    <a:pt x="569" y="1956"/>
                  </a:cubicBezTo>
                  <a:cubicBezTo>
                    <a:pt x="491" y="1322"/>
                    <a:pt x="374" y="694"/>
                    <a:pt x="218" y="80"/>
                  </a:cubicBezTo>
                  <a:cubicBezTo>
                    <a:pt x="207" y="32"/>
                    <a:pt x="164" y="1"/>
                    <a:pt x="118"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15" name="Google Shape;1315;p40"/>
            <p:cNvSpPr/>
            <p:nvPr/>
          </p:nvSpPr>
          <p:spPr>
            <a:xfrm rot="-882600">
              <a:off x="904320" y="3126240"/>
              <a:ext cx="494640" cy="914760"/>
            </a:xfrm>
            <a:custGeom>
              <a:avLst/>
              <a:gdLst/>
              <a:ahLst/>
              <a:cxnLst/>
              <a:rect l="l" t="t" r="r" b="b"/>
              <a:pathLst>
                <a:path w="2492" h="4607" extrusionOk="0">
                  <a:moveTo>
                    <a:pt x="121" y="0"/>
                  </a:moveTo>
                  <a:cubicBezTo>
                    <a:pt x="99" y="0"/>
                    <a:pt x="76" y="7"/>
                    <a:pt x="57" y="22"/>
                  </a:cubicBezTo>
                  <a:cubicBezTo>
                    <a:pt x="11" y="58"/>
                    <a:pt x="1" y="124"/>
                    <a:pt x="36" y="170"/>
                  </a:cubicBezTo>
                  <a:cubicBezTo>
                    <a:pt x="1020" y="1469"/>
                    <a:pt x="1772" y="2938"/>
                    <a:pt x="2272" y="4535"/>
                  </a:cubicBezTo>
                  <a:cubicBezTo>
                    <a:pt x="2288" y="4578"/>
                    <a:pt x="2328" y="4606"/>
                    <a:pt x="2374" y="4606"/>
                  </a:cubicBezTo>
                  <a:cubicBezTo>
                    <a:pt x="2385" y="4606"/>
                    <a:pt x="2394" y="4605"/>
                    <a:pt x="2405" y="4603"/>
                  </a:cubicBezTo>
                  <a:cubicBezTo>
                    <a:pt x="2462" y="4584"/>
                    <a:pt x="2492" y="4526"/>
                    <a:pt x="2474" y="4471"/>
                  </a:cubicBezTo>
                  <a:cubicBezTo>
                    <a:pt x="1966" y="2851"/>
                    <a:pt x="1203" y="1361"/>
                    <a:pt x="205" y="43"/>
                  </a:cubicBezTo>
                  <a:cubicBezTo>
                    <a:pt x="184" y="15"/>
                    <a:pt x="153" y="0"/>
                    <a:pt x="121"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16" name="Google Shape;1316;p40"/>
            <p:cNvSpPr/>
            <p:nvPr/>
          </p:nvSpPr>
          <p:spPr>
            <a:xfrm rot="-882600">
              <a:off x="374040" y="2891160"/>
              <a:ext cx="332640" cy="303840"/>
            </a:xfrm>
            <a:custGeom>
              <a:avLst/>
              <a:gdLst/>
              <a:ahLst/>
              <a:cxnLst/>
              <a:rect l="l" t="t" r="r" b="b"/>
              <a:pathLst>
                <a:path w="1677" h="1531" extrusionOk="0">
                  <a:moveTo>
                    <a:pt x="68" y="0"/>
                  </a:moveTo>
                  <a:cubicBezTo>
                    <a:pt x="46" y="0"/>
                    <a:pt x="24" y="1"/>
                    <a:pt x="0" y="1"/>
                  </a:cubicBezTo>
                  <a:cubicBezTo>
                    <a:pt x="526" y="455"/>
                    <a:pt x="1022" y="954"/>
                    <a:pt x="1475" y="1493"/>
                  </a:cubicBezTo>
                  <a:cubicBezTo>
                    <a:pt x="1496" y="1518"/>
                    <a:pt x="1527" y="1530"/>
                    <a:pt x="1557" y="1530"/>
                  </a:cubicBezTo>
                  <a:cubicBezTo>
                    <a:pt x="1580" y="1530"/>
                    <a:pt x="1605" y="1523"/>
                    <a:pt x="1626" y="1506"/>
                  </a:cubicBezTo>
                  <a:cubicBezTo>
                    <a:pt x="1669" y="1469"/>
                    <a:pt x="1676" y="1402"/>
                    <a:pt x="1638" y="1358"/>
                  </a:cubicBezTo>
                  <a:cubicBezTo>
                    <a:pt x="1232" y="875"/>
                    <a:pt x="793" y="424"/>
                    <a:pt x="329" y="9"/>
                  </a:cubicBezTo>
                  <a:cubicBezTo>
                    <a:pt x="249" y="3"/>
                    <a:pt x="167" y="0"/>
                    <a:pt x="87"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17" name="Google Shape;1317;p40"/>
            <p:cNvSpPr/>
            <p:nvPr/>
          </p:nvSpPr>
          <p:spPr>
            <a:xfrm rot="-882600">
              <a:off x="583200" y="2874600"/>
              <a:ext cx="927720" cy="2104200"/>
            </a:xfrm>
            <a:custGeom>
              <a:avLst/>
              <a:gdLst/>
              <a:ahLst/>
              <a:cxnLst/>
              <a:rect l="l" t="t" r="r" b="b"/>
              <a:pathLst>
                <a:path w="4673" h="10596" extrusionOk="0">
                  <a:moveTo>
                    <a:pt x="117" y="1"/>
                  </a:moveTo>
                  <a:cubicBezTo>
                    <a:pt x="88" y="1"/>
                    <a:pt x="60" y="12"/>
                    <a:pt x="39" y="34"/>
                  </a:cubicBezTo>
                  <a:cubicBezTo>
                    <a:pt x="0" y="78"/>
                    <a:pt x="2" y="144"/>
                    <a:pt x="45" y="184"/>
                  </a:cubicBezTo>
                  <a:cubicBezTo>
                    <a:pt x="2860" y="2735"/>
                    <a:pt x="4473" y="6519"/>
                    <a:pt x="4473" y="10565"/>
                  </a:cubicBezTo>
                  <a:cubicBezTo>
                    <a:pt x="4473" y="10575"/>
                    <a:pt x="4472" y="10584"/>
                    <a:pt x="4472" y="10595"/>
                  </a:cubicBezTo>
                  <a:cubicBezTo>
                    <a:pt x="4543" y="10445"/>
                    <a:pt x="4610" y="10288"/>
                    <a:pt x="4673" y="10127"/>
                  </a:cubicBezTo>
                  <a:cubicBezTo>
                    <a:pt x="4563" y="6189"/>
                    <a:pt x="2943" y="2527"/>
                    <a:pt x="188" y="27"/>
                  </a:cubicBezTo>
                  <a:cubicBezTo>
                    <a:pt x="168" y="9"/>
                    <a:pt x="142" y="1"/>
                    <a:pt x="117"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18" name="Google Shape;1318;p40"/>
            <p:cNvSpPr/>
            <p:nvPr/>
          </p:nvSpPr>
          <p:spPr>
            <a:xfrm rot="-882600">
              <a:off x="1196280" y="3627000"/>
              <a:ext cx="338040" cy="1504440"/>
            </a:xfrm>
            <a:custGeom>
              <a:avLst/>
              <a:gdLst/>
              <a:ahLst/>
              <a:cxnLst/>
              <a:rect l="l" t="t" r="r" b="b"/>
              <a:pathLst>
                <a:path w="1704" h="7575" extrusionOk="0">
                  <a:moveTo>
                    <a:pt x="122" y="0"/>
                  </a:moveTo>
                  <a:cubicBezTo>
                    <a:pt x="106" y="0"/>
                    <a:pt x="90" y="4"/>
                    <a:pt x="74" y="12"/>
                  </a:cubicBezTo>
                  <a:cubicBezTo>
                    <a:pt x="22" y="38"/>
                    <a:pt x="1" y="101"/>
                    <a:pt x="27" y="153"/>
                  </a:cubicBezTo>
                  <a:cubicBezTo>
                    <a:pt x="986" y="2064"/>
                    <a:pt x="1493" y="4240"/>
                    <a:pt x="1493" y="6445"/>
                  </a:cubicBezTo>
                  <a:cubicBezTo>
                    <a:pt x="1493" y="6756"/>
                    <a:pt x="1481" y="7069"/>
                    <a:pt x="1460" y="7379"/>
                  </a:cubicBezTo>
                  <a:cubicBezTo>
                    <a:pt x="1438" y="7366"/>
                    <a:pt x="1415" y="7354"/>
                    <a:pt x="1393" y="7340"/>
                  </a:cubicBezTo>
                  <a:cubicBezTo>
                    <a:pt x="1375" y="7328"/>
                    <a:pt x="1356" y="7323"/>
                    <a:pt x="1336" y="7323"/>
                  </a:cubicBezTo>
                  <a:cubicBezTo>
                    <a:pt x="1302" y="7323"/>
                    <a:pt x="1268" y="7340"/>
                    <a:pt x="1248" y="7371"/>
                  </a:cubicBezTo>
                  <a:cubicBezTo>
                    <a:pt x="1216" y="7421"/>
                    <a:pt x="1232" y="7485"/>
                    <a:pt x="1279" y="7516"/>
                  </a:cubicBezTo>
                  <a:cubicBezTo>
                    <a:pt x="1311" y="7537"/>
                    <a:pt x="1345" y="7555"/>
                    <a:pt x="1376" y="7574"/>
                  </a:cubicBezTo>
                  <a:cubicBezTo>
                    <a:pt x="1403" y="7537"/>
                    <a:pt x="1429" y="7499"/>
                    <a:pt x="1454" y="7461"/>
                  </a:cubicBezTo>
                  <a:cubicBezTo>
                    <a:pt x="1534" y="7346"/>
                    <a:pt x="1612" y="7229"/>
                    <a:pt x="1687" y="7104"/>
                  </a:cubicBezTo>
                  <a:cubicBezTo>
                    <a:pt x="1696" y="6883"/>
                    <a:pt x="1703" y="6664"/>
                    <a:pt x="1703" y="6445"/>
                  </a:cubicBezTo>
                  <a:cubicBezTo>
                    <a:pt x="1703" y="4207"/>
                    <a:pt x="1189" y="1999"/>
                    <a:pt x="214" y="58"/>
                  </a:cubicBezTo>
                  <a:cubicBezTo>
                    <a:pt x="197" y="21"/>
                    <a:pt x="160" y="0"/>
                    <a:pt x="122"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19" name="Google Shape;1319;p40"/>
            <p:cNvSpPr/>
            <p:nvPr/>
          </p:nvSpPr>
          <p:spPr>
            <a:xfrm rot="-882600">
              <a:off x="317880" y="2887920"/>
              <a:ext cx="542520" cy="793800"/>
            </a:xfrm>
            <a:custGeom>
              <a:avLst/>
              <a:gdLst/>
              <a:ahLst/>
              <a:cxnLst/>
              <a:rect l="l" t="t" r="r" b="b"/>
              <a:pathLst>
                <a:path w="2734" h="3998" extrusionOk="0">
                  <a:moveTo>
                    <a:pt x="513" y="1"/>
                  </a:moveTo>
                  <a:lnTo>
                    <a:pt x="513" y="1"/>
                  </a:lnTo>
                  <a:cubicBezTo>
                    <a:pt x="437" y="4"/>
                    <a:pt x="362" y="9"/>
                    <a:pt x="288" y="17"/>
                  </a:cubicBezTo>
                  <a:cubicBezTo>
                    <a:pt x="205" y="285"/>
                    <a:pt x="132" y="558"/>
                    <a:pt x="69" y="834"/>
                  </a:cubicBezTo>
                  <a:cubicBezTo>
                    <a:pt x="66" y="841"/>
                    <a:pt x="66" y="846"/>
                    <a:pt x="65" y="854"/>
                  </a:cubicBezTo>
                  <a:cubicBezTo>
                    <a:pt x="49" y="929"/>
                    <a:pt x="30" y="1004"/>
                    <a:pt x="15" y="1081"/>
                  </a:cubicBezTo>
                  <a:cubicBezTo>
                    <a:pt x="0" y="1139"/>
                    <a:pt x="38" y="1194"/>
                    <a:pt x="94" y="1206"/>
                  </a:cubicBezTo>
                  <a:cubicBezTo>
                    <a:pt x="101" y="1208"/>
                    <a:pt x="108" y="1208"/>
                    <a:pt x="115" y="1208"/>
                  </a:cubicBezTo>
                  <a:cubicBezTo>
                    <a:pt x="162" y="1208"/>
                    <a:pt x="208" y="1174"/>
                    <a:pt x="219" y="1124"/>
                  </a:cubicBezTo>
                  <a:cubicBezTo>
                    <a:pt x="222" y="1108"/>
                    <a:pt x="225" y="1094"/>
                    <a:pt x="230" y="1077"/>
                  </a:cubicBezTo>
                  <a:cubicBezTo>
                    <a:pt x="1117" y="1899"/>
                    <a:pt x="1889" y="2862"/>
                    <a:pt x="2521" y="3945"/>
                  </a:cubicBezTo>
                  <a:cubicBezTo>
                    <a:pt x="2539" y="3979"/>
                    <a:pt x="2576" y="3997"/>
                    <a:pt x="2613" y="3997"/>
                  </a:cubicBezTo>
                  <a:cubicBezTo>
                    <a:pt x="2631" y="3997"/>
                    <a:pt x="2648" y="3993"/>
                    <a:pt x="2666" y="3982"/>
                  </a:cubicBezTo>
                  <a:cubicBezTo>
                    <a:pt x="2717" y="3954"/>
                    <a:pt x="2734" y="3889"/>
                    <a:pt x="2703" y="3838"/>
                  </a:cubicBezTo>
                  <a:cubicBezTo>
                    <a:pt x="2038" y="2702"/>
                    <a:pt x="1223" y="1693"/>
                    <a:pt x="283" y="839"/>
                  </a:cubicBezTo>
                  <a:cubicBezTo>
                    <a:pt x="349" y="553"/>
                    <a:pt x="426" y="274"/>
                    <a:pt x="513"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20" name="Google Shape;1320;p40"/>
            <p:cNvSpPr/>
            <p:nvPr/>
          </p:nvSpPr>
          <p:spPr>
            <a:xfrm rot="-882600">
              <a:off x="1449000" y="4428000"/>
              <a:ext cx="78120" cy="637560"/>
            </a:xfrm>
            <a:custGeom>
              <a:avLst/>
              <a:gdLst/>
              <a:ahLst/>
              <a:cxnLst/>
              <a:rect l="l" t="t" r="r" b="b"/>
              <a:pathLst>
                <a:path w="395" h="3212" extrusionOk="0">
                  <a:moveTo>
                    <a:pt x="116" y="1"/>
                  </a:moveTo>
                  <a:cubicBezTo>
                    <a:pt x="110" y="1"/>
                    <a:pt x="104" y="1"/>
                    <a:pt x="99" y="2"/>
                  </a:cubicBezTo>
                  <a:cubicBezTo>
                    <a:pt x="40" y="11"/>
                    <a:pt x="1" y="65"/>
                    <a:pt x="11" y="123"/>
                  </a:cubicBezTo>
                  <a:cubicBezTo>
                    <a:pt x="126" y="841"/>
                    <a:pt x="183" y="1578"/>
                    <a:pt x="183" y="2316"/>
                  </a:cubicBezTo>
                  <a:cubicBezTo>
                    <a:pt x="183" y="2577"/>
                    <a:pt x="176" y="2840"/>
                    <a:pt x="161" y="3101"/>
                  </a:cubicBezTo>
                  <a:cubicBezTo>
                    <a:pt x="159" y="3160"/>
                    <a:pt x="204" y="3209"/>
                    <a:pt x="261" y="3212"/>
                  </a:cubicBezTo>
                  <a:lnTo>
                    <a:pt x="266" y="3212"/>
                  </a:lnTo>
                  <a:cubicBezTo>
                    <a:pt x="321" y="3212"/>
                    <a:pt x="368" y="3168"/>
                    <a:pt x="373" y="3112"/>
                  </a:cubicBezTo>
                  <a:cubicBezTo>
                    <a:pt x="387" y="2849"/>
                    <a:pt x="395" y="2580"/>
                    <a:pt x="395" y="2316"/>
                  </a:cubicBezTo>
                  <a:cubicBezTo>
                    <a:pt x="395" y="1567"/>
                    <a:pt x="336" y="819"/>
                    <a:pt x="219" y="90"/>
                  </a:cubicBezTo>
                  <a:cubicBezTo>
                    <a:pt x="210" y="38"/>
                    <a:pt x="165" y="1"/>
                    <a:pt x="116"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21" name="Google Shape;1321;p40"/>
            <p:cNvSpPr/>
            <p:nvPr/>
          </p:nvSpPr>
          <p:spPr>
            <a:xfrm rot="-882600">
              <a:off x="800280" y="3435480"/>
              <a:ext cx="461880" cy="1036440"/>
            </a:xfrm>
            <a:custGeom>
              <a:avLst/>
              <a:gdLst/>
              <a:ahLst/>
              <a:cxnLst/>
              <a:rect l="l" t="t" r="r" b="b"/>
              <a:pathLst>
                <a:path w="2328" h="5220" extrusionOk="0">
                  <a:moveTo>
                    <a:pt x="121" y="0"/>
                  </a:moveTo>
                  <a:cubicBezTo>
                    <a:pt x="100" y="0"/>
                    <a:pt x="79" y="6"/>
                    <a:pt x="60" y="20"/>
                  </a:cubicBezTo>
                  <a:cubicBezTo>
                    <a:pt x="12" y="53"/>
                    <a:pt x="1" y="119"/>
                    <a:pt x="34" y="166"/>
                  </a:cubicBezTo>
                  <a:cubicBezTo>
                    <a:pt x="1046" y="1619"/>
                    <a:pt x="1762" y="3338"/>
                    <a:pt x="2110" y="5134"/>
                  </a:cubicBezTo>
                  <a:cubicBezTo>
                    <a:pt x="2119" y="5186"/>
                    <a:pt x="2163" y="5220"/>
                    <a:pt x="2212" y="5220"/>
                  </a:cubicBezTo>
                  <a:cubicBezTo>
                    <a:pt x="2220" y="5220"/>
                    <a:pt x="2226" y="5220"/>
                    <a:pt x="2233" y="5219"/>
                  </a:cubicBezTo>
                  <a:cubicBezTo>
                    <a:pt x="2291" y="5208"/>
                    <a:pt x="2327" y="5153"/>
                    <a:pt x="2316" y="5095"/>
                  </a:cubicBezTo>
                  <a:cubicBezTo>
                    <a:pt x="1964" y="3269"/>
                    <a:pt x="1235" y="1523"/>
                    <a:pt x="207" y="45"/>
                  </a:cubicBezTo>
                  <a:cubicBezTo>
                    <a:pt x="187" y="16"/>
                    <a:pt x="154" y="0"/>
                    <a:pt x="121"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22" name="Google Shape;1322;p40"/>
            <p:cNvSpPr/>
            <p:nvPr/>
          </p:nvSpPr>
          <p:spPr>
            <a:xfrm rot="-882600">
              <a:off x="425880" y="3285720"/>
              <a:ext cx="170640" cy="186480"/>
            </a:xfrm>
            <a:custGeom>
              <a:avLst/>
              <a:gdLst/>
              <a:ahLst/>
              <a:cxnLst/>
              <a:rect l="l" t="t" r="r" b="b"/>
              <a:pathLst>
                <a:path w="861" h="941" extrusionOk="0">
                  <a:moveTo>
                    <a:pt x="119" y="1"/>
                  </a:moveTo>
                  <a:cubicBezTo>
                    <a:pt x="93" y="1"/>
                    <a:pt x="66" y="10"/>
                    <a:pt x="46" y="30"/>
                  </a:cubicBezTo>
                  <a:cubicBezTo>
                    <a:pt x="4" y="69"/>
                    <a:pt x="1" y="136"/>
                    <a:pt x="40" y="179"/>
                  </a:cubicBezTo>
                  <a:cubicBezTo>
                    <a:pt x="254" y="409"/>
                    <a:pt x="463" y="653"/>
                    <a:pt x="659" y="900"/>
                  </a:cubicBezTo>
                  <a:cubicBezTo>
                    <a:pt x="680" y="926"/>
                    <a:pt x="712" y="940"/>
                    <a:pt x="741" y="940"/>
                  </a:cubicBezTo>
                  <a:cubicBezTo>
                    <a:pt x="764" y="940"/>
                    <a:pt x="789" y="932"/>
                    <a:pt x="807" y="916"/>
                  </a:cubicBezTo>
                  <a:cubicBezTo>
                    <a:pt x="852" y="881"/>
                    <a:pt x="861" y="814"/>
                    <a:pt x="825" y="768"/>
                  </a:cubicBezTo>
                  <a:cubicBezTo>
                    <a:pt x="626" y="516"/>
                    <a:pt x="413" y="269"/>
                    <a:pt x="196" y="33"/>
                  </a:cubicBezTo>
                  <a:cubicBezTo>
                    <a:pt x="175" y="12"/>
                    <a:pt x="147" y="1"/>
                    <a:pt x="119"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grpSp>
      <p:grpSp>
        <p:nvGrpSpPr>
          <p:cNvPr id="1323" name="Google Shape;1323;p40"/>
          <p:cNvGrpSpPr/>
          <p:nvPr/>
        </p:nvGrpSpPr>
        <p:grpSpPr>
          <a:xfrm>
            <a:off x="0" y="0"/>
            <a:ext cx="8666640" cy="4897800"/>
            <a:chOff x="0" y="0"/>
            <a:chExt cx="8666640" cy="4897800"/>
          </a:xfrm>
        </p:grpSpPr>
        <p:sp>
          <p:nvSpPr>
            <p:cNvPr id="1324" name="Google Shape;1324;p40"/>
            <p:cNvSpPr/>
            <p:nvPr/>
          </p:nvSpPr>
          <p:spPr>
            <a:xfrm>
              <a:off x="0" y="0"/>
              <a:ext cx="7655400" cy="3721680"/>
            </a:xfrm>
            <a:custGeom>
              <a:avLst/>
              <a:gdLst/>
              <a:ahLst/>
              <a:cxnLst/>
              <a:rect l="l" t="t" r="r" b="b"/>
              <a:pathLst>
                <a:path w="306234" h="148881" extrusionOk="0">
                  <a:moveTo>
                    <a:pt x="48232" y="11270"/>
                  </a:moveTo>
                  <a:lnTo>
                    <a:pt x="354434" y="11268"/>
                  </a:lnTo>
                  <a:lnTo>
                    <a:pt x="354466" y="160077"/>
                  </a:lnTo>
                  <a:lnTo>
                    <a:pt x="344533" y="160149"/>
                  </a:lnTo>
                </a:path>
              </a:pathLst>
            </a:custGeom>
            <a:noFill/>
            <a:ln w="19050" cap="flat" cmpd="sng">
              <a:solidFill>
                <a:srgbClr val="1C1F24"/>
              </a:solidFill>
              <a:prstDash val="solid"/>
              <a:round/>
              <a:headEnd type="none" w="sm" len="sm"/>
              <a:tailEnd type="none" w="sm" len="sm"/>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grpSp>
          <p:nvGrpSpPr>
            <p:cNvPr id="1325" name="Google Shape;1325;p40"/>
            <p:cNvGrpSpPr/>
            <p:nvPr/>
          </p:nvGrpSpPr>
          <p:grpSpPr>
            <a:xfrm>
              <a:off x="405720" y="135360"/>
              <a:ext cx="955440" cy="1140480"/>
              <a:chOff x="405720" y="135360"/>
              <a:chExt cx="955440" cy="1140480"/>
            </a:xfrm>
          </p:grpSpPr>
          <p:grpSp>
            <p:nvGrpSpPr>
              <p:cNvPr id="1326" name="Google Shape;1326;p40"/>
              <p:cNvGrpSpPr/>
              <p:nvPr/>
            </p:nvGrpSpPr>
            <p:grpSpPr>
              <a:xfrm>
                <a:off x="405720" y="135360"/>
                <a:ext cx="955440" cy="1140480"/>
                <a:chOff x="405720" y="135360"/>
                <a:chExt cx="955440" cy="1140480"/>
              </a:xfrm>
            </p:grpSpPr>
            <p:sp>
              <p:nvSpPr>
                <p:cNvPr id="1327" name="Google Shape;1327;p40"/>
                <p:cNvSpPr/>
                <p:nvPr/>
              </p:nvSpPr>
              <p:spPr>
                <a:xfrm>
                  <a:off x="405720" y="165240"/>
                  <a:ext cx="916200" cy="1110600"/>
                </a:xfrm>
                <a:custGeom>
                  <a:avLst/>
                  <a:gdLst/>
                  <a:ahLst/>
                  <a:cxnLst/>
                  <a:rect l="l" t="t" r="r" b="b"/>
                  <a:pathLst>
                    <a:path w="23217" h="28136" extrusionOk="0">
                      <a:moveTo>
                        <a:pt x="10733" y="1965"/>
                      </a:moveTo>
                      <a:cubicBezTo>
                        <a:pt x="14413" y="1965"/>
                        <a:pt x="17397" y="4948"/>
                        <a:pt x="17397" y="8628"/>
                      </a:cubicBezTo>
                      <a:cubicBezTo>
                        <a:pt x="17397" y="12308"/>
                        <a:pt x="14413" y="15291"/>
                        <a:pt x="10733" y="15291"/>
                      </a:cubicBezTo>
                      <a:cubicBezTo>
                        <a:pt x="7054" y="15291"/>
                        <a:pt x="4070" y="12308"/>
                        <a:pt x="4070" y="8628"/>
                      </a:cubicBezTo>
                      <a:cubicBezTo>
                        <a:pt x="4070" y="4948"/>
                        <a:pt x="7054" y="1965"/>
                        <a:pt x="10733" y="1965"/>
                      </a:cubicBezTo>
                      <a:close/>
                      <a:moveTo>
                        <a:pt x="11563" y="1"/>
                      </a:moveTo>
                      <a:cubicBezTo>
                        <a:pt x="11036" y="1"/>
                        <a:pt x="10506" y="30"/>
                        <a:pt x="9972" y="83"/>
                      </a:cubicBezTo>
                      <a:cubicBezTo>
                        <a:pt x="6208" y="450"/>
                        <a:pt x="2733" y="2629"/>
                        <a:pt x="1137" y="6126"/>
                      </a:cubicBezTo>
                      <a:cubicBezTo>
                        <a:pt x="200" y="8179"/>
                        <a:pt x="0" y="10546"/>
                        <a:pt x="506" y="12741"/>
                      </a:cubicBezTo>
                      <a:cubicBezTo>
                        <a:pt x="1045" y="15081"/>
                        <a:pt x="2378" y="16847"/>
                        <a:pt x="3795" y="18721"/>
                      </a:cubicBezTo>
                      <a:cubicBezTo>
                        <a:pt x="4569" y="19745"/>
                        <a:pt x="4958" y="20900"/>
                        <a:pt x="4701" y="22157"/>
                      </a:cubicBezTo>
                      <a:cubicBezTo>
                        <a:pt x="4347" y="23894"/>
                        <a:pt x="3879" y="25609"/>
                        <a:pt x="3460" y="27333"/>
                      </a:cubicBezTo>
                      <a:cubicBezTo>
                        <a:pt x="3398" y="27583"/>
                        <a:pt x="3338" y="27835"/>
                        <a:pt x="3277" y="28088"/>
                      </a:cubicBezTo>
                      <a:lnTo>
                        <a:pt x="15391" y="28136"/>
                      </a:lnTo>
                      <a:cubicBezTo>
                        <a:pt x="14975" y="26895"/>
                        <a:pt x="14820" y="25574"/>
                        <a:pt x="14939" y="24271"/>
                      </a:cubicBezTo>
                      <a:cubicBezTo>
                        <a:pt x="15049" y="23053"/>
                        <a:pt x="16043" y="22712"/>
                        <a:pt x="17059" y="22712"/>
                      </a:cubicBezTo>
                      <a:cubicBezTo>
                        <a:pt x="17350" y="22712"/>
                        <a:pt x="17643" y="22740"/>
                        <a:pt x="17918" y="22783"/>
                      </a:cubicBezTo>
                      <a:cubicBezTo>
                        <a:pt x="18347" y="22852"/>
                        <a:pt x="18870" y="22966"/>
                        <a:pt x="19369" y="22966"/>
                      </a:cubicBezTo>
                      <a:cubicBezTo>
                        <a:pt x="19776" y="22966"/>
                        <a:pt x="20166" y="22890"/>
                        <a:pt x="20475" y="22651"/>
                      </a:cubicBezTo>
                      <a:cubicBezTo>
                        <a:pt x="20810" y="22392"/>
                        <a:pt x="20980" y="21964"/>
                        <a:pt x="21017" y="21542"/>
                      </a:cubicBezTo>
                      <a:cubicBezTo>
                        <a:pt x="21071" y="20941"/>
                        <a:pt x="20691" y="19925"/>
                        <a:pt x="21243" y="19438"/>
                      </a:cubicBezTo>
                      <a:cubicBezTo>
                        <a:pt x="21399" y="19302"/>
                        <a:pt x="21559" y="19130"/>
                        <a:pt x="21607" y="18923"/>
                      </a:cubicBezTo>
                      <a:cubicBezTo>
                        <a:pt x="21660" y="18688"/>
                        <a:pt x="21449" y="18658"/>
                        <a:pt x="21438" y="18462"/>
                      </a:cubicBezTo>
                      <a:cubicBezTo>
                        <a:pt x="21435" y="18417"/>
                        <a:pt x="21462" y="18374"/>
                        <a:pt x="21495" y="18344"/>
                      </a:cubicBezTo>
                      <a:cubicBezTo>
                        <a:pt x="21528" y="18314"/>
                        <a:pt x="21570" y="18291"/>
                        <a:pt x="21604" y="18262"/>
                      </a:cubicBezTo>
                      <a:cubicBezTo>
                        <a:pt x="21704" y="18178"/>
                        <a:pt x="21755" y="18046"/>
                        <a:pt x="21764" y="17917"/>
                      </a:cubicBezTo>
                      <a:cubicBezTo>
                        <a:pt x="21788" y="17628"/>
                        <a:pt x="21679" y="17355"/>
                        <a:pt x="21571" y="17096"/>
                      </a:cubicBezTo>
                      <a:cubicBezTo>
                        <a:pt x="21495" y="16915"/>
                        <a:pt x="21344" y="16641"/>
                        <a:pt x="21443" y="16444"/>
                      </a:cubicBezTo>
                      <a:cubicBezTo>
                        <a:pt x="21604" y="16120"/>
                        <a:pt x="22159" y="15992"/>
                        <a:pt x="22548" y="15785"/>
                      </a:cubicBezTo>
                      <a:cubicBezTo>
                        <a:pt x="23115" y="15477"/>
                        <a:pt x="23216" y="15215"/>
                        <a:pt x="22925" y="14659"/>
                      </a:cubicBezTo>
                      <a:cubicBezTo>
                        <a:pt x="22755" y="14333"/>
                        <a:pt x="22540" y="14033"/>
                        <a:pt x="22340" y="13724"/>
                      </a:cubicBezTo>
                      <a:cubicBezTo>
                        <a:pt x="21870" y="12990"/>
                        <a:pt x="21384" y="12265"/>
                        <a:pt x="20931" y="11520"/>
                      </a:cubicBezTo>
                      <a:cubicBezTo>
                        <a:pt x="20883" y="11442"/>
                        <a:pt x="20841" y="11360"/>
                        <a:pt x="20803" y="11276"/>
                      </a:cubicBezTo>
                      <a:cubicBezTo>
                        <a:pt x="20574" y="10750"/>
                        <a:pt x="20739" y="10367"/>
                        <a:pt x="20879" y="9867"/>
                      </a:cubicBezTo>
                      <a:cubicBezTo>
                        <a:pt x="21015" y="9386"/>
                        <a:pt x="20983" y="8804"/>
                        <a:pt x="20960" y="8310"/>
                      </a:cubicBezTo>
                      <a:cubicBezTo>
                        <a:pt x="20911" y="7269"/>
                        <a:pt x="20671" y="6237"/>
                        <a:pt x="20248" y="5284"/>
                      </a:cubicBezTo>
                      <a:cubicBezTo>
                        <a:pt x="19321" y="3190"/>
                        <a:pt x="17380" y="1287"/>
                        <a:pt x="15193" y="557"/>
                      </a:cubicBezTo>
                      <a:cubicBezTo>
                        <a:pt x="13998" y="160"/>
                        <a:pt x="12790" y="1"/>
                        <a:pt x="1156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28" name="Google Shape;1328;p40"/>
                <p:cNvSpPr/>
                <p:nvPr/>
              </p:nvSpPr>
              <p:spPr>
                <a:xfrm>
                  <a:off x="436320" y="135360"/>
                  <a:ext cx="924840" cy="1118520"/>
                </a:xfrm>
                <a:custGeom>
                  <a:avLst/>
                  <a:gdLst/>
                  <a:ahLst/>
                  <a:cxnLst/>
                  <a:rect l="l" t="t" r="r" b="b"/>
                  <a:pathLst>
                    <a:path w="23435" h="28335" extrusionOk="0">
                      <a:moveTo>
                        <a:pt x="11686" y="0"/>
                      </a:moveTo>
                      <a:cubicBezTo>
                        <a:pt x="11172" y="0"/>
                        <a:pt x="10637" y="28"/>
                        <a:pt x="10076" y="82"/>
                      </a:cubicBezTo>
                      <a:cubicBezTo>
                        <a:pt x="6118" y="470"/>
                        <a:pt x="2704" y="2806"/>
                        <a:pt x="1161" y="6182"/>
                      </a:cubicBezTo>
                      <a:cubicBezTo>
                        <a:pt x="227" y="8225"/>
                        <a:pt x="0" y="10596"/>
                        <a:pt x="522" y="12859"/>
                      </a:cubicBezTo>
                      <a:cubicBezTo>
                        <a:pt x="1070" y="15225"/>
                        <a:pt x="2410" y="16999"/>
                        <a:pt x="3829" y="18875"/>
                      </a:cubicBezTo>
                      <a:cubicBezTo>
                        <a:pt x="4651" y="19961"/>
                        <a:pt x="4950" y="21091"/>
                        <a:pt x="4718" y="22233"/>
                      </a:cubicBezTo>
                      <a:cubicBezTo>
                        <a:pt x="4471" y="23446"/>
                        <a:pt x="4163" y="24668"/>
                        <a:pt x="3864" y="25851"/>
                      </a:cubicBezTo>
                      <a:cubicBezTo>
                        <a:pt x="3735" y="26368"/>
                        <a:pt x="3604" y="26886"/>
                        <a:pt x="3478" y="27404"/>
                      </a:cubicBezTo>
                      <a:lnTo>
                        <a:pt x="3296" y="28160"/>
                      </a:lnTo>
                      <a:cubicBezTo>
                        <a:pt x="3282" y="28211"/>
                        <a:pt x="3315" y="28265"/>
                        <a:pt x="3368" y="28277"/>
                      </a:cubicBezTo>
                      <a:cubicBezTo>
                        <a:pt x="3375" y="28279"/>
                        <a:pt x="3383" y="28280"/>
                        <a:pt x="3391" y="28280"/>
                      </a:cubicBezTo>
                      <a:cubicBezTo>
                        <a:pt x="3434" y="28280"/>
                        <a:pt x="3475" y="28250"/>
                        <a:pt x="3485" y="28206"/>
                      </a:cubicBezTo>
                      <a:lnTo>
                        <a:pt x="3667" y="27451"/>
                      </a:lnTo>
                      <a:cubicBezTo>
                        <a:pt x="3793" y="26932"/>
                        <a:pt x="3924" y="26416"/>
                        <a:pt x="4054" y="25899"/>
                      </a:cubicBezTo>
                      <a:cubicBezTo>
                        <a:pt x="4352" y="24713"/>
                        <a:pt x="4662" y="23488"/>
                        <a:pt x="4910" y="22271"/>
                      </a:cubicBezTo>
                      <a:cubicBezTo>
                        <a:pt x="5153" y="21073"/>
                        <a:pt x="4843" y="19891"/>
                        <a:pt x="3985" y="18757"/>
                      </a:cubicBezTo>
                      <a:cubicBezTo>
                        <a:pt x="2579" y="16897"/>
                        <a:pt x="1248" y="15141"/>
                        <a:pt x="713" y="12814"/>
                      </a:cubicBezTo>
                      <a:cubicBezTo>
                        <a:pt x="200" y="10594"/>
                        <a:pt x="423" y="8266"/>
                        <a:pt x="1338" y="6262"/>
                      </a:cubicBezTo>
                      <a:cubicBezTo>
                        <a:pt x="2852" y="2948"/>
                        <a:pt x="6206" y="653"/>
                        <a:pt x="10094" y="274"/>
                      </a:cubicBezTo>
                      <a:cubicBezTo>
                        <a:pt x="10649" y="220"/>
                        <a:pt x="11178" y="193"/>
                        <a:pt x="11685" y="193"/>
                      </a:cubicBezTo>
                      <a:cubicBezTo>
                        <a:pt x="12994" y="193"/>
                        <a:pt x="14160" y="374"/>
                        <a:pt x="15275" y="746"/>
                      </a:cubicBezTo>
                      <a:cubicBezTo>
                        <a:pt x="17360" y="1441"/>
                        <a:pt x="19322" y="3275"/>
                        <a:pt x="20270" y="5418"/>
                      </a:cubicBezTo>
                      <a:cubicBezTo>
                        <a:pt x="20687" y="6362"/>
                        <a:pt x="20924" y="7369"/>
                        <a:pt x="20974" y="8411"/>
                      </a:cubicBezTo>
                      <a:lnTo>
                        <a:pt x="20975" y="8438"/>
                      </a:lnTo>
                      <a:cubicBezTo>
                        <a:pt x="20999" y="8926"/>
                        <a:pt x="21024" y="9480"/>
                        <a:pt x="20896" y="9936"/>
                      </a:cubicBezTo>
                      <a:cubicBezTo>
                        <a:pt x="20879" y="9995"/>
                        <a:pt x="20863" y="10051"/>
                        <a:pt x="20846" y="10106"/>
                      </a:cubicBezTo>
                      <a:cubicBezTo>
                        <a:pt x="20719" y="10539"/>
                        <a:pt x="20609" y="10915"/>
                        <a:pt x="20824" y="11410"/>
                      </a:cubicBezTo>
                      <a:cubicBezTo>
                        <a:pt x="20863" y="11496"/>
                        <a:pt x="20908" y="11583"/>
                        <a:pt x="20958" y="11666"/>
                      </a:cubicBezTo>
                      <a:cubicBezTo>
                        <a:pt x="21265" y="12173"/>
                        <a:pt x="21593" y="12677"/>
                        <a:pt x="21910" y="13163"/>
                      </a:cubicBezTo>
                      <a:cubicBezTo>
                        <a:pt x="22063" y="13399"/>
                        <a:pt x="22216" y="13635"/>
                        <a:pt x="22368" y="13873"/>
                      </a:cubicBezTo>
                      <a:cubicBezTo>
                        <a:pt x="22421" y="13956"/>
                        <a:pt x="22476" y="14039"/>
                        <a:pt x="22531" y="14123"/>
                      </a:cubicBezTo>
                      <a:cubicBezTo>
                        <a:pt x="22675" y="14342"/>
                        <a:pt x="22825" y="14567"/>
                        <a:pt x="22947" y="14801"/>
                      </a:cubicBezTo>
                      <a:cubicBezTo>
                        <a:pt x="23211" y="15304"/>
                        <a:pt x="23143" y="15508"/>
                        <a:pt x="22612" y="15792"/>
                      </a:cubicBezTo>
                      <a:cubicBezTo>
                        <a:pt x="22503" y="15850"/>
                        <a:pt x="22373" y="15905"/>
                        <a:pt x="22249" y="15958"/>
                      </a:cubicBezTo>
                      <a:cubicBezTo>
                        <a:pt x="21927" y="16094"/>
                        <a:pt x="21594" y="16233"/>
                        <a:pt x="21465" y="16494"/>
                      </a:cubicBezTo>
                      <a:cubicBezTo>
                        <a:pt x="21359" y="16706"/>
                        <a:pt x="21473" y="16961"/>
                        <a:pt x="21555" y="17148"/>
                      </a:cubicBezTo>
                      <a:cubicBezTo>
                        <a:pt x="21569" y="17176"/>
                        <a:pt x="21580" y="17204"/>
                        <a:pt x="21591" y="17229"/>
                      </a:cubicBezTo>
                      <a:cubicBezTo>
                        <a:pt x="21688" y="17465"/>
                        <a:pt x="21799" y="17731"/>
                        <a:pt x="21778" y="18003"/>
                      </a:cubicBezTo>
                      <a:cubicBezTo>
                        <a:pt x="21768" y="18123"/>
                        <a:pt x="21720" y="18224"/>
                        <a:pt x="21651" y="18283"/>
                      </a:cubicBezTo>
                      <a:cubicBezTo>
                        <a:pt x="21637" y="18294"/>
                        <a:pt x="21622" y="18305"/>
                        <a:pt x="21609" y="18315"/>
                      </a:cubicBezTo>
                      <a:cubicBezTo>
                        <a:pt x="21583" y="18332"/>
                        <a:pt x="21560" y="18349"/>
                        <a:pt x="21538" y="18370"/>
                      </a:cubicBezTo>
                      <a:cubicBezTo>
                        <a:pt x="21477" y="18427"/>
                        <a:pt x="21445" y="18497"/>
                        <a:pt x="21450" y="18565"/>
                      </a:cubicBezTo>
                      <a:cubicBezTo>
                        <a:pt x="21455" y="18683"/>
                        <a:pt x="21514" y="18756"/>
                        <a:pt x="21560" y="18815"/>
                      </a:cubicBezTo>
                      <a:cubicBezTo>
                        <a:pt x="21611" y="18877"/>
                        <a:pt x="21638" y="18914"/>
                        <a:pt x="21620" y="19000"/>
                      </a:cubicBezTo>
                      <a:cubicBezTo>
                        <a:pt x="21576" y="19192"/>
                        <a:pt x="21408" y="19358"/>
                        <a:pt x="21286" y="19464"/>
                      </a:cubicBezTo>
                      <a:cubicBezTo>
                        <a:pt x="20864" y="19835"/>
                        <a:pt x="20933" y="20459"/>
                        <a:pt x="20993" y="21009"/>
                      </a:cubicBezTo>
                      <a:cubicBezTo>
                        <a:pt x="21019" y="21240"/>
                        <a:pt x="21043" y="21458"/>
                        <a:pt x="21027" y="21633"/>
                      </a:cubicBezTo>
                      <a:cubicBezTo>
                        <a:pt x="20989" y="22077"/>
                        <a:pt x="20805" y="22456"/>
                        <a:pt x="20524" y="22672"/>
                      </a:cubicBezTo>
                      <a:cubicBezTo>
                        <a:pt x="20235" y="22896"/>
                        <a:pt x="19864" y="22967"/>
                        <a:pt x="19474" y="22967"/>
                      </a:cubicBezTo>
                      <a:cubicBezTo>
                        <a:pt x="19091" y="22967"/>
                        <a:pt x="18689" y="22898"/>
                        <a:pt x="18330" y="22836"/>
                      </a:cubicBezTo>
                      <a:cubicBezTo>
                        <a:pt x="18230" y="22818"/>
                        <a:pt x="18133" y="22802"/>
                        <a:pt x="18041" y="22787"/>
                      </a:cubicBezTo>
                      <a:cubicBezTo>
                        <a:pt x="17773" y="22744"/>
                        <a:pt x="17470" y="22713"/>
                        <a:pt x="17159" y="22713"/>
                      </a:cubicBezTo>
                      <a:cubicBezTo>
                        <a:pt x="16589" y="22713"/>
                        <a:pt x="15996" y="22819"/>
                        <a:pt x="15560" y="23159"/>
                      </a:cubicBezTo>
                      <a:cubicBezTo>
                        <a:pt x="15202" y="23438"/>
                        <a:pt x="14996" y="23843"/>
                        <a:pt x="14950" y="24362"/>
                      </a:cubicBezTo>
                      <a:cubicBezTo>
                        <a:pt x="14831" y="25669"/>
                        <a:pt x="14989" y="27018"/>
                        <a:pt x="15406" y="28266"/>
                      </a:cubicBezTo>
                      <a:cubicBezTo>
                        <a:pt x="15419" y="28308"/>
                        <a:pt x="15457" y="28334"/>
                        <a:pt x="15498" y="28334"/>
                      </a:cubicBezTo>
                      <a:cubicBezTo>
                        <a:pt x="15509" y="28334"/>
                        <a:pt x="15518" y="28332"/>
                        <a:pt x="15533" y="28327"/>
                      </a:cubicBezTo>
                      <a:cubicBezTo>
                        <a:pt x="15584" y="28309"/>
                        <a:pt x="15611" y="28254"/>
                        <a:pt x="15595" y="28204"/>
                      </a:cubicBezTo>
                      <a:cubicBezTo>
                        <a:pt x="15187" y="26981"/>
                        <a:pt x="15032" y="25658"/>
                        <a:pt x="15148" y="24378"/>
                      </a:cubicBezTo>
                      <a:cubicBezTo>
                        <a:pt x="15191" y="23915"/>
                        <a:pt x="15370" y="23555"/>
                        <a:pt x="15685" y="23312"/>
                      </a:cubicBezTo>
                      <a:cubicBezTo>
                        <a:pt x="16087" y="22998"/>
                        <a:pt x="16657" y="22909"/>
                        <a:pt x="17173" y="22909"/>
                      </a:cubicBezTo>
                      <a:cubicBezTo>
                        <a:pt x="17492" y="22909"/>
                        <a:pt x="17790" y="22943"/>
                        <a:pt x="18015" y="22978"/>
                      </a:cubicBezTo>
                      <a:cubicBezTo>
                        <a:pt x="18106" y="22993"/>
                        <a:pt x="18203" y="23010"/>
                        <a:pt x="18302" y="23027"/>
                      </a:cubicBezTo>
                      <a:cubicBezTo>
                        <a:pt x="18669" y="23090"/>
                        <a:pt x="19080" y="23160"/>
                        <a:pt x="19479" y="23160"/>
                      </a:cubicBezTo>
                      <a:cubicBezTo>
                        <a:pt x="19905" y="23160"/>
                        <a:pt x="20317" y="23080"/>
                        <a:pt x="20648" y="22825"/>
                      </a:cubicBezTo>
                      <a:cubicBezTo>
                        <a:pt x="20971" y="22574"/>
                        <a:pt x="21182" y="22145"/>
                        <a:pt x="21226" y="21647"/>
                      </a:cubicBezTo>
                      <a:cubicBezTo>
                        <a:pt x="21242" y="21453"/>
                        <a:pt x="21218" y="21227"/>
                        <a:pt x="21192" y="20986"/>
                      </a:cubicBezTo>
                      <a:cubicBezTo>
                        <a:pt x="21134" y="20457"/>
                        <a:pt x="21073" y="19912"/>
                        <a:pt x="21419" y="19609"/>
                      </a:cubicBezTo>
                      <a:cubicBezTo>
                        <a:pt x="21560" y="19484"/>
                        <a:pt x="21757" y="19288"/>
                        <a:pt x="21813" y="19041"/>
                      </a:cubicBezTo>
                      <a:cubicBezTo>
                        <a:pt x="21852" y="18864"/>
                        <a:pt x="21773" y="18764"/>
                        <a:pt x="21715" y="18691"/>
                      </a:cubicBezTo>
                      <a:cubicBezTo>
                        <a:pt x="21673" y="18638"/>
                        <a:pt x="21648" y="18605"/>
                        <a:pt x="21646" y="18553"/>
                      </a:cubicBezTo>
                      <a:cubicBezTo>
                        <a:pt x="21646" y="18546"/>
                        <a:pt x="21654" y="18530"/>
                        <a:pt x="21673" y="18512"/>
                      </a:cubicBezTo>
                      <a:cubicBezTo>
                        <a:pt x="21688" y="18498"/>
                        <a:pt x="21706" y="18486"/>
                        <a:pt x="21724" y="18474"/>
                      </a:cubicBezTo>
                      <a:cubicBezTo>
                        <a:pt x="21742" y="18460"/>
                        <a:pt x="21761" y="18447"/>
                        <a:pt x="21779" y="18432"/>
                      </a:cubicBezTo>
                      <a:cubicBezTo>
                        <a:pt x="21890" y="18339"/>
                        <a:pt x="21961" y="18192"/>
                        <a:pt x="21975" y="18020"/>
                      </a:cubicBezTo>
                      <a:cubicBezTo>
                        <a:pt x="22000" y="17701"/>
                        <a:pt x="21874" y="17397"/>
                        <a:pt x="21773" y="17153"/>
                      </a:cubicBezTo>
                      <a:cubicBezTo>
                        <a:pt x="21762" y="17126"/>
                        <a:pt x="21750" y="17098"/>
                        <a:pt x="21736" y="17068"/>
                      </a:cubicBezTo>
                      <a:cubicBezTo>
                        <a:pt x="21665" y="16908"/>
                        <a:pt x="21577" y="16709"/>
                        <a:pt x="21642" y="16580"/>
                      </a:cubicBezTo>
                      <a:cubicBezTo>
                        <a:pt x="21740" y="16384"/>
                        <a:pt x="22037" y="16259"/>
                        <a:pt x="22327" y="16138"/>
                      </a:cubicBezTo>
                      <a:cubicBezTo>
                        <a:pt x="22455" y="16083"/>
                        <a:pt x="22589" y="16026"/>
                        <a:pt x="22707" y="15963"/>
                      </a:cubicBezTo>
                      <a:cubicBezTo>
                        <a:pt x="23325" y="15633"/>
                        <a:pt x="23435" y="15305"/>
                        <a:pt x="23122" y="14710"/>
                      </a:cubicBezTo>
                      <a:cubicBezTo>
                        <a:pt x="22996" y="14468"/>
                        <a:pt x="22844" y="14238"/>
                        <a:pt x="22697" y="14016"/>
                      </a:cubicBezTo>
                      <a:cubicBezTo>
                        <a:pt x="22642" y="13934"/>
                        <a:pt x="22587" y="13852"/>
                        <a:pt x="22534" y="13768"/>
                      </a:cubicBezTo>
                      <a:cubicBezTo>
                        <a:pt x="22382" y="13530"/>
                        <a:pt x="22228" y="13295"/>
                        <a:pt x="22075" y="13059"/>
                      </a:cubicBezTo>
                      <a:cubicBezTo>
                        <a:pt x="21759" y="12574"/>
                        <a:pt x="21432" y="12071"/>
                        <a:pt x="21126" y="11567"/>
                      </a:cubicBezTo>
                      <a:cubicBezTo>
                        <a:pt x="21079" y="11490"/>
                        <a:pt x="21038" y="11413"/>
                        <a:pt x="21004" y="11335"/>
                      </a:cubicBezTo>
                      <a:cubicBezTo>
                        <a:pt x="20816" y="10904"/>
                        <a:pt x="20912" y="10578"/>
                        <a:pt x="21034" y="10163"/>
                      </a:cubicBezTo>
                      <a:cubicBezTo>
                        <a:pt x="21050" y="10107"/>
                        <a:pt x="21067" y="10051"/>
                        <a:pt x="21083" y="9992"/>
                      </a:cubicBezTo>
                      <a:cubicBezTo>
                        <a:pt x="21220" y="9504"/>
                        <a:pt x="21194" y="8934"/>
                        <a:pt x="21170" y="8430"/>
                      </a:cubicBezTo>
                      <a:lnTo>
                        <a:pt x="21169" y="8403"/>
                      </a:lnTo>
                      <a:cubicBezTo>
                        <a:pt x="21117" y="7337"/>
                        <a:pt x="20876" y="6307"/>
                        <a:pt x="20448" y="5343"/>
                      </a:cubicBezTo>
                      <a:cubicBezTo>
                        <a:pt x="19480" y="3151"/>
                        <a:pt x="17473" y="1276"/>
                        <a:pt x="15336" y="564"/>
                      </a:cubicBezTo>
                      <a:cubicBezTo>
                        <a:pt x="14201" y="185"/>
                        <a:pt x="13015" y="0"/>
                        <a:pt x="11686"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grpSp>
            <p:nvGrpSpPr>
              <p:cNvPr id="1329" name="Google Shape;1329;p40"/>
              <p:cNvGrpSpPr/>
              <p:nvPr/>
            </p:nvGrpSpPr>
            <p:grpSpPr>
              <a:xfrm>
                <a:off x="630900" y="284760"/>
                <a:ext cx="379620" cy="383040"/>
                <a:chOff x="630900" y="284760"/>
                <a:chExt cx="379620" cy="383040"/>
              </a:xfrm>
            </p:grpSpPr>
            <p:sp>
              <p:nvSpPr>
                <p:cNvPr id="1330" name="Google Shape;1330;p40"/>
                <p:cNvSpPr/>
                <p:nvPr/>
              </p:nvSpPr>
              <p:spPr>
                <a:xfrm>
                  <a:off x="631080" y="284760"/>
                  <a:ext cx="379080" cy="378720"/>
                </a:xfrm>
                <a:custGeom>
                  <a:avLst/>
                  <a:gdLst/>
                  <a:ahLst/>
                  <a:cxnLst/>
                  <a:rect l="l" t="t" r="r" b="b"/>
                  <a:pathLst>
                    <a:path w="11973" h="11957" extrusionOk="0">
                      <a:moveTo>
                        <a:pt x="5986" y="748"/>
                      </a:moveTo>
                      <a:lnTo>
                        <a:pt x="8003" y="1756"/>
                      </a:lnTo>
                      <a:lnTo>
                        <a:pt x="5986" y="2796"/>
                      </a:lnTo>
                      <a:lnTo>
                        <a:pt x="4002" y="1756"/>
                      </a:lnTo>
                      <a:lnTo>
                        <a:pt x="5986" y="748"/>
                      </a:lnTo>
                      <a:close/>
                      <a:moveTo>
                        <a:pt x="3561" y="2324"/>
                      </a:moveTo>
                      <a:lnTo>
                        <a:pt x="5671" y="3395"/>
                      </a:lnTo>
                      <a:lnTo>
                        <a:pt x="5671" y="6136"/>
                      </a:lnTo>
                      <a:lnTo>
                        <a:pt x="3561" y="5064"/>
                      </a:lnTo>
                      <a:lnTo>
                        <a:pt x="3561" y="2324"/>
                      </a:lnTo>
                      <a:close/>
                      <a:moveTo>
                        <a:pt x="8475" y="2324"/>
                      </a:moveTo>
                      <a:lnTo>
                        <a:pt x="8475" y="5064"/>
                      </a:lnTo>
                      <a:lnTo>
                        <a:pt x="6364" y="6136"/>
                      </a:lnTo>
                      <a:lnTo>
                        <a:pt x="6364" y="3395"/>
                      </a:lnTo>
                      <a:lnTo>
                        <a:pt x="8475" y="2324"/>
                      </a:lnTo>
                      <a:close/>
                      <a:moveTo>
                        <a:pt x="3214" y="5663"/>
                      </a:moveTo>
                      <a:lnTo>
                        <a:pt x="5230" y="6703"/>
                      </a:lnTo>
                      <a:lnTo>
                        <a:pt x="3214" y="7711"/>
                      </a:lnTo>
                      <a:lnTo>
                        <a:pt x="1166" y="6703"/>
                      </a:lnTo>
                      <a:lnTo>
                        <a:pt x="3214" y="5663"/>
                      </a:lnTo>
                      <a:close/>
                      <a:moveTo>
                        <a:pt x="8822" y="5663"/>
                      </a:moveTo>
                      <a:lnTo>
                        <a:pt x="10870" y="6703"/>
                      </a:lnTo>
                      <a:lnTo>
                        <a:pt x="8822" y="7711"/>
                      </a:lnTo>
                      <a:lnTo>
                        <a:pt x="6837" y="6703"/>
                      </a:lnTo>
                      <a:lnTo>
                        <a:pt x="8822" y="5663"/>
                      </a:lnTo>
                      <a:close/>
                      <a:moveTo>
                        <a:pt x="5671" y="7238"/>
                      </a:moveTo>
                      <a:lnTo>
                        <a:pt x="5671" y="9948"/>
                      </a:lnTo>
                      <a:lnTo>
                        <a:pt x="3561" y="11019"/>
                      </a:lnTo>
                      <a:lnTo>
                        <a:pt x="3561" y="8309"/>
                      </a:lnTo>
                      <a:lnTo>
                        <a:pt x="5671" y="7238"/>
                      </a:lnTo>
                      <a:close/>
                      <a:moveTo>
                        <a:pt x="11311" y="7238"/>
                      </a:moveTo>
                      <a:lnTo>
                        <a:pt x="11311" y="10011"/>
                      </a:lnTo>
                      <a:lnTo>
                        <a:pt x="9200" y="11050"/>
                      </a:lnTo>
                      <a:lnTo>
                        <a:pt x="9200" y="8309"/>
                      </a:lnTo>
                      <a:lnTo>
                        <a:pt x="11311" y="7238"/>
                      </a:lnTo>
                      <a:close/>
                      <a:moveTo>
                        <a:pt x="725" y="7270"/>
                      </a:moveTo>
                      <a:lnTo>
                        <a:pt x="2836" y="8341"/>
                      </a:lnTo>
                      <a:lnTo>
                        <a:pt x="2836" y="11082"/>
                      </a:lnTo>
                      <a:lnTo>
                        <a:pt x="725" y="10042"/>
                      </a:lnTo>
                      <a:lnTo>
                        <a:pt x="725" y="7270"/>
                      </a:lnTo>
                      <a:close/>
                      <a:moveTo>
                        <a:pt x="6364" y="7270"/>
                      </a:moveTo>
                      <a:lnTo>
                        <a:pt x="8475" y="8341"/>
                      </a:lnTo>
                      <a:lnTo>
                        <a:pt x="8475" y="11082"/>
                      </a:lnTo>
                      <a:lnTo>
                        <a:pt x="6364" y="10042"/>
                      </a:lnTo>
                      <a:lnTo>
                        <a:pt x="6364" y="7270"/>
                      </a:lnTo>
                      <a:close/>
                      <a:moveTo>
                        <a:pt x="5998" y="0"/>
                      </a:moveTo>
                      <a:cubicBezTo>
                        <a:pt x="5947" y="0"/>
                        <a:pt x="5892" y="8"/>
                        <a:pt x="5829" y="24"/>
                      </a:cubicBezTo>
                      <a:lnTo>
                        <a:pt x="3056" y="1441"/>
                      </a:lnTo>
                      <a:cubicBezTo>
                        <a:pt x="2930" y="1536"/>
                        <a:pt x="2836" y="1662"/>
                        <a:pt x="2836" y="1756"/>
                      </a:cubicBezTo>
                      <a:lnTo>
                        <a:pt x="2836" y="5064"/>
                      </a:lnTo>
                      <a:lnTo>
                        <a:pt x="221" y="6388"/>
                      </a:lnTo>
                      <a:cubicBezTo>
                        <a:pt x="95" y="6451"/>
                        <a:pt x="0" y="6577"/>
                        <a:pt x="0" y="6703"/>
                      </a:cubicBezTo>
                      <a:lnTo>
                        <a:pt x="0" y="10200"/>
                      </a:lnTo>
                      <a:cubicBezTo>
                        <a:pt x="0" y="10326"/>
                        <a:pt x="95" y="10420"/>
                        <a:pt x="221" y="10515"/>
                      </a:cubicBezTo>
                      <a:lnTo>
                        <a:pt x="3056" y="11933"/>
                      </a:lnTo>
                      <a:cubicBezTo>
                        <a:pt x="3088" y="11948"/>
                        <a:pt x="3135" y="11956"/>
                        <a:pt x="3190" y="11956"/>
                      </a:cubicBezTo>
                      <a:cubicBezTo>
                        <a:pt x="3245" y="11956"/>
                        <a:pt x="3308" y="11948"/>
                        <a:pt x="3371" y="11933"/>
                      </a:cubicBezTo>
                      <a:lnTo>
                        <a:pt x="5986" y="10578"/>
                      </a:lnTo>
                      <a:lnTo>
                        <a:pt x="8633" y="11933"/>
                      </a:lnTo>
                      <a:cubicBezTo>
                        <a:pt x="8680" y="11948"/>
                        <a:pt x="8727" y="11956"/>
                        <a:pt x="8779" y="11956"/>
                      </a:cubicBezTo>
                      <a:cubicBezTo>
                        <a:pt x="8830" y="11956"/>
                        <a:pt x="8885" y="11948"/>
                        <a:pt x="8948" y="11933"/>
                      </a:cubicBezTo>
                      <a:lnTo>
                        <a:pt x="11783" y="10515"/>
                      </a:lnTo>
                      <a:cubicBezTo>
                        <a:pt x="11909" y="10420"/>
                        <a:pt x="11972" y="10326"/>
                        <a:pt x="11972" y="10200"/>
                      </a:cubicBezTo>
                      <a:lnTo>
                        <a:pt x="11972" y="6703"/>
                      </a:lnTo>
                      <a:cubicBezTo>
                        <a:pt x="11972" y="6577"/>
                        <a:pt x="11941" y="6451"/>
                        <a:pt x="11783" y="6388"/>
                      </a:cubicBezTo>
                      <a:lnTo>
                        <a:pt x="9137" y="5064"/>
                      </a:lnTo>
                      <a:lnTo>
                        <a:pt x="9137" y="1756"/>
                      </a:lnTo>
                      <a:cubicBezTo>
                        <a:pt x="9137" y="1662"/>
                        <a:pt x="9074" y="1536"/>
                        <a:pt x="8948" y="1441"/>
                      </a:cubicBezTo>
                      <a:lnTo>
                        <a:pt x="6144" y="24"/>
                      </a:lnTo>
                      <a:cubicBezTo>
                        <a:pt x="6097" y="8"/>
                        <a:pt x="6049" y="0"/>
                        <a:pt x="599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31" name="Google Shape;1331;p40"/>
                <p:cNvSpPr/>
                <p:nvPr/>
              </p:nvSpPr>
              <p:spPr>
                <a:xfrm>
                  <a:off x="720000" y="284760"/>
                  <a:ext cx="200880" cy="109440"/>
                </a:xfrm>
                <a:prstGeom prst="diamond">
                  <a:avLst/>
                </a:prstGeom>
                <a:solidFill>
                  <a:schemeClr val="dk2"/>
                </a:solidFill>
                <a:ln>
                  <a:noFill/>
                </a:ln>
              </p:spPr>
              <p:txBody>
                <a:bodyPr spcFirstLastPara="1" wrap="square" lIns="91425" tIns="27350" rIns="91425" bIns="2735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32" name="Google Shape;1332;p40"/>
                <p:cNvSpPr/>
                <p:nvPr/>
              </p:nvSpPr>
              <p:spPr>
                <a:xfrm>
                  <a:off x="631080" y="441720"/>
                  <a:ext cx="200880" cy="109440"/>
                </a:xfrm>
                <a:prstGeom prst="diamond">
                  <a:avLst/>
                </a:prstGeom>
                <a:solidFill>
                  <a:schemeClr val="dk2"/>
                </a:solidFill>
                <a:ln>
                  <a:noFill/>
                </a:ln>
              </p:spPr>
              <p:txBody>
                <a:bodyPr spcFirstLastPara="1" wrap="square" lIns="91425" tIns="27350" rIns="91425" bIns="2735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33" name="Google Shape;1333;p40"/>
                <p:cNvSpPr/>
                <p:nvPr/>
              </p:nvSpPr>
              <p:spPr>
                <a:xfrm>
                  <a:off x="809280" y="441720"/>
                  <a:ext cx="200880" cy="109440"/>
                </a:xfrm>
                <a:prstGeom prst="diamond">
                  <a:avLst/>
                </a:prstGeom>
                <a:solidFill>
                  <a:schemeClr val="dk2"/>
                </a:solidFill>
                <a:ln>
                  <a:noFill/>
                </a:ln>
              </p:spPr>
              <p:txBody>
                <a:bodyPr spcFirstLastPara="1" wrap="square" lIns="91425" tIns="27350" rIns="91425" bIns="2735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34" name="Google Shape;1334;p40"/>
                <p:cNvSpPr/>
                <p:nvPr/>
              </p:nvSpPr>
              <p:spPr>
                <a:xfrm>
                  <a:off x="720000" y="343080"/>
                  <a:ext cx="200880" cy="146160"/>
                </a:xfrm>
                <a:prstGeom prst="rect">
                  <a:avLst/>
                </a:prstGeom>
                <a:solidFill>
                  <a:schemeClr val="dk2"/>
                </a:solidFill>
                <a:ln>
                  <a:noFill/>
                </a:ln>
              </p:spPr>
              <p:txBody>
                <a:bodyPr spcFirstLastPara="1" wrap="square" lIns="91425" tIns="73075" rIns="91425" bIns="7307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35" name="Google Shape;1335;p40"/>
                <p:cNvSpPr/>
                <p:nvPr/>
              </p:nvSpPr>
              <p:spPr>
                <a:xfrm rot="5400000">
                  <a:off x="600480" y="525240"/>
                  <a:ext cx="172800" cy="111960"/>
                </a:xfrm>
                <a:prstGeom prst="parallelogram">
                  <a:avLst>
                    <a:gd name="adj" fmla="val 43141"/>
                  </a:avLst>
                </a:prstGeom>
                <a:solidFill>
                  <a:schemeClr val="dk2"/>
                </a:solidFill>
                <a:ln>
                  <a:noFill/>
                </a:ln>
              </p:spPr>
              <p:txBody>
                <a:bodyPr spcFirstLastPara="1" wrap="square" lIns="91425" tIns="33475" rIns="91425" bIns="3347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36" name="Google Shape;1336;p40"/>
                <p:cNvSpPr/>
                <p:nvPr/>
              </p:nvSpPr>
              <p:spPr>
                <a:xfrm rot="5400000">
                  <a:off x="765360" y="525240"/>
                  <a:ext cx="172800" cy="111960"/>
                </a:xfrm>
                <a:prstGeom prst="parallelogram">
                  <a:avLst>
                    <a:gd name="adj" fmla="val 43141"/>
                  </a:avLst>
                </a:prstGeom>
                <a:solidFill>
                  <a:schemeClr val="dk2"/>
                </a:solidFill>
                <a:ln>
                  <a:noFill/>
                </a:ln>
              </p:spPr>
              <p:txBody>
                <a:bodyPr spcFirstLastPara="1" wrap="square" lIns="91425" tIns="33475" rIns="91425" bIns="3347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37" name="Google Shape;1337;p40"/>
                <p:cNvSpPr/>
                <p:nvPr/>
              </p:nvSpPr>
              <p:spPr>
                <a:xfrm rot="-5400000" flipH="1">
                  <a:off x="873000" y="530280"/>
                  <a:ext cx="172800" cy="102240"/>
                </a:xfrm>
                <a:prstGeom prst="parallelogram">
                  <a:avLst>
                    <a:gd name="adj" fmla="val 43141"/>
                  </a:avLst>
                </a:prstGeom>
                <a:solidFill>
                  <a:schemeClr val="dk2"/>
                </a:solidFill>
                <a:ln>
                  <a:noFill/>
                </a:ln>
              </p:spPr>
              <p:txBody>
                <a:bodyPr spcFirstLastPara="1" wrap="square" lIns="91425" tIns="31675" rIns="91425" bIns="3167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38" name="Google Shape;1338;p40"/>
                <p:cNvSpPr/>
                <p:nvPr/>
              </p:nvSpPr>
              <p:spPr>
                <a:xfrm rot="-5400000" flipH="1">
                  <a:off x="708120" y="530280"/>
                  <a:ext cx="172800" cy="102240"/>
                </a:xfrm>
                <a:prstGeom prst="parallelogram">
                  <a:avLst>
                    <a:gd name="adj" fmla="val 43141"/>
                  </a:avLst>
                </a:prstGeom>
                <a:solidFill>
                  <a:schemeClr val="dk2"/>
                </a:solidFill>
                <a:ln>
                  <a:noFill/>
                </a:ln>
              </p:spPr>
              <p:txBody>
                <a:bodyPr spcFirstLastPara="1" wrap="square" lIns="91425" tIns="31675" rIns="91425" bIns="3167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grpSp>
          <p:sp>
            <p:nvSpPr>
              <p:cNvPr id="1339" name="Google Shape;1339;p40"/>
              <p:cNvSpPr/>
              <p:nvPr/>
            </p:nvSpPr>
            <p:spPr>
              <a:xfrm>
                <a:off x="631080" y="303480"/>
                <a:ext cx="345600" cy="345240"/>
              </a:xfrm>
              <a:custGeom>
                <a:avLst/>
                <a:gdLst/>
                <a:ahLst/>
                <a:cxnLst/>
                <a:rect l="l" t="t" r="r" b="b"/>
                <a:pathLst>
                  <a:path w="11973" h="11957" extrusionOk="0">
                    <a:moveTo>
                      <a:pt x="5986" y="748"/>
                    </a:moveTo>
                    <a:lnTo>
                      <a:pt x="8003" y="1756"/>
                    </a:lnTo>
                    <a:lnTo>
                      <a:pt x="5986" y="2796"/>
                    </a:lnTo>
                    <a:lnTo>
                      <a:pt x="4002" y="1756"/>
                    </a:lnTo>
                    <a:lnTo>
                      <a:pt x="5986" y="748"/>
                    </a:lnTo>
                    <a:close/>
                    <a:moveTo>
                      <a:pt x="3561" y="2324"/>
                    </a:moveTo>
                    <a:lnTo>
                      <a:pt x="5671" y="3395"/>
                    </a:lnTo>
                    <a:lnTo>
                      <a:pt x="5671" y="6136"/>
                    </a:lnTo>
                    <a:lnTo>
                      <a:pt x="3561" y="5064"/>
                    </a:lnTo>
                    <a:lnTo>
                      <a:pt x="3561" y="2324"/>
                    </a:lnTo>
                    <a:close/>
                    <a:moveTo>
                      <a:pt x="8475" y="2324"/>
                    </a:moveTo>
                    <a:lnTo>
                      <a:pt x="8475" y="5064"/>
                    </a:lnTo>
                    <a:lnTo>
                      <a:pt x="6364" y="6136"/>
                    </a:lnTo>
                    <a:lnTo>
                      <a:pt x="6364" y="3395"/>
                    </a:lnTo>
                    <a:lnTo>
                      <a:pt x="8475" y="2324"/>
                    </a:lnTo>
                    <a:close/>
                    <a:moveTo>
                      <a:pt x="3214" y="5663"/>
                    </a:moveTo>
                    <a:lnTo>
                      <a:pt x="5230" y="6703"/>
                    </a:lnTo>
                    <a:lnTo>
                      <a:pt x="3214" y="7711"/>
                    </a:lnTo>
                    <a:lnTo>
                      <a:pt x="1166" y="6703"/>
                    </a:lnTo>
                    <a:lnTo>
                      <a:pt x="3214" y="5663"/>
                    </a:lnTo>
                    <a:close/>
                    <a:moveTo>
                      <a:pt x="8822" y="5663"/>
                    </a:moveTo>
                    <a:lnTo>
                      <a:pt x="10870" y="6703"/>
                    </a:lnTo>
                    <a:lnTo>
                      <a:pt x="8822" y="7711"/>
                    </a:lnTo>
                    <a:lnTo>
                      <a:pt x="6837" y="6703"/>
                    </a:lnTo>
                    <a:lnTo>
                      <a:pt x="8822" y="5663"/>
                    </a:lnTo>
                    <a:close/>
                    <a:moveTo>
                      <a:pt x="5671" y="7238"/>
                    </a:moveTo>
                    <a:lnTo>
                      <a:pt x="5671" y="9948"/>
                    </a:lnTo>
                    <a:lnTo>
                      <a:pt x="3561" y="11019"/>
                    </a:lnTo>
                    <a:lnTo>
                      <a:pt x="3561" y="8309"/>
                    </a:lnTo>
                    <a:lnTo>
                      <a:pt x="5671" y="7238"/>
                    </a:lnTo>
                    <a:close/>
                    <a:moveTo>
                      <a:pt x="11311" y="7238"/>
                    </a:moveTo>
                    <a:lnTo>
                      <a:pt x="11311" y="10011"/>
                    </a:lnTo>
                    <a:lnTo>
                      <a:pt x="9200" y="11050"/>
                    </a:lnTo>
                    <a:lnTo>
                      <a:pt x="9200" y="8309"/>
                    </a:lnTo>
                    <a:lnTo>
                      <a:pt x="11311" y="7238"/>
                    </a:lnTo>
                    <a:close/>
                    <a:moveTo>
                      <a:pt x="725" y="7270"/>
                    </a:moveTo>
                    <a:lnTo>
                      <a:pt x="2836" y="8341"/>
                    </a:lnTo>
                    <a:lnTo>
                      <a:pt x="2836" y="11082"/>
                    </a:lnTo>
                    <a:lnTo>
                      <a:pt x="725" y="10042"/>
                    </a:lnTo>
                    <a:lnTo>
                      <a:pt x="725" y="7270"/>
                    </a:lnTo>
                    <a:close/>
                    <a:moveTo>
                      <a:pt x="6364" y="7270"/>
                    </a:moveTo>
                    <a:lnTo>
                      <a:pt x="8475" y="8341"/>
                    </a:lnTo>
                    <a:lnTo>
                      <a:pt x="8475" y="11082"/>
                    </a:lnTo>
                    <a:lnTo>
                      <a:pt x="6364" y="10042"/>
                    </a:lnTo>
                    <a:lnTo>
                      <a:pt x="6364" y="7270"/>
                    </a:lnTo>
                    <a:close/>
                    <a:moveTo>
                      <a:pt x="5998" y="0"/>
                    </a:moveTo>
                    <a:cubicBezTo>
                      <a:pt x="5947" y="0"/>
                      <a:pt x="5892" y="8"/>
                      <a:pt x="5829" y="24"/>
                    </a:cubicBezTo>
                    <a:lnTo>
                      <a:pt x="3056" y="1441"/>
                    </a:lnTo>
                    <a:cubicBezTo>
                      <a:pt x="2930" y="1536"/>
                      <a:pt x="2836" y="1662"/>
                      <a:pt x="2836" y="1756"/>
                    </a:cubicBezTo>
                    <a:lnTo>
                      <a:pt x="2836" y="5064"/>
                    </a:lnTo>
                    <a:lnTo>
                      <a:pt x="221" y="6388"/>
                    </a:lnTo>
                    <a:cubicBezTo>
                      <a:pt x="95" y="6451"/>
                      <a:pt x="0" y="6577"/>
                      <a:pt x="0" y="6703"/>
                    </a:cubicBezTo>
                    <a:lnTo>
                      <a:pt x="0" y="10200"/>
                    </a:lnTo>
                    <a:cubicBezTo>
                      <a:pt x="0" y="10326"/>
                      <a:pt x="95" y="10420"/>
                      <a:pt x="221" y="10515"/>
                    </a:cubicBezTo>
                    <a:lnTo>
                      <a:pt x="3056" y="11933"/>
                    </a:lnTo>
                    <a:cubicBezTo>
                      <a:pt x="3088" y="11948"/>
                      <a:pt x="3135" y="11956"/>
                      <a:pt x="3190" y="11956"/>
                    </a:cubicBezTo>
                    <a:cubicBezTo>
                      <a:pt x="3245" y="11956"/>
                      <a:pt x="3308" y="11948"/>
                      <a:pt x="3371" y="11933"/>
                    </a:cubicBezTo>
                    <a:lnTo>
                      <a:pt x="5986" y="10578"/>
                    </a:lnTo>
                    <a:lnTo>
                      <a:pt x="8633" y="11933"/>
                    </a:lnTo>
                    <a:cubicBezTo>
                      <a:pt x="8680" y="11948"/>
                      <a:pt x="8727" y="11956"/>
                      <a:pt x="8779" y="11956"/>
                    </a:cubicBezTo>
                    <a:cubicBezTo>
                      <a:pt x="8830" y="11956"/>
                      <a:pt x="8885" y="11948"/>
                      <a:pt x="8948" y="11933"/>
                    </a:cubicBezTo>
                    <a:lnTo>
                      <a:pt x="11783" y="10515"/>
                    </a:lnTo>
                    <a:cubicBezTo>
                      <a:pt x="11909" y="10420"/>
                      <a:pt x="11972" y="10326"/>
                      <a:pt x="11972" y="10200"/>
                    </a:cubicBezTo>
                    <a:lnTo>
                      <a:pt x="11972" y="6703"/>
                    </a:lnTo>
                    <a:cubicBezTo>
                      <a:pt x="11972" y="6577"/>
                      <a:pt x="11941" y="6451"/>
                      <a:pt x="11783" y="6388"/>
                    </a:cubicBezTo>
                    <a:lnTo>
                      <a:pt x="9137" y="5064"/>
                    </a:lnTo>
                    <a:lnTo>
                      <a:pt x="9137" y="1756"/>
                    </a:lnTo>
                    <a:cubicBezTo>
                      <a:pt x="9137" y="1662"/>
                      <a:pt x="9074" y="1536"/>
                      <a:pt x="8948" y="1441"/>
                    </a:cubicBezTo>
                    <a:lnTo>
                      <a:pt x="6144" y="24"/>
                    </a:lnTo>
                    <a:cubicBezTo>
                      <a:pt x="6097" y="8"/>
                      <a:pt x="6049" y="0"/>
                      <a:pt x="59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grpSp>
          <p:nvGrpSpPr>
            <p:cNvPr id="1340" name="Google Shape;1340;p40"/>
            <p:cNvGrpSpPr/>
            <p:nvPr/>
          </p:nvGrpSpPr>
          <p:grpSpPr>
            <a:xfrm>
              <a:off x="7750800" y="3757320"/>
              <a:ext cx="915840" cy="1140480"/>
              <a:chOff x="7750800" y="3757320"/>
              <a:chExt cx="915840" cy="1140480"/>
            </a:xfrm>
          </p:grpSpPr>
          <p:grpSp>
            <p:nvGrpSpPr>
              <p:cNvPr id="1341" name="Google Shape;1341;p40"/>
              <p:cNvGrpSpPr/>
              <p:nvPr/>
            </p:nvGrpSpPr>
            <p:grpSpPr>
              <a:xfrm>
                <a:off x="7750800" y="3757320"/>
                <a:ext cx="915840" cy="1140480"/>
                <a:chOff x="7750800" y="3757320"/>
                <a:chExt cx="915840" cy="1140480"/>
              </a:xfrm>
            </p:grpSpPr>
            <p:sp>
              <p:nvSpPr>
                <p:cNvPr id="1342" name="Google Shape;1342;p40"/>
                <p:cNvSpPr/>
                <p:nvPr/>
              </p:nvSpPr>
              <p:spPr>
                <a:xfrm>
                  <a:off x="8049960" y="4687200"/>
                  <a:ext cx="500400" cy="210600"/>
                </a:xfrm>
                <a:custGeom>
                  <a:avLst/>
                  <a:gdLst/>
                  <a:ahLst/>
                  <a:cxnLst/>
                  <a:rect l="l" t="t" r="r" b="b"/>
                  <a:pathLst>
                    <a:path w="19600" h="8258" extrusionOk="0">
                      <a:moveTo>
                        <a:pt x="1321" y="1101"/>
                      </a:moveTo>
                      <a:lnTo>
                        <a:pt x="0" y="8258"/>
                      </a:lnTo>
                      <a:lnTo>
                        <a:pt x="19600" y="8258"/>
                      </a:lnTo>
                      <a:lnTo>
                        <a:pt x="17178" y="0"/>
                      </a:lnTo>
                      <a:close/>
                    </a:path>
                  </a:pathLst>
                </a:custGeom>
                <a:solidFill>
                  <a:schemeClr val="lt1"/>
                </a:solid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grpSp>
              <p:nvGrpSpPr>
                <p:cNvPr id="1343" name="Google Shape;1343;p40"/>
                <p:cNvGrpSpPr/>
                <p:nvPr/>
              </p:nvGrpSpPr>
              <p:grpSpPr>
                <a:xfrm>
                  <a:off x="7750800" y="3757320"/>
                  <a:ext cx="915840" cy="1107360"/>
                  <a:chOff x="7750800" y="3757320"/>
                  <a:chExt cx="915840" cy="1107360"/>
                </a:xfrm>
              </p:grpSpPr>
              <p:grpSp>
                <p:nvGrpSpPr>
                  <p:cNvPr id="1344" name="Google Shape;1344;p40"/>
                  <p:cNvGrpSpPr/>
                  <p:nvPr/>
                </p:nvGrpSpPr>
                <p:grpSpPr>
                  <a:xfrm>
                    <a:off x="7836480" y="3764520"/>
                    <a:ext cx="808560" cy="1092960"/>
                    <a:chOff x="7836480" y="3764520"/>
                    <a:chExt cx="808560" cy="1092960"/>
                  </a:xfrm>
                </p:grpSpPr>
                <p:sp>
                  <p:nvSpPr>
                    <p:cNvPr id="1345" name="Google Shape;1345;p40"/>
                    <p:cNvSpPr/>
                    <p:nvPr/>
                  </p:nvSpPr>
                  <p:spPr>
                    <a:xfrm flipH="1">
                      <a:off x="7836480" y="3764520"/>
                      <a:ext cx="808560" cy="80856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46" name="Google Shape;1346;p40"/>
                    <p:cNvSpPr/>
                    <p:nvPr/>
                  </p:nvSpPr>
                  <p:spPr>
                    <a:xfrm flipH="1">
                      <a:off x="8093160" y="4450680"/>
                      <a:ext cx="372240" cy="406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grpSp>
              <p:sp>
                <p:nvSpPr>
                  <p:cNvPr id="1347" name="Google Shape;1347;p40"/>
                  <p:cNvSpPr/>
                  <p:nvPr/>
                </p:nvSpPr>
                <p:spPr>
                  <a:xfrm flipH="1">
                    <a:off x="7750800" y="3757320"/>
                    <a:ext cx="915840" cy="1107360"/>
                  </a:xfrm>
                  <a:custGeom>
                    <a:avLst/>
                    <a:gdLst/>
                    <a:ahLst/>
                    <a:cxnLst/>
                    <a:rect l="l" t="t" r="r" b="b"/>
                    <a:pathLst>
                      <a:path w="23434" h="28337" extrusionOk="0">
                        <a:moveTo>
                          <a:pt x="11687" y="0"/>
                        </a:moveTo>
                        <a:cubicBezTo>
                          <a:pt x="11173" y="0"/>
                          <a:pt x="10637" y="28"/>
                          <a:pt x="10074" y="82"/>
                        </a:cubicBezTo>
                        <a:cubicBezTo>
                          <a:pt x="6118" y="468"/>
                          <a:pt x="2703" y="2805"/>
                          <a:pt x="1161" y="6182"/>
                        </a:cubicBezTo>
                        <a:cubicBezTo>
                          <a:pt x="227" y="8226"/>
                          <a:pt x="0" y="10596"/>
                          <a:pt x="521" y="12858"/>
                        </a:cubicBezTo>
                        <a:cubicBezTo>
                          <a:pt x="1067" y="15226"/>
                          <a:pt x="2408" y="16999"/>
                          <a:pt x="3828" y="18876"/>
                        </a:cubicBezTo>
                        <a:cubicBezTo>
                          <a:pt x="4651" y="19963"/>
                          <a:pt x="4950" y="21093"/>
                          <a:pt x="4716" y="22234"/>
                        </a:cubicBezTo>
                        <a:cubicBezTo>
                          <a:pt x="4470" y="23448"/>
                          <a:pt x="4161" y="24672"/>
                          <a:pt x="3863" y="25855"/>
                        </a:cubicBezTo>
                        <a:cubicBezTo>
                          <a:pt x="3733" y="26373"/>
                          <a:pt x="3602" y="26890"/>
                          <a:pt x="3476" y="27406"/>
                        </a:cubicBezTo>
                        <a:lnTo>
                          <a:pt x="3294" y="28162"/>
                        </a:lnTo>
                        <a:cubicBezTo>
                          <a:pt x="3280" y="28214"/>
                          <a:pt x="3313" y="28267"/>
                          <a:pt x="3365" y="28279"/>
                        </a:cubicBezTo>
                        <a:cubicBezTo>
                          <a:pt x="3373" y="28281"/>
                          <a:pt x="3382" y="28282"/>
                          <a:pt x="3390" y="28282"/>
                        </a:cubicBezTo>
                        <a:cubicBezTo>
                          <a:pt x="3434" y="28282"/>
                          <a:pt x="3472" y="28253"/>
                          <a:pt x="3483" y="28208"/>
                        </a:cubicBezTo>
                        <a:lnTo>
                          <a:pt x="3666" y="27453"/>
                        </a:lnTo>
                        <a:cubicBezTo>
                          <a:pt x="3790" y="26936"/>
                          <a:pt x="3920" y="26419"/>
                          <a:pt x="4051" y="25904"/>
                        </a:cubicBezTo>
                        <a:cubicBezTo>
                          <a:pt x="4349" y="24718"/>
                          <a:pt x="4658" y="23492"/>
                          <a:pt x="4906" y="22273"/>
                        </a:cubicBezTo>
                        <a:cubicBezTo>
                          <a:pt x="5150" y="21075"/>
                          <a:pt x="4839" y="19893"/>
                          <a:pt x="3982" y="18759"/>
                        </a:cubicBezTo>
                        <a:cubicBezTo>
                          <a:pt x="2575" y="16899"/>
                          <a:pt x="1245" y="15143"/>
                          <a:pt x="710" y="12816"/>
                        </a:cubicBezTo>
                        <a:cubicBezTo>
                          <a:pt x="197" y="10596"/>
                          <a:pt x="419" y="8270"/>
                          <a:pt x="1335" y="6264"/>
                        </a:cubicBezTo>
                        <a:cubicBezTo>
                          <a:pt x="2849" y="2952"/>
                          <a:pt x="6203" y="656"/>
                          <a:pt x="10091" y="278"/>
                        </a:cubicBezTo>
                        <a:cubicBezTo>
                          <a:pt x="10646" y="224"/>
                          <a:pt x="11174" y="197"/>
                          <a:pt x="11682" y="197"/>
                        </a:cubicBezTo>
                        <a:cubicBezTo>
                          <a:pt x="12990" y="197"/>
                          <a:pt x="14157" y="378"/>
                          <a:pt x="15271" y="749"/>
                        </a:cubicBezTo>
                        <a:cubicBezTo>
                          <a:pt x="17357" y="1445"/>
                          <a:pt x="19318" y="3280"/>
                          <a:pt x="20268" y="5422"/>
                        </a:cubicBezTo>
                        <a:cubicBezTo>
                          <a:pt x="20685" y="6365"/>
                          <a:pt x="20922" y="7372"/>
                          <a:pt x="20971" y="8414"/>
                        </a:cubicBezTo>
                        <a:lnTo>
                          <a:pt x="20973" y="8441"/>
                        </a:lnTo>
                        <a:cubicBezTo>
                          <a:pt x="20996" y="8929"/>
                          <a:pt x="21023" y="9483"/>
                          <a:pt x="20893" y="9940"/>
                        </a:cubicBezTo>
                        <a:cubicBezTo>
                          <a:pt x="20877" y="9998"/>
                          <a:pt x="20860" y="10054"/>
                          <a:pt x="20844" y="10108"/>
                        </a:cubicBezTo>
                        <a:cubicBezTo>
                          <a:pt x="20717" y="10543"/>
                          <a:pt x="20606" y="10917"/>
                          <a:pt x="20822" y="11414"/>
                        </a:cubicBezTo>
                        <a:cubicBezTo>
                          <a:pt x="20859" y="11498"/>
                          <a:pt x="20904" y="11585"/>
                          <a:pt x="20957" y="11670"/>
                        </a:cubicBezTo>
                        <a:cubicBezTo>
                          <a:pt x="21264" y="12175"/>
                          <a:pt x="21590" y="12677"/>
                          <a:pt x="21907" y="13164"/>
                        </a:cubicBezTo>
                        <a:cubicBezTo>
                          <a:pt x="22060" y="13400"/>
                          <a:pt x="22214" y="13637"/>
                          <a:pt x="22366" y="13875"/>
                        </a:cubicBezTo>
                        <a:cubicBezTo>
                          <a:pt x="22418" y="13958"/>
                          <a:pt x="22473" y="14040"/>
                          <a:pt x="22528" y="14123"/>
                        </a:cubicBezTo>
                        <a:cubicBezTo>
                          <a:pt x="22671" y="14342"/>
                          <a:pt x="22823" y="14569"/>
                          <a:pt x="22944" y="14803"/>
                        </a:cubicBezTo>
                        <a:cubicBezTo>
                          <a:pt x="23209" y="15307"/>
                          <a:pt x="23141" y="15510"/>
                          <a:pt x="22610" y="15794"/>
                        </a:cubicBezTo>
                        <a:cubicBezTo>
                          <a:pt x="22500" y="15852"/>
                          <a:pt x="22372" y="15907"/>
                          <a:pt x="22247" y="15960"/>
                        </a:cubicBezTo>
                        <a:cubicBezTo>
                          <a:pt x="21924" y="16096"/>
                          <a:pt x="21593" y="16235"/>
                          <a:pt x="21463" y="16496"/>
                        </a:cubicBezTo>
                        <a:cubicBezTo>
                          <a:pt x="21357" y="16708"/>
                          <a:pt x="21469" y="16965"/>
                          <a:pt x="21553" y="17151"/>
                        </a:cubicBezTo>
                        <a:cubicBezTo>
                          <a:pt x="21566" y="17178"/>
                          <a:pt x="21578" y="17206"/>
                          <a:pt x="21588" y="17231"/>
                        </a:cubicBezTo>
                        <a:cubicBezTo>
                          <a:pt x="21684" y="17467"/>
                          <a:pt x="21796" y="17733"/>
                          <a:pt x="21774" y="18005"/>
                        </a:cubicBezTo>
                        <a:cubicBezTo>
                          <a:pt x="21764" y="18125"/>
                          <a:pt x="21717" y="18226"/>
                          <a:pt x="21648" y="18285"/>
                        </a:cubicBezTo>
                        <a:cubicBezTo>
                          <a:pt x="21634" y="18296"/>
                          <a:pt x="21621" y="18307"/>
                          <a:pt x="21605" y="18317"/>
                        </a:cubicBezTo>
                        <a:cubicBezTo>
                          <a:pt x="21582" y="18335"/>
                          <a:pt x="21557" y="18351"/>
                          <a:pt x="21535" y="18372"/>
                        </a:cubicBezTo>
                        <a:cubicBezTo>
                          <a:pt x="21474" y="18429"/>
                          <a:pt x="21442" y="18498"/>
                          <a:pt x="21446" y="18567"/>
                        </a:cubicBezTo>
                        <a:cubicBezTo>
                          <a:pt x="21452" y="18686"/>
                          <a:pt x="21511" y="18758"/>
                          <a:pt x="21557" y="18817"/>
                        </a:cubicBezTo>
                        <a:cubicBezTo>
                          <a:pt x="21607" y="18882"/>
                          <a:pt x="21635" y="18916"/>
                          <a:pt x="21616" y="19002"/>
                        </a:cubicBezTo>
                        <a:cubicBezTo>
                          <a:pt x="21572" y="19196"/>
                          <a:pt x="21404" y="19360"/>
                          <a:pt x="21283" y="19466"/>
                        </a:cubicBezTo>
                        <a:cubicBezTo>
                          <a:pt x="20862" y="19837"/>
                          <a:pt x="20930" y="20461"/>
                          <a:pt x="20990" y="21011"/>
                        </a:cubicBezTo>
                        <a:cubicBezTo>
                          <a:pt x="21015" y="21241"/>
                          <a:pt x="21039" y="21460"/>
                          <a:pt x="21024" y="21635"/>
                        </a:cubicBezTo>
                        <a:cubicBezTo>
                          <a:pt x="20985" y="22079"/>
                          <a:pt x="20801" y="22459"/>
                          <a:pt x="20520" y="22675"/>
                        </a:cubicBezTo>
                        <a:cubicBezTo>
                          <a:pt x="20232" y="22898"/>
                          <a:pt x="19861" y="22969"/>
                          <a:pt x="19471" y="22969"/>
                        </a:cubicBezTo>
                        <a:cubicBezTo>
                          <a:pt x="19087" y="22969"/>
                          <a:pt x="18685" y="22900"/>
                          <a:pt x="18327" y="22838"/>
                        </a:cubicBezTo>
                        <a:cubicBezTo>
                          <a:pt x="18227" y="22821"/>
                          <a:pt x="18129" y="22804"/>
                          <a:pt x="18037" y="22789"/>
                        </a:cubicBezTo>
                        <a:cubicBezTo>
                          <a:pt x="17770" y="22747"/>
                          <a:pt x="17467" y="22715"/>
                          <a:pt x="17157" y="22715"/>
                        </a:cubicBezTo>
                        <a:cubicBezTo>
                          <a:pt x="16587" y="22715"/>
                          <a:pt x="15993" y="22821"/>
                          <a:pt x="15556" y="23162"/>
                        </a:cubicBezTo>
                        <a:cubicBezTo>
                          <a:pt x="15199" y="23440"/>
                          <a:pt x="14993" y="23845"/>
                          <a:pt x="14946" y="24364"/>
                        </a:cubicBezTo>
                        <a:cubicBezTo>
                          <a:pt x="14828" y="25671"/>
                          <a:pt x="14986" y="27021"/>
                          <a:pt x="15403" y="28268"/>
                        </a:cubicBezTo>
                        <a:cubicBezTo>
                          <a:pt x="15416" y="28310"/>
                          <a:pt x="15453" y="28336"/>
                          <a:pt x="15495" y="28336"/>
                        </a:cubicBezTo>
                        <a:cubicBezTo>
                          <a:pt x="15504" y="28336"/>
                          <a:pt x="15515" y="28334"/>
                          <a:pt x="15531" y="28323"/>
                        </a:cubicBezTo>
                        <a:cubicBezTo>
                          <a:pt x="15583" y="28306"/>
                          <a:pt x="15610" y="28251"/>
                          <a:pt x="15594" y="28200"/>
                        </a:cubicBezTo>
                        <a:cubicBezTo>
                          <a:pt x="15184" y="26979"/>
                          <a:pt x="15030" y="25656"/>
                          <a:pt x="15146" y="24375"/>
                        </a:cubicBezTo>
                        <a:cubicBezTo>
                          <a:pt x="15189" y="23912"/>
                          <a:pt x="15369" y="23552"/>
                          <a:pt x="15682" y="23309"/>
                        </a:cubicBezTo>
                        <a:cubicBezTo>
                          <a:pt x="16085" y="22995"/>
                          <a:pt x="16655" y="22906"/>
                          <a:pt x="17171" y="22906"/>
                        </a:cubicBezTo>
                        <a:cubicBezTo>
                          <a:pt x="17490" y="22906"/>
                          <a:pt x="17788" y="22940"/>
                          <a:pt x="18013" y="22975"/>
                        </a:cubicBezTo>
                        <a:cubicBezTo>
                          <a:pt x="18105" y="22989"/>
                          <a:pt x="18201" y="23007"/>
                          <a:pt x="18299" y="23023"/>
                        </a:cubicBezTo>
                        <a:cubicBezTo>
                          <a:pt x="18667" y="23087"/>
                          <a:pt x="19078" y="23157"/>
                          <a:pt x="19478" y="23157"/>
                        </a:cubicBezTo>
                        <a:cubicBezTo>
                          <a:pt x="19903" y="23157"/>
                          <a:pt x="20315" y="23077"/>
                          <a:pt x="20645" y="22822"/>
                        </a:cubicBezTo>
                        <a:cubicBezTo>
                          <a:pt x="20969" y="22570"/>
                          <a:pt x="21180" y="22142"/>
                          <a:pt x="21223" y="21644"/>
                        </a:cubicBezTo>
                        <a:cubicBezTo>
                          <a:pt x="21240" y="21449"/>
                          <a:pt x="21216" y="21224"/>
                          <a:pt x="21189" y="20982"/>
                        </a:cubicBezTo>
                        <a:cubicBezTo>
                          <a:pt x="21132" y="20454"/>
                          <a:pt x="21073" y="19908"/>
                          <a:pt x="21418" y="19606"/>
                        </a:cubicBezTo>
                        <a:cubicBezTo>
                          <a:pt x="21558" y="19481"/>
                          <a:pt x="21754" y="19285"/>
                          <a:pt x="21810" y="19038"/>
                        </a:cubicBezTo>
                        <a:cubicBezTo>
                          <a:pt x="21851" y="18861"/>
                          <a:pt x="21771" y="18761"/>
                          <a:pt x="21714" y="18688"/>
                        </a:cubicBezTo>
                        <a:cubicBezTo>
                          <a:pt x="21671" y="18635"/>
                          <a:pt x="21646" y="18602"/>
                          <a:pt x="21644" y="18550"/>
                        </a:cubicBezTo>
                        <a:cubicBezTo>
                          <a:pt x="21644" y="18543"/>
                          <a:pt x="21650" y="18526"/>
                          <a:pt x="21671" y="18509"/>
                        </a:cubicBezTo>
                        <a:cubicBezTo>
                          <a:pt x="21687" y="18495"/>
                          <a:pt x="21704" y="18483"/>
                          <a:pt x="21721" y="18471"/>
                        </a:cubicBezTo>
                        <a:cubicBezTo>
                          <a:pt x="21741" y="18456"/>
                          <a:pt x="21759" y="18444"/>
                          <a:pt x="21776" y="18429"/>
                        </a:cubicBezTo>
                        <a:cubicBezTo>
                          <a:pt x="21889" y="18336"/>
                          <a:pt x="21958" y="18189"/>
                          <a:pt x="21973" y="18016"/>
                        </a:cubicBezTo>
                        <a:cubicBezTo>
                          <a:pt x="22000" y="17697"/>
                          <a:pt x="21874" y="17393"/>
                          <a:pt x="21772" y="17150"/>
                        </a:cubicBezTo>
                        <a:cubicBezTo>
                          <a:pt x="21761" y="17124"/>
                          <a:pt x="21749" y="17096"/>
                          <a:pt x="21736" y="17067"/>
                        </a:cubicBezTo>
                        <a:cubicBezTo>
                          <a:pt x="21664" y="16908"/>
                          <a:pt x="21577" y="16708"/>
                          <a:pt x="21640" y="16579"/>
                        </a:cubicBezTo>
                        <a:cubicBezTo>
                          <a:pt x="21739" y="16382"/>
                          <a:pt x="22037" y="16257"/>
                          <a:pt x="22326" y="16135"/>
                        </a:cubicBezTo>
                        <a:cubicBezTo>
                          <a:pt x="22455" y="16082"/>
                          <a:pt x="22588" y="16026"/>
                          <a:pt x="22706" y="15962"/>
                        </a:cubicBezTo>
                        <a:cubicBezTo>
                          <a:pt x="23324" y="15632"/>
                          <a:pt x="23434" y="15304"/>
                          <a:pt x="23121" y="14710"/>
                        </a:cubicBezTo>
                        <a:cubicBezTo>
                          <a:pt x="22995" y="14467"/>
                          <a:pt x="22843" y="14237"/>
                          <a:pt x="22695" y="14013"/>
                        </a:cubicBezTo>
                        <a:cubicBezTo>
                          <a:pt x="22642" y="13932"/>
                          <a:pt x="22588" y="13850"/>
                          <a:pt x="22534" y="13767"/>
                        </a:cubicBezTo>
                        <a:cubicBezTo>
                          <a:pt x="22383" y="13530"/>
                          <a:pt x="22227" y="13294"/>
                          <a:pt x="22074" y="13056"/>
                        </a:cubicBezTo>
                        <a:cubicBezTo>
                          <a:pt x="21759" y="12571"/>
                          <a:pt x="21432" y="12068"/>
                          <a:pt x="21127" y="11567"/>
                        </a:cubicBezTo>
                        <a:cubicBezTo>
                          <a:pt x="21080" y="11490"/>
                          <a:pt x="21039" y="11410"/>
                          <a:pt x="21004" y="11334"/>
                        </a:cubicBezTo>
                        <a:cubicBezTo>
                          <a:pt x="20817" y="10903"/>
                          <a:pt x="20913" y="10576"/>
                          <a:pt x="21035" y="10162"/>
                        </a:cubicBezTo>
                        <a:cubicBezTo>
                          <a:pt x="21051" y="10105"/>
                          <a:pt x="21068" y="10049"/>
                          <a:pt x="21084" y="9990"/>
                        </a:cubicBezTo>
                        <a:cubicBezTo>
                          <a:pt x="21221" y="9504"/>
                          <a:pt x="21195" y="8934"/>
                          <a:pt x="21171" y="8430"/>
                        </a:cubicBezTo>
                        <a:lnTo>
                          <a:pt x="21169" y="8403"/>
                        </a:lnTo>
                        <a:cubicBezTo>
                          <a:pt x="21118" y="7338"/>
                          <a:pt x="20877" y="6307"/>
                          <a:pt x="20449" y="5343"/>
                        </a:cubicBezTo>
                        <a:cubicBezTo>
                          <a:pt x="19478" y="3150"/>
                          <a:pt x="17471" y="1275"/>
                          <a:pt x="15336" y="563"/>
                        </a:cubicBezTo>
                        <a:cubicBezTo>
                          <a:pt x="14202" y="185"/>
                          <a:pt x="13016" y="0"/>
                          <a:pt x="11687"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grpSp>
          <p:grpSp>
            <p:nvGrpSpPr>
              <p:cNvPr id="1348" name="Google Shape;1348;p40"/>
              <p:cNvGrpSpPr/>
              <p:nvPr/>
            </p:nvGrpSpPr>
            <p:grpSpPr>
              <a:xfrm>
                <a:off x="7971120" y="3886200"/>
                <a:ext cx="475560" cy="486340"/>
                <a:chOff x="7971120" y="3886200"/>
                <a:chExt cx="475560" cy="486340"/>
              </a:xfrm>
            </p:grpSpPr>
            <p:grpSp>
              <p:nvGrpSpPr>
                <p:cNvPr id="1349" name="Google Shape;1349;p40"/>
                <p:cNvGrpSpPr/>
                <p:nvPr/>
              </p:nvGrpSpPr>
              <p:grpSpPr>
                <a:xfrm>
                  <a:off x="7976900" y="3929400"/>
                  <a:ext cx="445300" cy="443140"/>
                  <a:chOff x="7976900" y="3929400"/>
                  <a:chExt cx="445300" cy="443140"/>
                </a:xfrm>
              </p:grpSpPr>
              <p:sp>
                <p:nvSpPr>
                  <p:cNvPr id="1350" name="Google Shape;1350;p40"/>
                  <p:cNvSpPr/>
                  <p:nvPr/>
                </p:nvSpPr>
                <p:spPr>
                  <a:xfrm>
                    <a:off x="8101800" y="3929400"/>
                    <a:ext cx="320400" cy="3204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51" name="Google Shape;1351;p40"/>
                  <p:cNvSpPr/>
                  <p:nvPr/>
                </p:nvSpPr>
                <p:spPr>
                  <a:xfrm rot="2700000">
                    <a:off x="8083080" y="4178880"/>
                    <a:ext cx="104040" cy="67680"/>
                  </a:xfrm>
                  <a:prstGeom prst="roundRect">
                    <a:avLst>
                      <a:gd name="adj" fmla="val 16667"/>
                    </a:avLst>
                  </a:prstGeom>
                  <a:solidFill>
                    <a:schemeClr val="dk2"/>
                  </a:solidFill>
                  <a:ln>
                    <a:noFill/>
                  </a:ln>
                </p:spPr>
                <p:txBody>
                  <a:bodyPr spcFirstLastPara="1" wrap="square" lIns="91425" tIns="30600" rIns="91425" bIns="3060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52" name="Google Shape;1352;p40"/>
                  <p:cNvSpPr/>
                  <p:nvPr/>
                </p:nvSpPr>
                <p:spPr>
                  <a:xfrm rot="2700000">
                    <a:off x="8029440" y="4206240"/>
                    <a:ext cx="55800" cy="171720"/>
                  </a:xfrm>
                  <a:prstGeom prst="roundRect">
                    <a:avLst>
                      <a:gd name="adj" fmla="val 50000"/>
                    </a:avLst>
                  </a:prstGeom>
                  <a:solidFill>
                    <a:schemeClr val="dk2"/>
                  </a:solidFill>
                  <a:ln>
                    <a:noFill/>
                  </a:ln>
                </p:spPr>
                <p:txBody>
                  <a:bodyPr spcFirstLastPara="1" wrap="square" lIns="91425" tIns="77750" rIns="91425" bIns="7775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grpSp>
            <p:grpSp>
              <p:nvGrpSpPr>
                <p:cNvPr id="1353" name="Google Shape;1353;p40"/>
                <p:cNvGrpSpPr/>
                <p:nvPr/>
              </p:nvGrpSpPr>
              <p:grpSpPr>
                <a:xfrm>
                  <a:off x="7971120" y="3886200"/>
                  <a:ext cx="475560" cy="455040"/>
                  <a:chOff x="7971120" y="3886200"/>
                  <a:chExt cx="475560" cy="455040"/>
                </a:xfrm>
              </p:grpSpPr>
              <p:sp>
                <p:nvSpPr>
                  <p:cNvPr id="1354" name="Google Shape;1354;p40"/>
                  <p:cNvSpPr/>
                  <p:nvPr/>
                </p:nvSpPr>
                <p:spPr>
                  <a:xfrm>
                    <a:off x="7971120" y="3886200"/>
                    <a:ext cx="475560" cy="455040"/>
                  </a:xfrm>
                  <a:custGeom>
                    <a:avLst/>
                    <a:gdLst/>
                    <a:ahLst/>
                    <a:cxnLst/>
                    <a:rect l="l" t="t" r="r" b="b"/>
                    <a:pathLst>
                      <a:path w="20204" h="19324" extrusionOk="0">
                        <a:moveTo>
                          <a:pt x="12136" y="1129"/>
                        </a:moveTo>
                        <a:cubicBezTo>
                          <a:pt x="13730" y="1129"/>
                          <a:pt x="15325" y="1737"/>
                          <a:pt x="16538" y="2952"/>
                        </a:cubicBezTo>
                        <a:cubicBezTo>
                          <a:pt x="18969" y="5383"/>
                          <a:pt x="18969" y="9323"/>
                          <a:pt x="16538" y="11757"/>
                        </a:cubicBezTo>
                        <a:cubicBezTo>
                          <a:pt x="15341" y="12950"/>
                          <a:pt x="13747" y="13579"/>
                          <a:pt x="12129" y="13579"/>
                        </a:cubicBezTo>
                        <a:cubicBezTo>
                          <a:pt x="11233" y="13579"/>
                          <a:pt x="10329" y="13386"/>
                          <a:pt x="9482" y="12989"/>
                        </a:cubicBezTo>
                        <a:cubicBezTo>
                          <a:pt x="9461" y="12980"/>
                          <a:pt x="9440" y="12968"/>
                          <a:pt x="9419" y="12959"/>
                        </a:cubicBezTo>
                        <a:cubicBezTo>
                          <a:pt x="8794" y="12657"/>
                          <a:pt x="8223" y="12249"/>
                          <a:pt x="7734" y="11757"/>
                        </a:cubicBezTo>
                        <a:cubicBezTo>
                          <a:pt x="5306" y="9329"/>
                          <a:pt x="5306" y="5380"/>
                          <a:pt x="7734" y="2952"/>
                        </a:cubicBezTo>
                        <a:cubicBezTo>
                          <a:pt x="8948" y="1737"/>
                          <a:pt x="10542" y="1129"/>
                          <a:pt x="12136" y="1129"/>
                        </a:cubicBezTo>
                        <a:close/>
                        <a:moveTo>
                          <a:pt x="5871" y="11216"/>
                        </a:moveTo>
                        <a:cubicBezTo>
                          <a:pt x="6475" y="12195"/>
                          <a:pt x="7296" y="13016"/>
                          <a:pt x="8271" y="13620"/>
                        </a:cubicBezTo>
                        <a:lnTo>
                          <a:pt x="7734" y="14160"/>
                        </a:lnTo>
                        <a:cubicBezTo>
                          <a:pt x="7622" y="14271"/>
                          <a:pt x="7477" y="14326"/>
                          <a:pt x="7332" y="14326"/>
                        </a:cubicBezTo>
                        <a:cubicBezTo>
                          <a:pt x="7188" y="14326"/>
                          <a:pt x="7044" y="14271"/>
                          <a:pt x="6934" y="14160"/>
                        </a:cubicBezTo>
                        <a:lnTo>
                          <a:pt x="5330" y="12557"/>
                        </a:lnTo>
                        <a:cubicBezTo>
                          <a:pt x="5110" y="12337"/>
                          <a:pt x="5110" y="11977"/>
                          <a:pt x="5330" y="11757"/>
                        </a:cubicBezTo>
                        <a:lnTo>
                          <a:pt x="5871" y="11216"/>
                        </a:lnTo>
                        <a:close/>
                        <a:moveTo>
                          <a:pt x="4932" y="13762"/>
                        </a:moveTo>
                        <a:lnTo>
                          <a:pt x="5732" y="14562"/>
                        </a:lnTo>
                        <a:lnTo>
                          <a:pt x="4932" y="15362"/>
                        </a:lnTo>
                        <a:lnTo>
                          <a:pt x="4131" y="14562"/>
                        </a:lnTo>
                        <a:lnTo>
                          <a:pt x="4932" y="13762"/>
                        </a:lnTo>
                        <a:close/>
                        <a:moveTo>
                          <a:pt x="3328" y="15362"/>
                        </a:moveTo>
                        <a:lnTo>
                          <a:pt x="4128" y="16162"/>
                        </a:lnTo>
                        <a:lnTo>
                          <a:pt x="2268" y="18025"/>
                        </a:lnTo>
                        <a:cubicBezTo>
                          <a:pt x="2157" y="18135"/>
                          <a:pt x="2013" y="18190"/>
                          <a:pt x="1868" y="18190"/>
                        </a:cubicBezTo>
                        <a:cubicBezTo>
                          <a:pt x="1723" y="18190"/>
                          <a:pt x="1577" y="18134"/>
                          <a:pt x="1465" y="18022"/>
                        </a:cubicBezTo>
                        <a:cubicBezTo>
                          <a:pt x="1245" y="17802"/>
                          <a:pt x="1245" y="17443"/>
                          <a:pt x="1465" y="17222"/>
                        </a:cubicBezTo>
                        <a:lnTo>
                          <a:pt x="3328" y="15362"/>
                        </a:lnTo>
                        <a:close/>
                        <a:moveTo>
                          <a:pt x="12135" y="1"/>
                        </a:moveTo>
                        <a:cubicBezTo>
                          <a:pt x="10250" y="1"/>
                          <a:pt x="8365" y="718"/>
                          <a:pt x="6931" y="2152"/>
                        </a:cubicBezTo>
                        <a:cubicBezTo>
                          <a:pt x="4769" y="4311"/>
                          <a:pt x="4237" y="7493"/>
                          <a:pt x="5330" y="10157"/>
                        </a:cubicBezTo>
                        <a:lnTo>
                          <a:pt x="4527" y="10957"/>
                        </a:lnTo>
                        <a:cubicBezTo>
                          <a:pt x="4020" y="11467"/>
                          <a:pt x="3887" y="12240"/>
                          <a:pt x="4198" y="12892"/>
                        </a:cubicBezTo>
                        <a:lnTo>
                          <a:pt x="665" y="16422"/>
                        </a:lnTo>
                        <a:cubicBezTo>
                          <a:pt x="1" y="17086"/>
                          <a:pt x="1" y="18161"/>
                          <a:pt x="665" y="18825"/>
                        </a:cubicBezTo>
                        <a:cubicBezTo>
                          <a:pt x="996" y="19158"/>
                          <a:pt x="1431" y="19324"/>
                          <a:pt x="1865" y="19324"/>
                        </a:cubicBezTo>
                        <a:cubicBezTo>
                          <a:pt x="2300" y="19324"/>
                          <a:pt x="2735" y="19158"/>
                          <a:pt x="3066" y="18825"/>
                        </a:cubicBezTo>
                        <a:lnTo>
                          <a:pt x="6598" y="15293"/>
                        </a:lnTo>
                        <a:cubicBezTo>
                          <a:pt x="6831" y="15403"/>
                          <a:pt x="7081" y="15457"/>
                          <a:pt x="7328" y="15457"/>
                        </a:cubicBezTo>
                        <a:cubicBezTo>
                          <a:pt x="7770" y="15457"/>
                          <a:pt x="8206" y="15286"/>
                          <a:pt x="8531" y="14961"/>
                        </a:cubicBezTo>
                        <a:lnTo>
                          <a:pt x="9331" y="14163"/>
                        </a:lnTo>
                        <a:cubicBezTo>
                          <a:pt x="10241" y="14538"/>
                          <a:pt x="11190" y="14717"/>
                          <a:pt x="12127" y="14717"/>
                        </a:cubicBezTo>
                        <a:cubicBezTo>
                          <a:pt x="14530" y="14717"/>
                          <a:pt x="16858" y="13537"/>
                          <a:pt x="18256" y="11437"/>
                        </a:cubicBezTo>
                        <a:cubicBezTo>
                          <a:pt x="20204" y="8520"/>
                          <a:pt x="19821" y="4631"/>
                          <a:pt x="17342" y="2152"/>
                        </a:cubicBezTo>
                        <a:cubicBezTo>
                          <a:pt x="15906" y="718"/>
                          <a:pt x="14020" y="1"/>
                          <a:pt x="121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55" name="Google Shape;1355;p40"/>
                  <p:cNvSpPr/>
                  <p:nvPr/>
                </p:nvSpPr>
                <p:spPr>
                  <a:xfrm>
                    <a:off x="8128440" y="3939480"/>
                    <a:ext cx="259560" cy="239400"/>
                  </a:xfrm>
                  <a:custGeom>
                    <a:avLst/>
                    <a:gdLst/>
                    <a:ahLst/>
                    <a:cxnLst/>
                    <a:rect l="l" t="t" r="r" b="b"/>
                    <a:pathLst>
                      <a:path w="11040" h="10176" extrusionOk="0">
                        <a:moveTo>
                          <a:pt x="5456" y="1133"/>
                        </a:moveTo>
                        <a:cubicBezTo>
                          <a:pt x="6487" y="1133"/>
                          <a:pt x="7500" y="1535"/>
                          <a:pt x="8259" y="2293"/>
                        </a:cubicBezTo>
                        <a:cubicBezTo>
                          <a:pt x="9802" y="3839"/>
                          <a:pt x="9802" y="6348"/>
                          <a:pt x="8259" y="7897"/>
                        </a:cubicBezTo>
                        <a:cubicBezTo>
                          <a:pt x="7501" y="8653"/>
                          <a:pt x="6489" y="9055"/>
                          <a:pt x="5460" y="9055"/>
                        </a:cubicBezTo>
                        <a:cubicBezTo>
                          <a:pt x="4948" y="9055"/>
                          <a:pt x="4433" y="8956"/>
                          <a:pt x="3941" y="8751"/>
                        </a:cubicBezTo>
                        <a:cubicBezTo>
                          <a:pt x="2462" y="8138"/>
                          <a:pt x="1499" y="6695"/>
                          <a:pt x="1499" y="5095"/>
                        </a:cubicBezTo>
                        <a:cubicBezTo>
                          <a:pt x="1499" y="3491"/>
                          <a:pt x="2462" y="2048"/>
                          <a:pt x="3941" y="1435"/>
                        </a:cubicBezTo>
                        <a:cubicBezTo>
                          <a:pt x="4431" y="1232"/>
                          <a:pt x="4946" y="1133"/>
                          <a:pt x="5456" y="1133"/>
                        </a:cubicBezTo>
                        <a:close/>
                        <a:moveTo>
                          <a:pt x="5468" y="1"/>
                        </a:moveTo>
                        <a:cubicBezTo>
                          <a:pt x="5465" y="1"/>
                          <a:pt x="5461" y="1"/>
                          <a:pt x="5457" y="1"/>
                        </a:cubicBezTo>
                        <a:cubicBezTo>
                          <a:pt x="3029" y="4"/>
                          <a:pt x="943" y="1719"/>
                          <a:pt x="472" y="4098"/>
                        </a:cubicBezTo>
                        <a:cubicBezTo>
                          <a:pt x="1" y="6481"/>
                          <a:pt x="1275" y="8860"/>
                          <a:pt x="3519" y="9787"/>
                        </a:cubicBezTo>
                        <a:cubicBezTo>
                          <a:pt x="4151" y="10049"/>
                          <a:pt x="4811" y="10175"/>
                          <a:pt x="5463" y="10175"/>
                        </a:cubicBezTo>
                        <a:cubicBezTo>
                          <a:pt x="7120" y="10175"/>
                          <a:pt x="8725" y="9362"/>
                          <a:pt x="9693" y="7912"/>
                        </a:cubicBezTo>
                        <a:cubicBezTo>
                          <a:pt x="11040" y="5895"/>
                          <a:pt x="10774" y="3207"/>
                          <a:pt x="9059" y="1492"/>
                        </a:cubicBezTo>
                        <a:cubicBezTo>
                          <a:pt x="8108" y="535"/>
                          <a:pt x="6814" y="1"/>
                          <a:pt x="546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grpSp>
        </p:grpSp>
        <p:sp>
          <p:nvSpPr>
            <p:cNvPr id="1356" name="Google Shape;1356;p40"/>
            <p:cNvSpPr/>
            <p:nvPr/>
          </p:nvSpPr>
          <p:spPr>
            <a:xfrm>
              <a:off x="0" y="0"/>
              <a:ext cx="7786080" cy="3617280"/>
            </a:xfrm>
            <a:custGeom>
              <a:avLst/>
              <a:gdLst/>
              <a:ahLst/>
              <a:cxnLst/>
              <a:rect l="l" t="t" r="r" b="b"/>
              <a:pathLst>
                <a:path w="311457" h="144707" extrusionOk="0">
                  <a:moveTo>
                    <a:pt x="322777" y="194472"/>
                  </a:moveTo>
                  <a:lnTo>
                    <a:pt x="11340" y="194472"/>
                  </a:lnTo>
                  <a:lnTo>
                    <a:pt x="11320" y="49972"/>
                  </a:lnTo>
                  <a:lnTo>
                    <a:pt x="22501" y="49765"/>
                  </a:lnTo>
                </a:path>
              </a:pathLst>
            </a:custGeom>
            <a:noFill/>
            <a:ln w="19050" cap="flat" cmpd="sng">
              <a:solidFill>
                <a:srgbClr val="1C1F24"/>
              </a:solidFill>
              <a:prstDash val="solid"/>
              <a:round/>
              <a:headEnd type="none" w="sm" len="sm"/>
              <a:tailEnd type="none" w="sm" len="sm"/>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grpSp>
      <p:sp>
        <p:nvSpPr>
          <p:cNvPr id="1357" name="Google Shape;1357;p40"/>
          <p:cNvSpPr txBox="1">
            <a:spLocks noGrp="1"/>
          </p:cNvSpPr>
          <p:nvPr>
            <p:ph type="title"/>
          </p:nvPr>
        </p:nvSpPr>
        <p:spPr>
          <a:xfrm>
            <a:off x="1768680" y="1125000"/>
            <a:ext cx="5606640" cy="25290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_TITLE_AND_DESCRIPTION">
  <p:cSld name="SECTION_TITLE_AND_DESCRIPTION">
    <p:bg>
      <p:bgPr>
        <a:solidFill>
          <a:schemeClr val="lt1"/>
        </a:solidFill>
        <a:effectLst/>
      </p:bgPr>
    </p:bg>
    <p:spTree>
      <p:nvGrpSpPr>
        <p:cNvPr id="1" name="Shape 1358"/>
        <p:cNvGrpSpPr/>
        <p:nvPr/>
      </p:nvGrpSpPr>
      <p:grpSpPr>
        <a:xfrm>
          <a:off x="0" y="0"/>
          <a:ext cx="0" cy="0"/>
          <a:chOff x="0" y="0"/>
          <a:chExt cx="0" cy="0"/>
        </a:xfrm>
      </p:grpSpPr>
      <p:grpSp>
        <p:nvGrpSpPr>
          <p:cNvPr id="1359" name="Google Shape;1359;p41"/>
          <p:cNvGrpSpPr/>
          <p:nvPr/>
        </p:nvGrpSpPr>
        <p:grpSpPr>
          <a:xfrm>
            <a:off x="6781834" y="2677010"/>
            <a:ext cx="2955285" cy="3095990"/>
            <a:chOff x="6781834" y="2677010"/>
            <a:chExt cx="2955285" cy="3095990"/>
          </a:xfrm>
        </p:grpSpPr>
        <p:sp>
          <p:nvSpPr>
            <p:cNvPr id="1360" name="Google Shape;1360;p41"/>
            <p:cNvSpPr/>
            <p:nvPr/>
          </p:nvSpPr>
          <p:spPr>
            <a:xfrm rot="-1077600">
              <a:off x="7251480" y="4141440"/>
              <a:ext cx="1117080" cy="690120"/>
            </a:xfrm>
            <a:custGeom>
              <a:avLst/>
              <a:gdLst/>
              <a:ahLst/>
              <a:cxnLst/>
              <a:rect l="l" t="t" r="r" b="b"/>
              <a:pathLst>
                <a:path w="5072" h="3134" extrusionOk="0">
                  <a:moveTo>
                    <a:pt x="21" y="1"/>
                  </a:moveTo>
                  <a:cubicBezTo>
                    <a:pt x="13" y="93"/>
                    <a:pt x="6" y="184"/>
                    <a:pt x="1" y="279"/>
                  </a:cubicBezTo>
                  <a:lnTo>
                    <a:pt x="2258" y="2537"/>
                  </a:lnTo>
                  <a:cubicBezTo>
                    <a:pt x="2653" y="2934"/>
                    <a:pt x="3183" y="3133"/>
                    <a:pt x="3711" y="3133"/>
                  </a:cubicBezTo>
                  <a:cubicBezTo>
                    <a:pt x="4177" y="3133"/>
                    <a:pt x="4644" y="2979"/>
                    <a:pt x="5021" y="2664"/>
                  </a:cubicBezTo>
                  <a:cubicBezTo>
                    <a:pt x="5066" y="2627"/>
                    <a:pt x="5071" y="2559"/>
                    <a:pt x="5035" y="2515"/>
                  </a:cubicBezTo>
                  <a:cubicBezTo>
                    <a:pt x="5014" y="2491"/>
                    <a:pt x="4984" y="2478"/>
                    <a:pt x="4953" y="2478"/>
                  </a:cubicBezTo>
                  <a:cubicBezTo>
                    <a:pt x="4930" y="2478"/>
                    <a:pt x="4906" y="2485"/>
                    <a:pt x="4887" y="2502"/>
                  </a:cubicBezTo>
                  <a:cubicBezTo>
                    <a:pt x="4548" y="2784"/>
                    <a:pt x="4130" y="2923"/>
                    <a:pt x="3712" y="2923"/>
                  </a:cubicBezTo>
                  <a:cubicBezTo>
                    <a:pt x="3237" y="2923"/>
                    <a:pt x="2763" y="2743"/>
                    <a:pt x="2408" y="2388"/>
                  </a:cubicBezTo>
                  <a:lnTo>
                    <a:pt x="21" y="1"/>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61" name="Google Shape;1361;p41"/>
            <p:cNvSpPr/>
            <p:nvPr/>
          </p:nvSpPr>
          <p:spPr>
            <a:xfrm rot="-1077600">
              <a:off x="8321400" y="3899880"/>
              <a:ext cx="163800" cy="539280"/>
            </a:xfrm>
            <a:custGeom>
              <a:avLst/>
              <a:gdLst/>
              <a:ahLst/>
              <a:cxnLst/>
              <a:rect l="l" t="t" r="r" b="b"/>
              <a:pathLst>
                <a:path w="745" h="2449" extrusionOk="0">
                  <a:moveTo>
                    <a:pt x="118" y="0"/>
                  </a:moveTo>
                  <a:cubicBezTo>
                    <a:pt x="97" y="0"/>
                    <a:pt x="75" y="7"/>
                    <a:pt x="56" y="21"/>
                  </a:cubicBezTo>
                  <a:cubicBezTo>
                    <a:pt x="10" y="55"/>
                    <a:pt x="0" y="122"/>
                    <a:pt x="34" y="169"/>
                  </a:cubicBezTo>
                  <a:cubicBezTo>
                    <a:pt x="497" y="790"/>
                    <a:pt x="520" y="1641"/>
                    <a:pt x="91" y="2286"/>
                  </a:cubicBezTo>
                  <a:cubicBezTo>
                    <a:pt x="59" y="2333"/>
                    <a:pt x="72" y="2398"/>
                    <a:pt x="121" y="2431"/>
                  </a:cubicBezTo>
                  <a:cubicBezTo>
                    <a:pt x="138" y="2443"/>
                    <a:pt x="159" y="2448"/>
                    <a:pt x="179" y="2448"/>
                  </a:cubicBezTo>
                  <a:cubicBezTo>
                    <a:pt x="213" y="2448"/>
                    <a:pt x="246" y="2432"/>
                    <a:pt x="267" y="2402"/>
                  </a:cubicBezTo>
                  <a:cubicBezTo>
                    <a:pt x="745" y="1683"/>
                    <a:pt x="720" y="735"/>
                    <a:pt x="203" y="43"/>
                  </a:cubicBezTo>
                  <a:cubicBezTo>
                    <a:pt x="183" y="15"/>
                    <a:pt x="151" y="0"/>
                    <a:pt x="118"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62" name="Google Shape;1362;p41"/>
            <p:cNvSpPr/>
            <p:nvPr/>
          </p:nvSpPr>
          <p:spPr>
            <a:xfrm rot="-1077600">
              <a:off x="7643880" y="3168000"/>
              <a:ext cx="393480" cy="793080"/>
            </a:xfrm>
            <a:custGeom>
              <a:avLst/>
              <a:gdLst/>
              <a:ahLst/>
              <a:cxnLst/>
              <a:rect l="l" t="t" r="r" b="b"/>
              <a:pathLst>
                <a:path w="1788" h="3601" extrusionOk="0">
                  <a:moveTo>
                    <a:pt x="1565" y="1"/>
                  </a:moveTo>
                  <a:cubicBezTo>
                    <a:pt x="1538" y="1"/>
                    <a:pt x="1511" y="11"/>
                    <a:pt x="1491" y="32"/>
                  </a:cubicBezTo>
                  <a:lnTo>
                    <a:pt x="275" y="1246"/>
                  </a:lnTo>
                  <a:cubicBezTo>
                    <a:pt x="0" y="1522"/>
                    <a:pt x="0" y="1971"/>
                    <a:pt x="275" y="2248"/>
                  </a:cubicBezTo>
                  <a:lnTo>
                    <a:pt x="1598" y="3571"/>
                  </a:lnTo>
                  <a:cubicBezTo>
                    <a:pt x="1619" y="3591"/>
                    <a:pt x="1646" y="3600"/>
                    <a:pt x="1673" y="3600"/>
                  </a:cubicBezTo>
                  <a:cubicBezTo>
                    <a:pt x="1700" y="3600"/>
                    <a:pt x="1726" y="3591"/>
                    <a:pt x="1746" y="3571"/>
                  </a:cubicBezTo>
                  <a:cubicBezTo>
                    <a:pt x="1788" y="3529"/>
                    <a:pt x="1788" y="3462"/>
                    <a:pt x="1746" y="3421"/>
                  </a:cubicBezTo>
                  <a:lnTo>
                    <a:pt x="423" y="2098"/>
                  </a:lnTo>
                  <a:cubicBezTo>
                    <a:pt x="230" y="1904"/>
                    <a:pt x="230" y="1590"/>
                    <a:pt x="423" y="1394"/>
                  </a:cubicBezTo>
                  <a:lnTo>
                    <a:pt x="1640" y="181"/>
                  </a:lnTo>
                  <a:cubicBezTo>
                    <a:pt x="1680" y="140"/>
                    <a:pt x="1680" y="73"/>
                    <a:pt x="1640" y="32"/>
                  </a:cubicBezTo>
                  <a:cubicBezTo>
                    <a:pt x="1619" y="11"/>
                    <a:pt x="1592" y="1"/>
                    <a:pt x="1565"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63" name="Google Shape;1363;p41"/>
            <p:cNvSpPr/>
            <p:nvPr/>
          </p:nvSpPr>
          <p:spPr>
            <a:xfrm rot="-1077600">
              <a:off x="7864200" y="2718360"/>
              <a:ext cx="315360" cy="298440"/>
            </a:xfrm>
            <a:custGeom>
              <a:avLst/>
              <a:gdLst/>
              <a:ahLst/>
              <a:cxnLst/>
              <a:rect l="l" t="t" r="r" b="b"/>
              <a:pathLst>
                <a:path w="1433" h="1356" extrusionOk="0">
                  <a:moveTo>
                    <a:pt x="1217" y="0"/>
                  </a:moveTo>
                  <a:lnTo>
                    <a:pt x="42" y="1177"/>
                  </a:lnTo>
                  <a:cubicBezTo>
                    <a:pt x="0" y="1218"/>
                    <a:pt x="0" y="1284"/>
                    <a:pt x="42" y="1325"/>
                  </a:cubicBezTo>
                  <a:cubicBezTo>
                    <a:pt x="62" y="1346"/>
                    <a:pt x="89" y="1356"/>
                    <a:pt x="116" y="1356"/>
                  </a:cubicBezTo>
                  <a:cubicBezTo>
                    <a:pt x="143" y="1356"/>
                    <a:pt x="170" y="1346"/>
                    <a:pt x="191" y="1325"/>
                  </a:cubicBezTo>
                  <a:lnTo>
                    <a:pt x="1432" y="83"/>
                  </a:lnTo>
                  <a:cubicBezTo>
                    <a:pt x="1361" y="53"/>
                    <a:pt x="1289" y="26"/>
                    <a:pt x="1217"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64" name="Google Shape;1364;p41"/>
            <p:cNvSpPr/>
            <p:nvPr/>
          </p:nvSpPr>
          <p:spPr>
            <a:xfrm rot="-1077600">
              <a:off x="7219080" y="2852280"/>
              <a:ext cx="1374120" cy="2037240"/>
            </a:xfrm>
            <a:custGeom>
              <a:avLst/>
              <a:gdLst/>
              <a:ahLst/>
              <a:cxnLst/>
              <a:rect l="l" t="t" r="r" b="b"/>
              <a:pathLst>
                <a:path w="6239" h="9248" extrusionOk="0">
                  <a:moveTo>
                    <a:pt x="6045" y="0"/>
                  </a:moveTo>
                  <a:lnTo>
                    <a:pt x="3018" y="3029"/>
                  </a:lnTo>
                  <a:cubicBezTo>
                    <a:pt x="2948" y="3100"/>
                    <a:pt x="2948" y="3215"/>
                    <a:pt x="3018" y="3285"/>
                  </a:cubicBezTo>
                  <a:lnTo>
                    <a:pt x="4711" y="4976"/>
                  </a:lnTo>
                  <a:cubicBezTo>
                    <a:pt x="5157" y="5424"/>
                    <a:pt x="5403" y="6017"/>
                    <a:pt x="5403" y="6651"/>
                  </a:cubicBezTo>
                  <a:cubicBezTo>
                    <a:pt x="5403" y="7284"/>
                    <a:pt x="5157" y="7877"/>
                    <a:pt x="4711" y="8325"/>
                  </a:cubicBezTo>
                  <a:lnTo>
                    <a:pt x="4691" y="8343"/>
                  </a:lnTo>
                  <a:cubicBezTo>
                    <a:pt x="4230" y="8805"/>
                    <a:pt x="3623" y="9036"/>
                    <a:pt x="3017" y="9036"/>
                  </a:cubicBezTo>
                  <a:cubicBezTo>
                    <a:pt x="2411" y="9036"/>
                    <a:pt x="1805" y="8805"/>
                    <a:pt x="1343" y="8343"/>
                  </a:cubicBezTo>
                  <a:lnTo>
                    <a:pt x="192" y="7192"/>
                  </a:lnTo>
                  <a:cubicBezTo>
                    <a:pt x="171" y="7172"/>
                    <a:pt x="144" y="7161"/>
                    <a:pt x="117" y="7161"/>
                  </a:cubicBezTo>
                  <a:cubicBezTo>
                    <a:pt x="89" y="7161"/>
                    <a:pt x="62" y="7172"/>
                    <a:pt x="41" y="7192"/>
                  </a:cubicBezTo>
                  <a:cubicBezTo>
                    <a:pt x="1" y="7234"/>
                    <a:pt x="1" y="7300"/>
                    <a:pt x="41" y="7342"/>
                  </a:cubicBezTo>
                  <a:lnTo>
                    <a:pt x="1193" y="8494"/>
                  </a:lnTo>
                  <a:cubicBezTo>
                    <a:pt x="1695" y="8996"/>
                    <a:pt x="2356" y="9247"/>
                    <a:pt x="3016" y="9247"/>
                  </a:cubicBezTo>
                  <a:cubicBezTo>
                    <a:pt x="3677" y="9247"/>
                    <a:pt x="4337" y="8996"/>
                    <a:pt x="4840" y="8494"/>
                  </a:cubicBezTo>
                  <a:lnTo>
                    <a:pt x="4860" y="8474"/>
                  </a:lnTo>
                  <a:cubicBezTo>
                    <a:pt x="5347" y="7987"/>
                    <a:pt x="5613" y="7340"/>
                    <a:pt x="5613" y="6651"/>
                  </a:cubicBezTo>
                  <a:cubicBezTo>
                    <a:pt x="5613" y="5961"/>
                    <a:pt x="5347" y="5314"/>
                    <a:pt x="4860" y="4827"/>
                  </a:cubicBezTo>
                  <a:lnTo>
                    <a:pt x="3188" y="3156"/>
                  </a:lnTo>
                  <a:lnTo>
                    <a:pt x="6238" y="105"/>
                  </a:lnTo>
                  <a:cubicBezTo>
                    <a:pt x="6175" y="68"/>
                    <a:pt x="6110" y="33"/>
                    <a:pt x="6045"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65" name="Google Shape;1365;p41"/>
            <p:cNvSpPr/>
            <p:nvPr/>
          </p:nvSpPr>
          <p:spPr>
            <a:xfrm rot="-1077600">
              <a:off x="7233120" y="4464000"/>
              <a:ext cx="92880" cy="122400"/>
            </a:xfrm>
            <a:custGeom>
              <a:avLst/>
              <a:gdLst/>
              <a:ahLst/>
              <a:cxnLst/>
              <a:rect l="l" t="t" r="r" b="b"/>
              <a:pathLst>
                <a:path w="424" h="557" extrusionOk="0">
                  <a:moveTo>
                    <a:pt x="4" y="1"/>
                  </a:moveTo>
                  <a:cubicBezTo>
                    <a:pt x="3" y="70"/>
                    <a:pt x="1" y="140"/>
                    <a:pt x="1" y="210"/>
                  </a:cubicBezTo>
                  <a:lnTo>
                    <a:pt x="1" y="295"/>
                  </a:lnTo>
                  <a:lnTo>
                    <a:pt x="232" y="527"/>
                  </a:lnTo>
                  <a:cubicBezTo>
                    <a:pt x="254" y="546"/>
                    <a:pt x="282" y="557"/>
                    <a:pt x="308" y="557"/>
                  </a:cubicBezTo>
                  <a:cubicBezTo>
                    <a:pt x="335" y="557"/>
                    <a:pt x="361" y="547"/>
                    <a:pt x="381" y="527"/>
                  </a:cubicBezTo>
                  <a:cubicBezTo>
                    <a:pt x="423" y="485"/>
                    <a:pt x="423" y="419"/>
                    <a:pt x="381" y="377"/>
                  </a:cubicBezTo>
                  <a:lnTo>
                    <a:pt x="4" y="1"/>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61200" rIns="91425" bIns="6120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66" name="Google Shape;1366;p41"/>
            <p:cNvSpPr/>
            <p:nvPr/>
          </p:nvSpPr>
          <p:spPr>
            <a:xfrm rot="-1077600">
              <a:off x="7338960" y="4531680"/>
              <a:ext cx="597240" cy="553680"/>
            </a:xfrm>
            <a:custGeom>
              <a:avLst/>
              <a:gdLst/>
              <a:ahLst/>
              <a:cxnLst/>
              <a:rect l="l" t="t" r="r" b="b"/>
              <a:pathLst>
                <a:path w="2712" h="2515" extrusionOk="0">
                  <a:moveTo>
                    <a:pt x="0" y="0"/>
                  </a:moveTo>
                  <a:cubicBezTo>
                    <a:pt x="3" y="105"/>
                    <a:pt x="6" y="207"/>
                    <a:pt x="11" y="309"/>
                  </a:cubicBezTo>
                  <a:lnTo>
                    <a:pt x="1530" y="1827"/>
                  </a:lnTo>
                  <a:cubicBezTo>
                    <a:pt x="1823" y="2123"/>
                    <a:pt x="2169" y="2350"/>
                    <a:pt x="2553" y="2507"/>
                  </a:cubicBezTo>
                  <a:cubicBezTo>
                    <a:pt x="2566" y="2512"/>
                    <a:pt x="2579" y="2514"/>
                    <a:pt x="2592" y="2514"/>
                  </a:cubicBezTo>
                  <a:cubicBezTo>
                    <a:pt x="2634" y="2514"/>
                    <a:pt x="2673" y="2489"/>
                    <a:pt x="2690" y="2449"/>
                  </a:cubicBezTo>
                  <a:cubicBezTo>
                    <a:pt x="2712" y="2395"/>
                    <a:pt x="2685" y="2333"/>
                    <a:pt x="2633" y="2311"/>
                  </a:cubicBezTo>
                  <a:cubicBezTo>
                    <a:pt x="2274" y="2167"/>
                    <a:pt x="1954" y="1953"/>
                    <a:pt x="1678" y="1679"/>
                  </a:cubicBezTo>
                  <a:lnTo>
                    <a:pt x="0" y="0"/>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67" name="Google Shape;1367;p41"/>
            <p:cNvSpPr/>
            <p:nvPr/>
          </p:nvSpPr>
          <p:spPr>
            <a:xfrm rot="-1077600">
              <a:off x="7882920" y="2792520"/>
              <a:ext cx="578520" cy="570600"/>
            </a:xfrm>
            <a:custGeom>
              <a:avLst/>
              <a:gdLst/>
              <a:ahLst/>
              <a:cxnLst/>
              <a:rect l="l" t="t" r="r" b="b"/>
              <a:pathLst>
                <a:path w="2628" h="2592" extrusionOk="0">
                  <a:moveTo>
                    <a:pt x="2453" y="0"/>
                  </a:moveTo>
                  <a:lnTo>
                    <a:pt x="43" y="2411"/>
                  </a:lnTo>
                  <a:cubicBezTo>
                    <a:pt x="1" y="2454"/>
                    <a:pt x="1" y="2520"/>
                    <a:pt x="41" y="2560"/>
                  </a:cubicBezTo>
                  <a:cubicBezTo>
                    <a:pt x="62" y="2581"/>
                    <a:pt x="89" y="2592"/>
                    <a:pt x="116" y="2592"/>
                  </a:cubicBezTo>
                  <a:cubicBezTo>
                    <a:pt x="143" y="2592"/>
                    <a:pt x="171" y="2581"/>
                    <a:pt x="191" y="2560"/>
                  </a:cubicBezTo>
                  <a:lnTo>
                    <a:pt x="2627" y="124"/>
                  </a:lnTo>
                  <a:cubicBezTo>
                    <a:pt x="2569" y="82"/>
                    <a:pt x="2511" y="41"/>
                    <a:pt x="2453"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68" name="Google Shape;1368;p41"/>
            <p:cNvSpPr/>
            <p:nvPr/>
          </p:nvSpPr>
          <p:spPr>
            <a:xfrm rot="-1077600">
              <a:off x="7880400" y="3488040"/>
              <a:ext cx="876600" cy="1405800"/>
            </a:xfrm>
            <a:custGeom>
              <a:avLst/>
              <a:gdLst/>
              <a:ahLst/>
              <a:cxnLst/>
              <a:rect l="l" t="t" r="r" b="b"/>
              <a:pathLst>
                <a:path w="3981" h="6382" extrusionOk="0">
                  <a:moveTo>
                    <a:pt x="1664" y="1"/>
                  </a:moveTo>
                  <a:cubicBezTo>
                    <a:pt x="1637" y="1"/>
                    <a:pt x="1610" y="11"/>
                    <a:pt x="1590" y="31"/>
                  </a:cubicBezTo>
                  <a:cubicBezTo>
                    <a:pt x="1548" y="73"/>
                    <a:pt x="1548" y="140"/>
                    <a:pt x="1590" y="180"/>
                  </a:cubicBezTo>
                  <a:lnTo>
                    <a:pt x="2621" y="1211"/>
                  </a:lnTo>
                  <a:cubicBezTo>
                    <a:pt x="3166" y="1758"/>
                    <a:pt x="3466" y="2484"/>
                    <a:pt x="3466" y="3259"/>
                  </a:cubicBezTo>
                  <a:cubicBezTo>
                    <a:pt x="3466" y="4033"/>
                    <a:pt x="3166" y="4760"/>
                    <a:pt x="2619" y="5306"/>
                  </a:cubicBezTo>
                  <a:lnTo>
                    <a:pt x="2600" y="5327"/>
                  </a:lnTo>
                  <a:cubicBezTo>
                    <a:pt x="2055" y="5871"/>
                    <a:pt x="1310" y="6172"/>
                    <a:pt x="546" y="6172"/>
                  </a:cubicBezTo>
                  <a:cubicBezTo>
                    <a:pt x="407" y="6172"/>
                    <a:pt x="267" y="6162"/>
                    <a:pt x="127" y="6142"/>
                  </a:cubicBezTo>
                  <a:cubicBezTo>
                    <a:pt x="123" y="6141"/>
                    <a:pt x="118" y="6141"/>
                    <a:pt x="113" y="6141"/>
                  </a:cubicBezTo>
                  <a:cubicBezTo>
                    <a:pt x="60" y="6141"/>
                    <a:pt x="16" y="6178"/>
                    <a:pt x="8" y="6231"/>
                  </a:cubicBezTo>
                  <a:cubicBezTo>
                    <a:pt x="0" y="6289"/>
                    <a:pt x="40" y="6342"/>
                    <a:pt x="97" y="6350"/>
                  </a:cubicBezTo>
                  <a:cubicBezTo>
                    <a:pt x="247" y="6371"/>
                    <a:pt x="397" y="6382"/>
                    <a:pt x="549" y="6382"/>
                  </a:cubicBezTo>
                  <a:cubicBezTo>
                    <a:pt x="1367" y="6382"/>
                    <a:pt x="2166" y="6058"/>
                    <a:pt x="2749" y="5475"/>
                  </a:cubicBezTo>
                  <a:lnTo>
                    <a:pt x="2770" y="5454"/>
                  </a:lnTo>
                  <a:cubicBezTo>
                    <a:pt x="3981" y="4243"/>
                    <a:pt x="3981" y="2273"/>
                    <a:pt x="2770" y="1062"/>
                  </a:cubicBezTo>
                  <a:lnTo>
                    <a:pt x="1739" y="31"/>
                  </a:lnTo>
                  <a:cubicBezTo>
                    <a:pt x="1718" y="11"/>
                    <a:pt x="1691" y="1"/>
                    <a:pt x="1664"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69" name="Google Shape;1369;p41"/>
            <p:cNvSpPr/>
            <p:nvPr/>
          </p:nvSpPr>
          <p:spPr>
            <a:xfrm rot="-1077600">
              <a:off x="7384320" y="4730040"/>
              <a:ext cx="391320" cy="404280"/>
            </a:xfrm>
            <a:custGeom>
              <a:avLst/>
              <a:gdLst/>
              <a:ahLst/>
              <a:cxnLst/>
              <a:rect l="l" t="t" r="r" b="b"/>
              <a:pathLst>
                <a:path w="1778" h="1836" extrusionOk="0">
                  <a:moveTo>
                    <a:pt x="0" y="0"/>
                  </a:moveTo>
                  <a:cubicBezTo>
                    <a:pt x="11" y="114"/>
                    <a:pt x="26" y="226"/>
                    <a:pt x="40" y="338"/>
                  </a:cubicBezTo>
                  <a:lnTo>
                    <a:pt x="1109" y="1409"/>
                  </a:lnTo>
                  <a:cubicBezTo>
                    <a:pt x="1261" y="1558"/>
                    <a:pt x="1425" y="1696"/>
                    <a:pt x="1597" y="1817"/>
                  </a:cubicBezTo>
                  <a:cubicBezTo>
                    <a:pt x="1616" y="1829"/>
                    <a:pt x="1637" y="1836"/>
                    <a:pt x="1658" y="1836"/>
                  </a:cubicBezTo>
                  <a:cubicBezTo>
                    <a:pt x="1691" y="1836"/>
                    <a:pt x="1724" y="1820"/>
                    <a:pt x="1744" y="1791"/>
                  </a:cubicBezTo>
                  <a:cubicBezTo>
                    <a:pt x="1777" y="1743"/>
                    <a:pt x="1766" y="1677"/>
                    <a:pt x="1718" y="1644"/>
                  </a:cubicBezTo>
                  <a:cubicBezTo>
                    <a:pt x="1555" y="1530"/>
                    <a:pt x="1400" y="1400"/>
                    <a:pt x="1260" y="1260"/>
                  </a:cubicBezTo>
                  <a:lnTo>
                    <a:pt x="0" y="0"/>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70" name="Google Shape;1370;p41"/>
            <p:cNvSpPr/>
            <p:nvPr/>
          </p:nvSpPr>
          <p:spPr>
            <a:xfrm rot="-1077600">
              <a:off x="7566840" y="2898720"/>
              <a:ext cx="1260000" cy="2138040"/>
            </a:xfrm>
            <a:custGeom>
              <a:avLst/>
              <a:gdLst/>
              <a:ahLst/>
              <a:cxnLst/>
              <a:rect l="l" t="t" r="r" b="b"/>
              <a:pathLst>
                <a:path w="5721" h="9706" extrusionOk="0">
                  <a:moveTo>
                    <a:pt x="5561" y="1"/>
                  </a:moveTo>
                  <a:lnTo>
                    <a:pt x="3076" y="2486"/>
                  </a:lnTo>
                  <a:cubicBezTo>
                    <a:pt x="3038" y="2528"/>
                    <a:pt x="3038" y="2594"/>
                    <a:pt x="3078" y="2634"/>
                  </a:cubicBezTo>
                  <a:lnTo>
                    <a:pt x="4078" y="3633"/>
                  </a:lnTo>
                  <a:cubicBezTo>
                    <a:pt x="4723" y="4279"/>
                    <a:pt x="5079" y="5138"/>
                    <a:pt x="5079" y="6054"/>
                  </a:cubicBezTo>
                  <a:cubicBezTo>
                    <a:pt x="5079" y="6968"/>
                    <a:pt x="4723" y="7828"/>
                    <a:pt x="4078" y="8474"/>
                  </a:cubicBezTo>
                  <a:lnTo>
                    <a:pt x="4059" y="8492"/>
                  </a:lnTo>
                  <a:cubicBezTo>
                    <a:pt x="3404" y="9148"/>
                    <a:pt x="2527" y="9493"/>
                    <a:pt x="1637" y="9493"/>
                  </a:cubicBezTo>
                  <a:cubicBezTo>
                    <a:pt x="1138" y="9493"/>
                    <a:pt x="636" y="9385"/>
                    <a:pt x="166" y="9161"/>
                  </a:cubicBezTo>
                  <a:cubicBezTo>
                    <a:pt x="152" y="9155"/>
                    <a:pt x="137" y="9152"/>
                    <a:pt x="122" y="9152"/>
                  </a:cubicBezTo>
                  <a:cubicBezTo>
                    <a:pt x="83" y="9152"/>
                    <a:pt x="44" y="9174"/>
                    <a:pt x="26" y="9213"/>
                  </a:cubicBezTo>
                  <a:cubicBezTo>
                    <a:pt x="1" y="9264"/>
                    <a:pt x="22" y="9327"/>
                    <a:pt x="75" y="9353"/>
                  </a:cubicBezTo>
                  <a:cubicBezTo>
                    <a:pt x="573" y="9590"/>
                    <a:pt x="1107" y="9706"/>
                    <a:pt x="1636" y="9706"/>
                  </a:cubicBezTo>
                  <a:cubicBezTo>
                    <a:pt x="2580" y="9706"/>
                    <a:pt x="3512" y="9339"/>
                    <a:pt x="4207" y="8643"/>
                  </a:cubicBezTo>
                  <a:lnTo>
                    <a:pt x="4227" y="8623"/>
                  </a:lnTo>
                  <a:cubicBezTo>
                    <a:pt x="4912" y="7937"/>
                    <a:pt x="5288" y="7026"/>
                    <a:pt x="5288" y="6055"/>
                  </a:cubicBezTo>
                  <a:cubicBezTo>
                    <a:pt x="5288" y="5085"/>
                    <a:pt x="4912" y="4171"/>
                    <a:pt x="4227" y="3485"/>
                  </a:cubicBezTo>
                  <a:lnTo>
                    <a:pt x="3301" y="2561"/>
                  </a:lnTo>
                  <a:lnTo>
                    <a:pt x="5720" y="140"/>
                  </a:lnTo>
                  <a:cubicBezTo>
                    <a:pt x="5668" y="93"/>
                    <a:pt x="5615" y="46"/>
                    <a:pt x="5561"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71" name="Google Shape;1371;p41"/>
            <p:cNvSpPr/>
            <p:nvPr/>
          </p:nvSpPr>
          <p:spPr>
            <a:xfrm rot="-1077600">
              <a:off x="8230680" y="2859840"/>
              <a:ext cx="412560" cy="411120"/>
            </a:xfrm>
            <a:custGeom>
              <a:avLst/>
              <a:gdLst/>
              <a:ahLst/>
              <a:cxnLst/>
              <a:rect l="l" t="t" r="r" b="b"/>
              <a:pathLst>
                <a:path w="1874" h="1867" extrusionOk="0">
                  <a:moveTo>
                    <a:pt x="1729" y="0"/>
                  </a:moveTo>
                  <a:lnTo>
                    <a:pt x="43" y="1687"/>
                  </a:lnTo>
                  <a:cubicBezTo>
                    <a:pt x="0" y="1728"/>
                    <a:pt x="0" y="1795"/>
                    <a:pt x="42" y="1836"/>
                  </a:cubicBezTo>
                  <a:cubicBezTo>
                    <a:pt x="62" y="1857"/>
                    <a:pt x="89" y="1867"/>
                    <a:pt x="116" y="1867"/>
                  </a:cubicBezTo>
                  <a:cubicBezTo>
                    <a:pt x="143" y="1867"/>
                    <a:pt x="170" y="1857"/>
                    <a:pt x="191" y="1836"/>
                  </a:cubicBezTo>
                  <a:lnTo>
                    <a:pt x="1874" y="154"/>
                  </a:lnTo>
                  <a:cubicBezTo>
                    <a:pt x="1825" y="102"/>
                    <a:pt x="1777" y="50"/>
                    <a:pt x="1729"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72" name="Google Shape;1372;p41"/>
            <p:cNvSpPr/>
            <p:nvPr/>
          </p:nvSpPr>
          <p:spPr>
            <a:xfrm rot="-1077600">
              <a:off x="7454160" y="4743000"/>
              <a:ext cx="1425960" cy="466560"/>
            </a:xfrm>
            <a:custGeom>
              <a:avLst/>
              <a:gdLst/>
              <a:ahLst/>
              <a:cxnLst/>
              <a:rect l="l" t="t" r="r" b="b"/>
              <a:pathLst>
                <a:path w="6474" h="2119" extrusionOk="0">
                  <a:moveTo>
                    <a:pt x="0" y="0"/>
                  </a:moveTo>
                  <a:lnTo>
                    <a:pt x="0" y="0"/>
                  </a:lnTo>
                  <a:cubicBezTo>
                    <a:pt x="25" y="129"/>
                    <a:pt x="52" y="257"/>
                    <a:pt x="83" y="380"/>
                  </a:cubicBezTo>
                  <a:lnTo>
                    <a:pt x="611" y="909"/>
                  </a:lnTo>
                  <a:cubicBezTo>
                    <a:pt x="1417" y="1715"/>
                    <a:pt x="2486" y="2119"/>
                    <a:pt x="3554" y="2119"/>
                  </a:cubicBezTo>
                  <a:cubicBezTo>
                    <a:pt x="4593" y="2119"/>
                    <a:pt x="5632" y="1737"/>
                    <a:pt x="6430" y="972"/>
                  </a:cubicBezTo>
                  <a:cubicBezTo>
                    <a:pt x="6472" y="933"/>
                    <a:pt x="6474" y="866"/>
                    <a:pt x="6433" y="823"/>
                  </a:cubicBezTo>
                  <a:cubicBezTo>
                    <a:pt x="6412" y="801"/>
                    <a:pt x="6385" y="790"/>
                    <a:pt x="6357" y="790"/>
                  </a:cubicBezTo>
                  <a:cubicBezTo>
                    <a:pt x="6330" y="790"/>
                    <a:pt x="6304" y="800"/>
                    <a:pt x="6283" y="820"/>
                  </a:cubicBezTo>
                  <a:cubicBezTo>
                    <a:pt x="5525" y="1546"/>
                    <a:pt x="4539" y="1908"/>
                    <a:pt x="3553" y="1908"/>
                  </a:cubicBezTo>
                  <a:cubicBezTo>
                    <a:pt x="2538" y="1908"/>
                    <a:pt x="1524" y="1524"/>
                    <a:pt x="759" y="759"/>
                  </a:cubicBezTo>
                  <a:lnTo>
                    <a:pt x="0" y="0"/>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73" name="Google Shape;1373;p41"/>
            <p:cNvSpPr/>
            <p:nvPr/>
          </p:nvSpPr>
          <p:spPr>
            <a:xfrm rot="-1077600">
              <a:off x="8449560" y="3309840"/>
              <a:ext cx="511200" cy="1300320"/>
            </a:xfrm>
            <a:custGeom>
              <a:avLst/>
              <a:gdLst/>
              <a:ahLst/>
              <a:cxnLst/>
              <a:rect l="l" t="t" r="r" b="b"/>
              <a:pathLst>
                <a:path w="2322" h="5904" extrusionOk="0">
                  <a:moveTo>
                    <a:pt x="116" y="0"/>
                  </a:moveTo>
                  <a:cubicBezTo>
                    <a:pt x="89" y="0"/>
                    <a:pt x="62" y="11"/>
                    <a:pt x="42" y="31"/>
                  </a:cubicBezTo>
                  <a:cubicBezTo>
                    <a:pt x="0" y="73"/>
                    <a:pt x="0" y="139"/>
                    <a:pt x="42" y="180"/>
                  </a:cubicBezTo>
                  <a:lnTo>
                    <a:pt x="546" y="686"/>
                  </a:lnTo>
                  <a:cubicBezTo>
                    <a:pt x="1902" y="2041"/>
                    <a:pt x="2090" y="4166"/>
                    <a:pt x="993" y="5738"/>
                  </a:cubicBezTo>
                  <a:cubicBezTo>
                    <a:pt x="960" y="5786"/>
                    <a:pt x="971" y="5852"/>
                    <a:pt x="1019" y="5884"/>
                  </a:cubicBezTo>
                  <a:cubicBezTo>
                    <a:pt x="1037" y="5897"/>
                    <a:pt x="1059" y="5903"/>
                    <a:pt x="1079" y="5903"/>
                  </a:cubicBezTo>
                  <a:cubicBezTo>
                    <a:pt x="1112" y="5903"/>
                    <a:pt x="1145" y="5888"/>
                    <a:pt x="1166" y="5858"/>
                  </a:cubicBezTo>
                  <a:cubicBezTo>
                    <a:pt x="2321" y="4203"/>
                    <a:pt x="2124" y="1965"/>
                    <a:pt x="696" y="535"/>
                  </a:cubicBezTo>
                  <a:lnTo>
                    <a:pt x="191" y="31"/>
                  </a:lnTo>
                  <a:cubicBezTo>
                    <a:pt x="170" y="11"/>
                    <a:pt x="143" y="0"/>
                    <a:pt x="116"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74" name="Google Shape;1374;p41"/>
            <p:cNvSpPr/>
            <p:nvPr/>
          </p:nvSpPr>
          <p:spPr>
            <a:xfrm rot="-1077600">
              <a:off x="7266240" y="3074040"/>
              <a:ext cx="1862280" cy="2204280"/>
            </a:xfrm>
            <a:custGeom>
              <a:avLst/>
              <a:gdLst/>
              <a:ahLst/>
              <a:cxnLst/>
              <a:rect l="l" t="t" r="r" b="b"/>
              <a:pathLst>
                <a:path w="8455" h="10007" extrusionOk="0">
                  <a:moveTo>
                    <a:pt x="7957" y="1"/>
                  </a:moveTo>
                  <a:lnTo>
                    <a:pt x="6224" y="1733"/>
                  </a:lnTo>
                  <a:cubicBezTo>
                    <a:pt x="6205" y="1753"/>
                    <a:pt x="6194" y="1780"/>
                    <a:pt x="6194" y="1807"/>
                  </a:cubicBezTo>
                  <a:cubicBezTo>
                    <a:pt x="6194" y="1835"/>
                    <a:pt x="6205" y="1862"/>
                    <a:pt x="6224" y="1881"/>
                  </a:cubicBezTo>
                  <a:lnTo>
                    <a:pt x="6479" y="2135"/>
                  </a:lnTo>
                  <a:cubicBezTo>
                    <a:pt x="8224" y="3880"/>
                    <a:pt x="8224" y="6720"/>
                    <a:pt x="6479" y="8465"/>
                  </a:cubicBezTo>
                  <a:lnTo>
                    <a:pt x="6459" y="8486"/>
                  </a:lnTo>
                  <a:cubicBezTo>
                    <a:pt x="5614" y="9331"/>
                    <a:pt x="4490" y="9794"/>
                    <a:pt x="3293" y="9794"/>
                  </a:cubicBezTo>
                  <a:cubicBezTo>
                    <a:pt x="2095" y="9794"/>
                    <a:pt x="971" y="9331"/>
                    <a:pt x="129" y="8486"/>
                  </a:cubicBezTo>
                  <a:lnTo>
                    <a:pt x="1" y="8358"/>
                  </a:lnTo>
                  <a:lnTo>
                    <a:pt x="1" y="8358"/>
                  </a:lnTo>
                  <a:cubicBezTo>
                    <a:pt x="52" y="8513"/>
                    <a:pt x="107" y="8663"/>
                    <a:pt x="164" y="8810"/>
                  </a:cubicBezTo>
                  <a:cubicBezTo>
                    <a:pt x="1024" y="9583"/>
                    <a:pt x="2126" y="10006"/>
                    <a:pt x="3294" y="10006"/>
                  </a:cubicBezTo>
                  <a:cubicBezTo>
                    <a:pt x="3298" y="10006"/>
                    <a:pt x="3303" y="10006"/>
                    <a:pt x="3307" y="10006"/>
                  </a:cubicBezTo>
                  <a:cubicBezTo>
                    <a:pt x="4554" y="10006"/>
                    <a:pt x="5726" y="9519"/>
                    <a:pt x="6607" y="8638"/>
                  </a:cubicBezTo>
                  <a:lnTo>
                    <a:pt x="6627" y="8618"/>
                  </a:lnTo>
                  <a:cubicBezTo>
                    <a:pt x="8455" y="6790"/>
                    <a:pt x="8455" y="3816"/>
                    <a:pt x="6627" y="1988"/>
                  </a:cubicBezTo>
                  <a:lnTo>
                    <a:pt x="6448" y="1809"/>
                  </a:lnTo>
                  <a:lnTo>
                    <a:pt x="8088" y="168"/>
                  </a:lnTo>
                  <a:cubicBezTo>
                    <a:pt x="8045" y="112"/>
                    <a:pt x="8002" y="56"/>
                    <a:pt x="7957"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75" name="Google Shape;1375;p41"/>
            <p:cNvSpPr/>
            <p:nvPr/>
          </p:nvSpPr>
          <p:spPr>
            <a:xfrm rot="-1077600">
              <a:off x="7610400" y="4513680"/>
              <a:ext cx="1729800" cy="834480"/>
            </a:xfrm>
            <a:custGeom>
              <a:avLst/>
              <a:gdLst/>
              <a:ahLst/>
              <a:cxnLst/>
              <a:rect l="l" t="t" r="r" b="b"/>
              <a:pathLst>
                <a:path w="7853" h="3790" extrusionOk="0">
                  <a:moveTo>
                    <a:pt x="7733" y="0"/>
                  </a:moveTo>
                  <a:cubicBezTo>
                    <a:pt x="7688" y="0"/>
                    <a:pt x="7647" y="29"/>
                    <a:pt x="7633" y="74"/>
                  </a:cubicBezTo>
                  <a:cubicBezTo>
                    <a:pt x="7389" y="839"/>
                    <a:pt x="6976" y="1515"/>
                    <a:pt x="6406" y="2085"/>
                  </a:cubicBezTo>
                  <a:lnTo>
                    <a:pt x="6387" y="2104"/>
                  </a:lnTo>
                  <a:cubicBezTo>
                    <a:pt x="5405" y="3086"/>
                    <a:pt x="4128" y="3579"/>
                    <a:pt x="2850" y="3579"/>
                  </a:cubicBezTo>
                  <a:cubicBezTo>
                    <a:pt x="1855" y="3579"/>
                    <a:pt x="859" y="3281"/>
                    <a:pt x="1" y="2682"/>
                  </a:cubicBezTo>
                  <a:lnTo>
                    <a:pt x="1" y="2682"/>
                  </a:lnTo>
                  <a:cubicBezTo>
                    <a:pt x="67" y="2815"/>
                    <a:pt x="138" y="2943"/>
                    <a:pt x="210" y="3067"/>
                  </a:cubicBezTo>
                  <a:cubicBezTo>
                    <a:pt x="1027" y="3549"/>
                    <a:pt x="1940" y="3790"/>
                    <a:pt x="2852" y="3790"/>
                  </a:cubicBezTo>
                  <a:cubicBezTo>
                    <a:pt x="4185" y="3790"/>
                    <a:pt x="5515" y="3277"/>
                    <a:pt x="6538" y="2254"/>
                  </a:cubicBezTo>
                  <a:lnTo>
                    <a:pt x="6557" y="2235"/>
                  </a:lnTo>
                  <a:cubicBezTo>
                    <a:pt x="7142" y="1649"/>
                    <a:pt x="7585" y="924"/>
                    <a:pt x="7835" y="139"/>
                  </a:cubicBezTo>
                  <a:cubicBezTo>
                    <a:pt x="7853" y="84"/>
                    <a:pt x="7822" y="23"/>
                    <a:pt x="7766" y="6"/>
                  </a:cubicBezTo>
                  <a:cubicBezTo>
                    <a:pt x="7755" y="2"/>
                    <a:pt x="7744" y="0"/>
                    <a:pt x="7733"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76" name="Google Shape;1376;p41"/>
            <p:cNvSpPr/>
            <p:nvPr/>
          </p:nvSpPr>
          <p:spPr>
            <a:xfrm rot="-1077600">
              <a:off x="8637120" y="2943720"/>
              <a:ext cx="388800" cy="1258200"/>
            </a:xfrm>
            <a:custGeom>
              <a:avLst/>
              <a:gdLst/>
              <a:ahLst/>
              <a:cxnLst/>
              <a:rect l="l" t="t" r="r" b="b"/>
              <a:pathLst>
                <a:path w="1767" h="5713" extrusionOk="0">
                  <a:moveTo>
                    <a:pt x="1350" y="1"/>
                  </a:moveTo>
                  <a:lnTo>
                    <a:pt x="42" y="1308"/>
                  </a:lnTo>
                  <a:cubicBezTo>
                    <a:pt x="3" y="1349"/>
                    <a:pt x="1" y="1415"/>
                    <a:pt x="39" y="1455"/>
                  </a:cubicBezTo>
                  <a:cubicBezTo>
                    <a:pt x="1081" y="2567"/>
                    <a:pt x="1554" y="4076"/>
                    <a:pt x="1337" y="5594"/>
                  </a:cubicBezTo>
                  <a:cubicBezTo>
                    <a:pt x="1328" y="5651"/>
                    <a:pt x="1369" y="5704"/>
                    <a:pt x="1426" y="5712"/>
                  </a:cubicBezTo>
                  <a:cubicBezTo>
                    <a:pt x="1429" y="5712"/>
                    <a:pt x="1433" y="5713"/>
                    <a:pt x="1437" y="5713"/>
                  </a:cubicBezTo>
                  <a:cubicBezTo>
                    <a:pt x="1489" y="5713"/>
                    <a:pt x="1537" y="5677"/>
                    <a:pt x="1545" y="5623"/>
                  </a:cubicBezTo>
                  <a:cubicBezTo>
                    <a:pt x="1767" y="4077"/>
                    <a:pt x="1299" y="2539"/>
                    <a:pt x="262" y="1387"/>
                  </a:cubicBezTo>
                  <a:lnTo>
                    <a:pt x="1468" y="181"/>
                  </a:lnTo>
                  <a:cubicBezTo>
                    <a:pt x="1430" y="118"/>
                    <a:pt x="1389" y="60"/>
                    <a:pt x="1350"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77" name="Google Shape;1377;p41"/>
            <p:cNvSpPr/>
            <p:nvPr/>
          </p:nvSpPr>
          <p:spPr>
            <a:xfrm rot="-1077600">
              <a:off x="7897320" y="5422320"/>
              <a:ext cx="600840" cy="156240"/>
            </a:xfrm>
            <a:custGeom>
              <a:avLst/>
              <a:gdLst/>
              <a:ahLst/>
              <a:cxnLst/>
              <a:rect l="l" t="t" r="r" b="b"/>
              <a:pathLst>
                <a:path w="2729" h="710" extrusionOk="0">
                  <a:moveTo>
                    <a:pt x="1" y="1"/>
                  </a:moveTo>
                  <a:cubicBezTo>
                    <a:pt x="88" y="119"/>
                    <a:pt x="178" y="232"/>
                    <a:pt x="272" y="342"/>
                  </a:cubicBezTo>
                  <a:cubicBezTo>
                    <a:pt x="910" y="582"/>
                    <a:pt x="1588" y="709"/>
                    <a:pt x="2277" y="709"/>
                  </a:cubicBezTo>
                  <a:cubicBezTo>
                    <a:pt x="2393" y="709"/>
                    <a:pt x="2509" y="706"/>
                    <a:pt x="2625" y="699"/>
                  </a:cubicBezTo>
                  <a:cubicBezTo>
                    <a:pt x="2685" y="696"/>
                    <a:pt x="2728" y="645"/>
                    <a:pt x="2724" y="588"/>
                  </a:cubicBezTo>
                  <a:cubicBezTo>
                    <a:pt x="2722" y="533"/>
                    <a:pt x="2678" y="488"/>
                    <a:pt x="2624" y="488"/>
                  </a:cubicBezTo>
                  <a:cubicBezTo>
                    <a:pt x="2621" y="488"/>
                    <a:pt x="2617" y="489"/>
                    <a:pt x="2613" y="489"/>
                  </a:cubicBezTo>
                  <a:cubicBezTo>
                    <a:pt x="2503" y="496"/>
                    <a:pt x="2392" y="499"/>
                    <a:pt x="2282" y="499"/>
                  </a:cubicBezTo>
                  <a:cubicBezTo>
                    <a:pt x="1491" y="499"/>
                    <a:pt x="714" y="327"/>
                    <a:pt x="1"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78100" rIns="91425" bIns="7810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78" name="Google Shape;1378;p41"/>
            <p:cNvSpPr/>
            <p:nvPr/>
          </p:nvSpPr>
          <p:spPr>
            <a:xfrm rot="-1077600">
              <a:off x="8736120" y="3030120"/>
              <a:ext cx="138960" cy="146160"/>
            </a:xfrm>
            <a:custGeom>
              <a:avLst/>
              <a:gdLst/>
              <a:ahLst/>
              <a:cxnLst/>
              <a:rect l="l" t="t" r="r" b="b"/>
              <a:pathLst>
                <a:path w="633" h="665" extrusionOk="0">
                  <a:moveTo>
                    <a:pt x="527" y="0"/>
                  </a:moveTo>
                  <a:lnTo>
                    <a:pt x="44" y="484"/>
                  </a:lnTo>
                  <a:cubicBezTo>
                    <a:pt x="1" y="525"/>
                    <a:pt x="1" y="590"/>
                    <a:pt x="41" y="633"/>
                  </a:cubicBezTo>
                  <a:cubicBezTo>
                    <a:pt x="62" y="654"/>
                    <a:pt x="89" y="665"/>
                    <a:pt x="117" y="665"/>
                  </a:cubicBezTo>
                  <a:cubicBezTo>
                    <a:pt x="144" y="665"/>
                    <a:pt x="171" y="654"/>
                    <a:pt x="192" y="633"/>
                  </a:cubicBezTo>
                  <a:lnTo>
                    <a:pt x="633" y="192"/>
                  </a:lnTo>
                  <a:cubicBezTo>
                    <a:pt x="599" y="127"/>
                    <a:pt x="562" y="63"/>
                    <a:pt x="527"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73075" rIns="91425" bIns="7307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79" name="Google Shape;1379;p41"/>
            <p:cNvSpPr/>
            <p:nvPr/>
          </p:nvSpPr>
          <p:spPr>
            <a:xfrm rot="-1077600">
              <a:off x="8280720" y="3276000"/>
              <a:ext cx="1175040" cy="2010600"/>
            </a:xfrm>
            <a:custGeom>
              <a:avLst/>
              <a:gdLst/>
              <a:ahLst/>
              <a:cxnLst/>
              <a:rect l="l" t="t" r="r" b="b"/>
              <a:pathLst>
                <a:path w="5335" h="9127" extrusionOk="0">
                  <a:moveTo>
                    <a:pt x="3527" y="1"/>
                  </a:moveTo>
                  <a:cubicBezTo>
                    <a:pt x="3505" y="1"/>
                    <a:pt x="3483" y="7"/>
                    <a:pt x="3465" y="22"/>
                  </a:cubicBezTo>
                  <a:cubicBezTo>
                    <a:pt x="3417" y="57"/>
                    <a:pt x="3407" y="123"/>
                    <a:pt x="3443" y="170"/>
                  </a:cubicBezTo>
                  <a:cubicBezTo>
                    <a:pt x="5101" y="2383"/>
                    <a:pt x="4879" y="5418"/>
                    <a:pt x="2914" y="7381"/>
                  </a:cubicBezTo>
                  <a:lnTo>
                    <a:pt x="2894" y="7401"/>
                  </a:lnTo>
                  <a:cubicBezTo>
                    <a:pt x="2119" y="8176"/>
                    <a:pt x="1151" y="8700"/>
                    <a:pt x="94" y="8918"/>
                  </a:cubicBezTo>
                  <a:cubicBezTo>
                    <a:pt x="37" y="8930"/>
                    <a:pt x="1" y="8985"/>
                    <a:pt x="12" y="9043"/>
                  </a:cubicBezTo>
                  <a:cubicBezTo>
                    <a:pt x="22" y="9092"/>
                    <a:pt x="66" y="9126"/>
                    <a:pt x="115" y="9126"/>
                  </a:cubicBezTo>
                  <a:cubicBezTo>
                    <a:pt x="121" y="9126"/>
                    <a:pt x="128" y="9126"/>
                    <a:pt x="137" y="9123"/>
                  </a:cubicBezTo>
                  <a:cubicBezTo>
                    <a:pt x="1235" y="8897"/>
                    <a:pt x="2239" y="8353"/>
                    <a:pt x="3043" y="7549"/>
                  </a:cubicBezTo>
                  <a:lnTo>
                    <a:pt x="3063" y="7529"/>
                  </a:lnTo>
                  <a:cubicBezTo>
                    <a:pt x="5103" y="5491"/>
                    <a:pt x="5335" y="2342"/>
                    <a:pt x="3613" y="44"/>
                  </a:cubicBezTo>
                  <a:cubicBezTo>
                    <a:pt x="3591" y="15"/>
                    <a:pt x="3559" y="1"/>
                    <a:pt x="3527"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80" name="Google Shape;1380;p41"/>
            <p:cNvSpPr/>
            <p:nvPr/>
          </p:nvSpPr>
          <p:spPr>
            <a:xfrm rot="-1077600">
              <a:off x="8988480" y="3049920"/>
              <a:ext cx="466560" cy="1755000"/>
            </a:xfrm>
            <a:custGeom>
              <a:avLst/>
              <a:gdLst/>
              <a:ahLst/>
              <a:cxnLst/>
              <a:rect l="l" t="t" r="r" b="b"/>
              <a:pathLst>
                <a:path w="2120" h="7968" extrusionOk="0">
                  <a:moveTo>
                    <a:pt x="879" y="1"/>
                  </a:moveTo>
                  <a:lnTo>
                    <a:pt x="437" y="442"/>
                  </a:lnTo>
                  <a:cubicBezTo>
                    <a:pt x="403" y="478"/>
                    <a:pt x="397" y="534"/>
                    <a:pt x="425" y="575"/>
                  </a:cubicBezTo>
                  <a:cubicBezTo>
                    <a:pt x="1895" y="2781"/>
                    <a:pt x="1736" y="5749"/>
                    <a:pt x="36" y="7795"/>
                  </a:cubicBezTo>
                  <a:cubicBezTo>
                    <a:pt x="0" y="7840"/>
                    <a:pt x="4" y="7905"/>
                    <a:pt x="51" y="7943"/>
                  </a:cubicBezTo>
                  <a:cubicBezTo>
                    <a:pt x="70" y="7959"/>
                    <a:pt x="94" y="7967"/>
                    <a:pt x="118" y="7967"/>
                  </a:cubicBezTo>
                  <a:cubicBezTo>
                    <a:pt x="148" y="7967"/>
                    <a:pt x="178" y="7955"/>
                    <a:pt x="199" y="7929"/>
                  </a:cubicBezTo>
                  <a:cubicBezTo>
                    <a:pt x="1939" y="5836"/>
                    <a:pt x="2119" y="2805"/>
                    <a:pt x="646" y="529"/>
                  </a:cubicBezTo>
                  <a:lnTo>
                    <a:pt x="972" y="205"/>
                  </a:lnTo>
                  <a:cubicBezTo>
                    <a:pt x="941" y="134"/>
                    <a:pt x="909" y="67"/>
                    <a:pt x="879"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81" name="Google Shape;1381;p41"/>
            <p:cNvSpPr/>
            <p:nvPr/>
          </p:nvSpPr>
          <p:spPr>
            <a:xfrm rot="-1077600">
              <a:off x="8027280" y="5123520"/>
              <a:ext cx="1297440" cy="414720"/>
            </a:xfrm>
            <a:custGeom>
              <a:avLst/>
              <a:gdLst/>
              <a:ahLst/>
              <a:cxnLst/>
              <a:rect l="l" t="t" r="r" b="b"/>
              <a:pathLst>
                <a:path w="5890" h="1884" extrusionOk="0">
                  <a:moveTo>
                    <a:pt x="5771" y="1"/>
                  </a:moveTo>
                  <a:cubicBezTo>
                    <a:pt x="5745" y="1"/>
                    <a:pt x="5719" y="10"/>
                    <a:pt x="5698" y="30"/>
                  </a:cubicBezTo>
                  <a:cubicBezTo>
                    <a:pt x="4536" y="1118"/>
                    <a:pt x="3054" y="1674"/>
                    <a:pt x="1561" y="1674"/>
                  </a:cubicBezTo>
                  <a:cubicBezTo>
                    <a:pt x="1038" y="1674"/>
                    <a:pt x="513" y="1606"/>
                    <a:pt x="0" y="1468"/>
                  </a:cubicBezTo>
                  <a:lnTo>
                    <a:pt x="0" y="1468"/>
                  </a:lnTo>
                  <a:cubicBezTo>
                    <a:pt x="113" y="1574"/>
                    <a:pt x="230" y="1671"/>
                    <a:pt x="346" y="1763"/>
                  </a:cubicBezTo>
                  <a:cubicBezTo>
                    <a:pt x="749" y="1843"/>
                    <a:pt x="1156" y="1883"/>
                    <a:pt x="1563" y="1883"/>
                  </a:cubicBezTo>
                  <a:cubicBezTo>
                    <a:pt x="3109" y="1883"/>
                    <a:pt x="4643" y="1309"/>
                    <a:pt x="5844" y="184"/>
                  </a:cubicBezTo>
                  <a:cubicBezTo>
                    <a:pt x="5887" y="144"/>
                    <a:pt x="5889" y="76"/>
                    <a:pt x="5849" y="35"/>
                  </a:cubicBezTo>
                  <a:cubicBezTo>
                    <a:pt x="5827" y="12"/>
                    <a:pt x="5799" y="1"/>
                    <a:pt x="5771"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82" name="Google Shape;1382;p41"/>
            <p:cNvSpPr/>
            <p:nvPr/>
          </p:nvSpPr>
          <p:spPr>
            <a:xfrm rot="-1077600">
              <a:off x="8188920" y="4719960"/>
              <a:ext cx="1437840" cy="852120"/>
            </a:xfrm>
            <a:custGeom>
              <a:avLst/>
              <a:gdLst/>
              <a:ahLst/>
              <a:cxnLst/>
              <a:rect l="l" t="t" r="r" b="b"/>
              <a:pathLst>
                <a:path w="6528" h="3870" extrusionOk="0">
                  <a:moveTo>
                    <a:pt x="6527" y="0"/>
                  </a:moveTo>
                  <a:lnTo>
                    <a:pt x="6527" y="0"/>
                  </a:lnTo>
                  <a:cubicBezTo>
                    <a:pt x="6217" y="620"/>
                    <a:pt x="5806" y="1199"/>
                    <a:pt x="5296" y="1709"/>
                  </a:cubicBezTo>
                  <a:lnTo>
                    <a:pt x="5277" y="1729"/>
                  </a:lnTo>
                  <a:cubicBezTo>
                    <a:pt x="4033" y="2973"/>
                    <a:pt x="2375" y="3658"/>
                    <a:pt x="609" y="3658"/>
                  </a:cubicBezTo>
                  <a:cubicBezTo>
                    <a:pt x="404" y="3658"/>
                    <a:pt x="201" y="3646"/>
                    <a:pt x="0" y="3626"/>
                  </a:cubicBezTo>
                  <a:lnTo>
                    <a:pt x="0" y="3626"/>
                  </a:lnTo>
                  <a:cubicBezTo>
                    <a:pt x="160" y="3717"/>
                    <a:pt x="323" y="3799"/>
                    <a:pt x="487" y="3865"/>
                  </a:cubicBezTo>
                  <a:cubicBezTo>
                    <a:pt x="528" y="3867"/>
                    <a:pt x="567" y="3870"/>
                    <a:pt x="608" y="3870"/>
                  </a:cubicBezTo>
                  <a:cubicBezTo>
                    <a:pt x="2432" y="3870"/>
                    <a:pt x="4142" y="3161"/>
                    <a:pt x="5425" y="1879"/>
                  </a:cubicBezTo>
                  <a:lnTo>
                    <a:pt x="5445" y="1858"/>
                  </a:lnTo>
                  <a:cubicBezTo>
                    <a:pt x="5680" y="1624"/>
                    <a:pt x="5892" y="1376"/>
                    <a:pt x="6085" y="1117"/>
                  </a:cubicBezTo>
                  <a:cubicBezTo>
                    <a:pt x="6255" y="772"/>
                    <a:pt x="6404" y="399"/>
                    <a:pt x="6527"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83" name="Google Shape;1383;p41"/>
            <p:cNvSpPr/>
            <p:nvPr/>
          </p:nvSpPr>
          <p:spPr>
            <a:xfrm rot="-1077600">
              <a:off x="9001080" y="3193920"/>
              <a:ext cx="38520" cy="89640"/>
            </a:xfrm>
            <a:custGeom>
              <a:avLst/>
              <a:gdLst/>
              <a:ahLst/>
              <a:cxnLst/>
              <a:rect l="l" t="t" r="r" b="b"/>
              <a:pathLst>
                <a:path w="177" h="408" extrusionOk="0">
                  <a:moveTo>
                    <a:pt x="36" y="1"/>
                  </a:moveTo>
                  <a:cubicBezTo>
                    <a:pt x="6" y="35"/>
                    <a:pt x="0" y="83"/>
                    <a:pt x="22" y="123"/>
                  </a:cubicBezTo>
                  <a:cubicBezTo>
                    <a:pt x="78" y="216"/>
                    <a:pt x="130" y="311"/>
                    <a:pt x="177" y="408"/>
                  </a:cubicBezTo>
                  <a:cubicBezTo>
                    <a:pt x="133" y="269"/>
                    <a:pt x="87" y="131"/>
                    <a:pt x="36"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45000" rIns="91425" bIns="4500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84" name="Google Shape;1384;p41"/>
            <p:cNvSpPr/>
            <p:nvPr/>
          </p:nvSpPr>
          <p:spPr>
            <a:xfrm rot="-1077600">
              <a:off x="8617680" y="5281920"/>
              <a:ext cx="784800" cy="335880"/>
            </a:xfrm>
            <a:custGeom>
              <a:avLst/>
              <a:gdLst/>
              <a:ahLst/>
              <a:cxnLst/>
              <a:rect l="l" t="t" r="r" b="b"/>
              <a:pathLst>
                <a:path w="3564" h="1526" extrusionOk="0">
                  <a:moveTo>
                    <a:pt x="3563" y="0"/>
                  </a:moveTo>
                  <a:cubicBezTo>
                    <a:pt x="2534" y="825"/>
                    <a:pt x="1310" y="1343"/>
                    <a:pt x="1" y="1504"/>
                  </a:cubicBezTo>
                  <a:cubicBezTo>
                    <a:pt x="127" y="1518"/>
                    <a:pt x="252" y="1526"/>
                    <a:pt x="376" y="1526"/>
                  </a:cubicBezTo>
                  <a:cubicBezTo>
                    <a:pt x="384" y="1526"/>
                    <a:pt x="393" y="1526"/>
                    <a:pt x="401" y="1526"/>
                  </a:cubicBezTo>
                  <a:lnTo>
                    <a:pt x="421" y="1526"/>
                  </a:lnTo>
                  <a:cubicBezTo>
                    <a:pt x="431" y="1526"/>
                    <a:pt x="440" y="1526"/>
                    <a:pt x="450" y="1526"/>
                  </a:cubicBezTo>
                  <a:cubicBezTo>
                    <a:pt x="1523" y="1526"/>
                    <a:pt x="2652" y="991"/>
                    <a:pt x="3563"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85" name="Google Shape;1385;p41"/>
            <p:cNvSpPr/>
            <p:nvPr/>
          </p:nvSpPr>
          <p:spPr>
            <a:xfrm rot="-1077600">
              <a:off x="7049160" y="2845440"/>
              <a:ext cx="1095120" cy="1773000"/>
            </a:xfrm>
            <a:custGeom>
              <a:avLst/>
              <a:gdLst/>
              <a:ahLst/>
              <a:cxnLst/>
              <a:rect l="l" t="t" r="r" b="b"/>
              <a:pathLst>
                <a:path w="4973" h="8049" extrusionOk="0">
                  <a:moveTo>
                    <a:pt x="4806" y="1"/>
                  </a:moveTo>
                  <a:cubicBezTo>
                    <a:pt x="4762" y="1"/>
                    <a:pt x="4717" y="2"/>
                    <a:pt x="4673" y="3"/>
                  </a:cubicBezTo>
                  <a:lnTo>
                    <a:pt x="2371" y="2305"/>
                  </a:lnTo>
                  <a:cubicBezTo>
                    <a:pt x="1664" y="3013"/>
                    <a:pt x="1664" y="4164"/>
                    <a:pt x="2371" y="4872"/>
                  </a:cubicBezTo>
                  <a:lnTo>
                    <a:pt x="4064" y="6563"/>
                  </a:lnTo>
                  <a:cubicBezTo>
                    <a:pt x="4349" y="6848"/>
                    <a:pt x="4349" y="7314"/>
                    <a:pt x="4064" y="7600"/>
                  </a:cubicBezTo>
                  <a:lnTo>
                    <a:pt x="4043" y="7620"/>
                  </a:lnTo>
                  <a:cubicBezTo>
                    <a:pt x="3905" y="7759"/>
                    <a:pt x="3715" y="7828"/>
                    <a:pt x="3525" y="7828"/>
                  </a:cubicBezTo>
                  <a:cubicBezTo>
                    <a:pt x="3335" y="7828"/>
                    <a:pt x="3145" y="7759"/>
                    <a:pt x="3006" y="7620"/>
                  </a:cubicBezTo>
                  <a:lnTo>
                    <a:pt x="55" y="4669"/>
                  </a:lnTo>
                  <a:cubicBezTo>
                    <a:pt x="35" y="4750"/>
                    <a:pt x="17" y="4830"/>
                    <a:pt x="1" y="4912"/>
                  </a:cubicBezTo>
                  <a:lnTo>
                    <a:pt x="2858" y="7770"/>
                  </a:lnTo>
                  <a:cubicBezTo>
                    <a:pt x="3037" y="7949"/>
                    <a:pt x="3274" y="8048"/>
                    <a:pt x="3526" y="8048"/>
                  </a:cubicBezTo>
                  <a:cubicBezTo>
                    <a:pt x="3778" y="8048"/>
                    <a:pt x="4015" y="7949"/>
                    <a:pt x="4192" y="7773"/>
                  </a:cubicBezTo>
                  <a:lnTo>
                    <a:pt x="4213" y="7752"/>
                  </a:lnTo>
                  <a:cubicBezTo>
                    <a:pt x="4580" y="7385"/>
                    <a:pt x="4580" y="6786"/>
                    <a:pt x="4213" y="6417"/>
                  </a:cubicBezTo>
                  <a:lnTo>
                    <a:pt x="2521" y="4725"/>
                  </a:lnTo>
                  <a:cubicBezTo>
                    <a:pt x="1896" y="4100"/>
                    <a:pt x="1896" y="3082"/>
                    <a:pt x="2521" y="2457"/>
                  </a:cubicBezTo>
                  <a:lnTo>
                    <a:pt x="4973" y="5"/>
                  </a:lnTo>
                  <a:cubicBezTo>
                    <a:pt x="4923" y="3"/>
                    <a:pt x="4875" y="1"/>
                    <a:pt x="4826" y="1"/>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86" name="Google Shape;1386;p41"/>
            <p:cNvSpPr/>
            <p:nvPr/>
          </p:nvSpPr>
          <p:spPr>
            <a:xfrm rot="-1077600">
              <a:off x="7343280" y="3309120"/>
              <a:ext cx="633240" cy="1181520"/>
            </a:xfrm>
            <a:custGeom>
              <a:avLst/>
              <a:gdLst/>
              <a:ahLst/>
              <a:cxnLst/>
              <a:rect l="l" t="t" r="r" b="b"/>
              <a:pathLst>
                <a:path w="2876" h="5365" extrusionOk="0">
                  <a:moveTo>
                    <a:pt x="770" y="0"/>
                  </a:moveTo>
                  <a:cubicBezTo>
                    <a:pt x="738" y="0"/>
                    <a:pt x="706" y="15"/>
                    <a:pt x="685" y="43"/>
                  </a:cubicBezTo>
                  <a:cubicBezTo>
                    <a:pt x="1" y="966"/>
                    <a:pt x="100" y="2277"/>
                    <a:pt x="912" y="3091"/>
                  </a:cubicBezTo>
                  <a:lnTo>
                    <a:pt x="2605" y="4782"/>
                  </a:lnTo>
                  <a:cubicBezTo>
                    <a:pt x="2643" y="4821"/>
                    <a:pt x="2665" y="4873"/>
                    <a:pt x="2665" y="4928"/>
                  </a:cubicBezTo>
                  <a:cubicBezTo>
                    <a:pt x="2665" y="4983"/>
                    <a:pt x="2643" y="5034"/>
                    <a:pt x="2605" y="5073"/>
                  </a:cubicBezTo>
                  <a:lnTo>
                    <a:pt x="2585" y="5094"/>
                  </a:lnTo>
                  <a:cubicBezTo>
                    <a:pt x="2545" y="5133"/>
                    <a:pt x="2492" y="5154"/>
                    <a:pt x="2439" y="5154"/>
                  </a:cubicBezTo>
                  <a:cubicBezTo>
                    <a:pt x="2387" y="5154"/>
                    <a:pt x="2335" y="5134"/>
                    <a:pt x="2294" y="5094"/>
                  </a:cubicBezTo>
                  <a:lnTo>
                    <a:pt x="1553" y="4352"/>
                  </a:lnTo>
                  <a:cubicBezTo>
                    <a:pt x="1533" y="4331"/>
                    <a:pt x="1505" y="4321"/>
                    <a:pt x="1478" y="4321"/>
                  </a:cubicBezTo>
                  <a:cubicBezTo>
                    <a:pt x="1451" y="4321"/>
                    <a:pt x="1424" y="4331"/>
                    <a:pt x="1404" y="4352"/>
                  </a:cubicBezTo>
                  <a:cubicBezTo>
                    <a:pt x="1362" y="4393"/>
                    <a:pt x="1362" y="4460"/>
                    <a:pt x="1404" y="4501"/>
                  </a:cubicBezTo>
                  <a:lnTo>
                    <a:pt x="2145" y="5243"/>
                  </a:lnTo>
                  <a:cubicBezTo>
                    <a:pt x="2223" y="5321"/>
                    <a:pt x="2329" y="5365"/>
                    <a:pt x="2440" y="5365"/>
                  </a:cubicBezTo>
                  <a:cubicBezTo>
                    <a:pt x="2551" y="5365"/>
                    <a:pt x="2655" y="5321"/>
                    <a:pt x="2735" y="5243"/>
                  </a:cubicBezTo>
                  <a:lnTo>
                    <a:pt x="2754" y="5224"/>
                  </a:lnTo>
                  <a:cubicBezTo>
                    <a:pt x="2832" y="5145"/>
                    <a:pt x="2876" y="5040"/>
                    <a:pt x="2876" y="4929"/>
                  </a:cubicBezTo>
                  <a:cubicBezTo>
                    <a:pt x="2876" y="4818"/>
                    <a:pt x="2832" y="4714"/>
                    <a:pt x="2754" y="4634"/>
                  </a:cubicBezTo>
                  <a:lnTo>
                    <a:pt x="1063" y="2943"/>
                  </a:lnTo>
                  <a:cubicBezTo>
                    <a:pt x="322" y="2203"/>
                    <a:pt x="232" y="1009"/>
                    <a:pt x="855" y="169"/>
                  </a:cubicBezTo>
                  <a:cubicBezTo>
                    <a:pt x="889" y="122"/>
                    <a:pt x="879" y="56"/>
                    <a:pt x="833" y="21"/>
                  </a:cubicBezTo>
                  <a:cubicBezTo>
                    <a:pt x="814" y="7"/>
                    <a:pt x="792" y="0"/>
                    <a:pt x="770"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87" name="Google Shape;1387;p41"/>
            <p:cNvSpPr/>
            <p:nvPr/>
          </p:nvSpPr>
          <p:spPr>
            <a:xfrm rot="-1077600">
              <a:off x="7310880" y="2844360"/>
              <a:ext cx="443520" cy="408240"/>
            </a:xfrm>
            <a:custGeom>
              <a:avLst/>
              <a:gdLst/>
              <a:ahLst/>
              <a:cxnLst/>
              <a:rect l="l" t="t" r="r" b="b"/>
              <a:pathLst>
                <a:path w="2014" h="1855" extrusionOk="0">
                  <a:moveTo>
                    <a:pt x="2013" y="1"/>
                  </a:moveTo>
                  <a:lnTo>
                    <a:pt x="2013" y="1"/>
                  </a:lnTo>
                  <a:cubicBezTo>
                    <a:pt x="1882" y="25"/>
                    <a:pt x="1751" y="58"/>
                    <a:pt x="1621" y="96"/>
                  </a:cubicBezTo>
                  <a:lnTo>
                    <a:pt x="41" y="1676"/>
                  </a:lnTo>
                  <a:cubicBezTo>
                    <a:pt x="1" y="1716"/>
                    <a:pt x="1" y="1782"/>
                    <a:pt x="41" y="1824"/>
                  </a:cubicBezTo>
                  <a:cubicBezTo>
                    <a:pt x="62" y="1844"/>
                    <a:pt x="89" y="1854"/>
                    <a:pt x="116" y="1854"/>
                  </a:cubicBezTo>
                  <a:cubicBezTo>
                    <a:pt x="143" y="1854"/>
                    <a:pt x="171" y="1844"/>
                    <a:pt x="191" y="1824"/>
                  </a:cubicBezTo>
                  <a:lnTo>
                    <a:pt x="2013" y="1"/>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88" name="Google Shape;1388;p41"/>
            <p:cNvSpPr/>
            <p:nvPr/>
          </p:nvSpPr>
          <p:spPr>
            <a:xfrm rot="-1077600">
              <a:off x="7171200" y="3823920"/>
              <a:ext cx="446760" cy="461880"/>
            </a:xfrm>
            <a:custGeom>
              <a:avLst/>
              <a:gdLst/>
              <a:ahLst/>
              <a:cxnLst/>
              <a:rect l="l" t="t" r="r" b="b"/>
              <a:pathLst>
                <a:path w="2029" h="2098" extrusionOk="0">
                  <a:moveTo>
                    <a:pt x="71" y="1"/>
                  </a:moveTo>
                  <a:cubicBezTo>
                    <a:pt x="46" y="76"/>
                    <a:pt x="23" y="152"/>
                    <a:pt x="1" y="229"/>
                  </a:cubicBezTo>
                  <a:lnTo>
                    <a:pt x="1838" y="2066"/>
                  </a:lnTo>
                  <a:cubicBezTo>
                    <a:pt x="1860" y="2087"/>
                    <a:pt x="1886" y="2098"/>
                    <a:pt x="1914" y="2098"/>
                  </a:cubicBezTo>
                  <a:cubicBezTo>
                    <a:pt x="1941" y="2098"/>
                    <a:pt x="1966" y="2088"/>
                    <a:pt x="1987" y="2067"/>
                  </a:cubicBezTo>
                  <a:cubicBezTo>
                    <a:pt x="2029" y="2026"/>
                    <a:pt x="2029" y="1958"/>
                    <a:pt x="1987" y="1918"/>
                  </a:cubicBezTo>
                  <a:lnTo>
                    <a:pt x="71" y="1"/>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89" name="Google Shape;1389;p41"/>
            <p:cNvSpPr/>
            <p:nvPr/>
          </p:nvSpPr>
          <p:spPr>
            <a:xfrm rot="-1077600">
              <a:off x="7021080" y="3018960"/>
              <a:ext cx="592560" cy="856440"/>
            </a:xfrm>
            <a:custGeom>
              <a:avLst/>
              <a:gdLst/>
              <a:ahLst/>
              <a:cxnLst/>
              <a:rect l="l" t="t" r="r" b="b"/>
              <a:pathLst>
                <a:path w="2692" h="3889" extrusionOk="0">
                  <a:moveTo>
                    <a:pt x="2692" y="0"/>
                  </a:moveTo>
                  <a:cubicBezTo>
                    <a:pt x="2320" y="196"/>
                    <a:pt x="1960" y="453"/>
                    <a:pt x="1624" y="769"/>
                  </a:cubicBezTo>
                  <a:lnTo>
                    <a:pt x="1390" y="1002"/>
                  </a:lnTo>
                  <a:cubicBezTo>
                    <a:pt x="1212" y="1190"/>
                    <a:pt x="1042" y="1395"/>
                    <a:pt x="882" y="1618"/>
                  </a:cubicBezTo>
                  <a:cubicBezTo>
                    <a:pt x="539" y="2168"/>
                    <a:pt x="394" y="2817"/>
                    <a:pt x="473" y="3470"/>
                  </a:cubicBezTo>
                  <a:lnTo>
                    <a:pt x="84" y="3080"/>
                  </a:lnTo>
                  <a:cubicBezTo>
                    <a:pt x="55" y="3151"/>
                    <a:pt x="28" y="3223"/>
                    <a:pt x="0" y="3296"/>
                  </a:cubicBezTo>
                  <a:lnTo>
                    <a:pt x="562" y="3858"/>
                  </a:lnTo>
                  <a:cubicBezTo>
                    <a:pt x="580" y="3877"/>
                    <a:pt x="605" y="3889"/>
                    <a:pt x="631" y="3889"/>
                  </a:cubicBezTo>
                  <a:cubicBezTo>
                    <a:pt x="633" y="3889"/>
                    <a:pt x="635" y="3889"/>
                    <a:pt x="638" y="3889"/>
                  </a:cubicBezTo>
                  <a:cubicBezTo>
                    <a:pt x="693" y="3881"/>
                    <a:pt x="745" y="3841"/>
                    <a:pt x="745" y="3782"/>
                  </a:cubicBezTo>
                  <a:cubicBezTo>
                    <a:pt x="745" y="3765"/>
                    <a:pt x="741" y="3747"/>
                    <a:pt x="732" y="3732"/>
                  </a:cubicBezTo>
                  <a:cubicBezTo>
                    <a:pt x="524" y="2830"/>
                    <a:pt x="787" y="1903"/>
                    <a:pt x="1441" y="1251"/>
                  </a:cubicBezTo>
                  <a:lnTo>
                    <a:pt x="2692" y="0"/>
                  </a:ln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90" name="Google Shape;1390;p41"/>
            <p:cNvSpPr/>
            <p:nvPr/>
          </p:nvSpPr>
          <p:spPr>
            <a:xfrm rot="-1077600">
              <a:off x="7041240" y="2833560"/>
              <a:ext cx="1271880" cy="1883520"/>
            </a:xfrm>
            <a:custGeom>
              <a:avLst/>
              <a:gdLst/>
              <a:ahLst/>
              <a:cxnLst/>
              <a:rect l="l" t="t" r="r" b="b"/>
              <a:pathLst>
                <a:path w="5775" h="8550" extrusionOk="0">
                  <a:moveTo>
                    <a:pt x="5527" y="0"/>
                  </a:moveTo>
                  <a:lnTo>
                    <a:pt x="2878" y="2648"/>
                  </a:lnTo>
                  <a:cubicBezTo>
                    <a:pt x="2385" y="3140"/>
                    <a:pt x="2385" y="3941"/>
                    <a:pt x="2878" y="4432"/>
                  </a:cubicBezTo>
                  <a:lnTo>
                    <a:pt x="4569" y="6125"/>
                  </a:lnTo>
                  <a:cubicBezTo>
                    <a:pt x="4813" y="6367"/>
                    <a:pt x="4946" y="6691"/>
                    <a:pt x="4946" y="7034"/>
                  </a:cubicBezTo>
                  <a:cubicBezTo>
                    <a:pt x="4946" y="7376"/>
                    <a:pt x="4813" y="7700"/>
                    <a:pt x="4569" y="7944"/>
                  </a:cubicBezTo>
                  <a:lnTo>
                    <a:pt x="4551" y="7963"/>
                  </a:lnTo>
                  <a:cubicBezTo>
                    <a:pt x="4299" y="8214"/>
                    <a:pt x="3970" y="8340"/>
                    <a:pt x="3641" y="8340"/>
                  </a:cubicBezTo>
                  <a:cubicBezTo>
                    <a:pt x="3311" y="8340"/>
                    <a:pt x="2982" y="8214"/>
                    <a:pt x="2731" y="7963"/>
                  </a:cubicBezTo>
                  <a:lnTo>
                    <a:pt x="39" y="5272"/>
                  </a:lnTo>
                  <a:cubicBezTo>
                    <a:pt x="26" y="5358"/>
                    <a:pt x="14" y="5445"/>
                    <a:pt x="1" y="5533"/>
                  </a:cubicBezTo>
                  <a:lnTo>
                    <a:pt x="2582" y="8112"/>
                  </a:lnTo>
                  <a:cubicBezTo>
                    <a:pt x="2872" y="8405"/>
                    <a:pt x="3256" y="8550"/>
                    <a:pt x="3640" y="8550"/>
                  </a:cubicBezTo>
                  <a:cubicBezTo>
                    <a:pt x="4024" y="8550"/>
                    <a:pt x="4408" y="8403"/>
                    <a:pt x="4700" y="8111"/>
                  </a:cubicBezTo>
                  <a:lnTo>
                    <a:pt x="4719" y="8093"/>
                  </a:lnTo>
                  <a:cubicBezTo>
                    <a:pt x="5001" y="7810"/>
                    <a:pt x="5158" y="7432"/>
                    <a:pt x="5158" y="7034"/>
                  </a:cubicBezTo>
                  <a:cubicBezTo>
                    <a:pt x="5158" y="6634"/>
                    <a:pt x="5001" y="6258"/>
                    <a:pt x="4719" y="5976"/>
                  </a:cubicBezTo>
                  <a:lnTo>
                    <a:pt x="3027" y="4283"/>
                  </a:lnTo>
                  <a:cubicBezTo>
                    <a:pt x="2829" y="4085"/>
                    <a:pt x="2719" y="3822"/>
                    <a:pt x="2719" y="3541"/>
                  </a:cubicBezTo>
                  <a:cubicBezTo>
                    <a:pt x="2719" y="3259"/>
                    <a:pt x="2829" y="2996"/>
                    <a:pt x="3027" y="2797"/>
                  </a:cubicBezTo>
                  <a:lnTo>
                    <a:pt x="5775" y="50"/>
                  </a:lnTo>
                  <a:cubicBezTo>
                    <a:pt x="5692" y="31"/>
                    <a:pt x="5609" y="14"/>
                    <a:pt x="5527" y="0"/>
                  </a:cubicBezTo>
                  <a:close/>
                </a:path>
              </a:pathLst>
            </a:cu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grpSp>
      <p:sp>
        <p:nvSpPr>
          <p:cNvPr id="1391" name="Google Shape;1391;p41"/>
          <p:cNvSpPr txBox="1">
            <a:spLocks noGrp="1"/>
          </p:cNvSpPr>
          <p:nvPr>
            <p:ph type="title"/>
          </p:nvPr>
        </p:nvSpPr>
        <p:spPr>
          <a:xfrm>
            <a:off x="2135520" y="1265400"/>
            <a:ext cx="4872600" cy="138816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grpSp>
        <p:nvGrpSpPr>
          <p:cNvPr id="1392" name="Google Shape;1392;p41"/>
          <p:cNvGrpSpPr/>
          <p:nvPr/>
        </p:nvGrpSpPr>
        <p:grpSpPr>
          <a:xfrm>
            <a:off x="282960" y="83520"/>
            <a:ext cx="7786080" cy="4783680"/>
            <a:chOff x="282960" y="83520"/>
            <a:chExt cx="7786080" cy="4783680"/>
          </a:xfrm>
        </p:grpSpPr>
        <p:cxnSp>
          <p:nvCxnSpPr>
            <p:cNvPr id="1393" name="Google Shape;1393;p41"/>
            <p:cNvCxnSpPr/>
            <p:nvPr/>
          </p:nvCxnSpPr>
          <p:spPr>
            <a:xfrm>
              <a:off x="1228320" y="283320"/>
              <a:ext cx="6710040" cy="4583880"/>
            </a:xfrm>
            <a:prstGeom prst="bentConnector3">
              <a:avLst>
                <a:gd name="adj1" fmla="val 50000"/>
              </a:avLst>
            </a:prstGeom>
            <a:noFill/>
            <a:ln w="19050" cap="flat" cmpd="sng">
              <a:solidFill>
                <a:srgbClr val="1C1F24"/>
              </a:solidFill>
              <a:prstDash val="solid"/>
              <a:round/>
              <a:headEnd type="none" w="sm" len="sm"/>
              <a:tailEnd type="none" w="sm" len="sm"/>
            </a:ln>
          </p:spPr>
        </p:cxnSp>
        <p:grpSp>
          <p:nvGrpSpPr>
            <p:cNvPr id="1394" name="Google Shape;1394;p41"/>
            <p:cNvGrpSpPr/>
            <p:nvPr/>
          </p:nvGrpSpPr>
          <p:grpSpPr>
            <a:xfrm>
              <a:off x="402480" y="83520"/>
              <a:ext cx="965160" cy="1167120"/>
              <a:chOff x="402480" y="83520"/>
              <a:chExt cx="965160" cy="1167120"/>
            </a:xfrm>
          </p:grpSpPr>
          <p:sp>
            <p:nvSpPr>
              <p:cNvPr id="1395" name="Google Shape;1395;p41"/>
              <p:cNvSpPr/>
              <p:nvPr/>
            </p:nvSpPr>
            <p:spPr>
              <a:xfrm>
                <a:off x="748800" y="183600"/>
                <a:ext cx="368280" cy="368280"/>
              </a:xfrm>
              <a:custGeom>
                <a:avLst/>
                <a:gdLst/>
                <a:ahLst/>
                <a:cxnLst/>
                <a:rect l="l" t="t" r="r" b="b"/>
                <a:pathLst>
                  <a:path w="8946" h="8946" extrusionOk="0">
                    <a:moveTo>
                      <a:pt x="4472" y="2382"/>
                    </a:moveTo>
                    <a:cubicBezTo>
                      <a:pt x="5627" y="2382"/>
                      <a:pt x="6564" y="3318"/>
                      <a:pt x="6564" y="4472"/>
                    </a:cubicBezTo>
                    <a:cubicBezTo>
                      <a:pt x="6562" y="5628"/>
                      <a:pt x="5627" y="6564"/>
                      <a:pt x="4472" y="6564"/>
                    </a:cubicBezTo>
                    <a:cubicBezTo>
                      <a:pt x="3319" y="6564"/>
                      <a:pt x="2382" y="5627"/>
                      <a:pt x="2382" y="4472"/>
                    </a:cubicBezTo>
                    <a:cubicBezTo>
                      <a:pt x="2382" y="3318"/>
                      <a:pt x="3319" y="2382"/>
                      <a:pt x="4472" y="2382"/>
                    </a:cubicBezTo>
                    <a:close/>
                    <a:moveTo>
                      <a:pt x="3852" y="1"/>
                    </a:moveTo>
                    <a:lnTo>
                      <a:pt x="3852" y="984"/>
                    </a:lnTo>
                    <a:cubicBezTo>
                      <a:pt x="3361" y="1071"/>
                      <a:pt x="2904" y="1256"/>
                      <a:pt x="2507" y="1522"/>
                    </a:cubicBezTo>
                    <a:lnTo>
                      <a:pt x="1802" y="818"/>
                    </a:lnTo>
                    <a:lnTo>
                      <a:pt x="870" y="1748"/>
                    </a:lnTo>
                    <a:lnTo>
                      <a:pt x="1566" y="2443"/>
                    </a:lnTo>
                    <a:cubicBezTo>
                      <a:pt x="1291" y="2837"/>
                      <a:pt x="1093" y="3288"/>
                      <a:pt x="996" y="3776"/>
                    </a:cubicBezTo>
                    <a:lnTo>
                      <a:pt x="1" y="3776"/>
                    </a:lnTo>
                    <a:lnTo>
                      <a:pt x="1" y="5093"/>
                    </a:lnTo>
                    <a:lnTo>
                      <a:pt x="985" y="5093"/>
                    </a:lnTo>
                    <a:cubicBezTo>
                      <a:pt x="1071" y="5584"/>
                      <a:pt x="1257" y="6041"/>
                      <a:pt x="1522" y="6439"/>
                    </a:cubicBezTo>
                    <a:lnTo>
                      <a:pt x="818" y="7143"/>
                    </a:lnTo>
                    <a:lnTo>
                      <a:pt x="1748" y="8074"/>
                    </a:lnTo>
                    <a:lnTo>
                      <a:pt x="2443" y="7379"/>
                    </a:lnTo>
                    <a:cubicBezTo>
                      <a:pt x="2837" y="7654"/>
                      <a:pt x="3288" y="7852"/>
                      <a:pt x="3776" y="7949"/>
                    </a:cubicBezTo>
                    <a:lnTo>
                      <a:pt x="3776" y="8945"/>
                    </a:lnTo>
                    <a:lnTo>
                      <a:pt x="5094" y="8945"/>
                    </a:lnTo>
                    <a:lnTo>
                      <a:pt x="5094" y="7960"/>
                    </a:lnTo>
                    <a:cubicBezTo>
                      <a:pt x="5585" y="7873"/>
                      <a:pt x="6041" y="7689"/>
                      <a:pt x="6439" y="7423"/>
                    </a:cubicBezTo>
                    <a:lnTo>
                      <a:pt x="7143" y="8128"/>
                    </a:lnTo>
                    <a:lnTo>
                      <a:pt x="8074" y="7197"/>
                    </a:lnTo>
                    <a:lnTo>
                      <a:pt x="7379" y="6501"/>
                    </a:lnTo>
                    <a:cubicBezTo>
                      <a:pt x="7655" y="6109"/>
                      <a:pt x="7853" y="5657"/>
                      <a:pt x="7949" y="5169"/>
                    </a:cubicBezTo>
                    <a:lnTo>
                      <a:pt x="8945" y="5169"/>
                    </a:lnTo>
                    <a:lnTo>
                      <a:pt x="8945" y="3851"/>
                    </a:lnTo>
                    <a:lnTo>
                      <a:pt x="7960" y="3851"/>
                    </a:lnTo>
                    <a:cubicBezTo>
                      <a:pt x="7875" y="3360"/>
                      <a:pt x="7689" y="2904"/>
                      <a:pt x="7423" y="2507"/>
                    </a:cubicBezTo>
                    <a:lnTo>
                      <a:pt x="8128" y="1801"/>
                    </a:lnTo>
                    <a:lnTo>
                      <a:pt x="7197" y="871"/>
                    </a:lnTo>
                    <a:lnTo>
                      <a:pt x="6502" y="1566"/>
                    </a:lnTo>
                    <a:cubicBezTo>
                      <a:pt x="6108" y="1290"/>
                      <a:pt x="5657" y="1093"/>
                      <a:pt x="5169" y="995"/>
                    </a:cubicBezTo>
                    <a:lnTo>
                      <a:pt x="5169"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96" name="Google Shape;1396;p41"/>
              <p:cNvSpPr/>
              <p:nvPr/>
            </p:nvSpPr>
            <p:spPr>
              <a:xfrm>
                <a:off x="496080" y="365040"/>
                <a:ext cx="294840" cy="294840"/>
              </a:xfrm>
              <a:custGeom>
                <a:avLst/>
                <a:gdLst/>
                <a:ahLst/>
                <a:cxnLst/>
                <a:rect l="l" t="t" r="r" b="b"/>
                <a:pathLst>
                  <a:path w="7166" h="7166" extrusionOk="0">
                    <a:moveTo>
                      <a:pt x="3581" y="1921"/>
                    </a:moveTo>
                    <a:cubicBezTo>
                      <a:pt x="3673" y="1921"/>
                      <a:pt x="3767" y="1928"/>
                      <a:pt x="3861" y="1944"/>
                    </a:cubicBezTo>
                    <a:cubicBezTo>
                      <a:pt x="4765" y="2098"/>
                      <a:pt x="5374" y="2953"/>
                      <a:pt x="5220" y="3858"/>
                    </a:cubicBezTo>
                    <a:cubicBezTo>
                      <a:pt x="5082" y="4668"/>
                      <a:pt x="4380" y="5241"/>
                      <a:pt x="3586" y="5241"/>
                    </a:cubicBezTo>
                    <a:cubicBezTo>
                      <a:pt x="3494" y="5241"/>
                      <a:pt x="3400" y="5233"/>
                      <a:pt x="3306" y="5217"/>
                    </a:cubicBezTo>
                    <a:cubicBezTo>
                      <a:pt x="2402" y="5064"/>
                      <a:pt x="1794" y="4208"/>
                      <a:pt x="1947" y="3303"/>
                    </a:cubicBezTo>
                    <a:cubicBezTo>
                      <a:pt x="2085" y="2493"/>
                      <a:pt x="2786" y="1921"/>
                      <a:pt x="3581" y="1921"/>
                    </a:cubicBezTo>
                    <a:close/>
                    <a:moveTo>
                      <a:pt x="3690" y="1"/>
                    </a:moveTo>
                    <a:lnTo>
                      <a:pt x="3559" y="771"/>
                    </a:lnTo>
                    <a:cubicBezTo>
                      <a:pt x="3165" y="774"/>
                      <a:pt x="2783" y="858"/>
                      <a:pt x="2435" y="1014"/>
                    </a:cubicBezTo>
                    <a:lnTo>
                      <a:pt x="1978" y="369"/>
                    </a:lnTo>
                    <a:lnTo>
                      <a:pt x="1124" y="974"/>
                    </a:lnTo>
                    <a:lnTo>
                      <a:pt x="1577" y="1610"/>
                    </a:lnTo>
                    <a:cubicBezTo>
                      <a:pt x="1310" y="1882"/>
                      <a:pt x="1095" y="2208"/>
                      <a:pt x="953" y="2577"/>
                    </a:cubicBezTo>
                    <a:lnTo>
                      <a:pt x="175" y="2446"/>
                    </a:lnTo>
                    <a:lnTo>
                      <a:pt x="0" y="3477"/>
                    </a:lnTo>
                    <a:lnTo>
                      <a:pt x="771" y="3606"/>
                    </a:lnTo>
                    <a:cubicBezTo>
                      <a:pt x="773" y="4001"/>
                      <a:pt x="859" y="4384"/>
                      <a:pt x="1014" y="4730"/>
                    </a:cubicBezTo>
                    <a:lnTo>
                      <a:pt x="370" y="5189"/>
                    </a:lnTo>
                    <a:lnTo>
                      <a:pt x="974" y="6041"/>
                    </a:lnTo>
                    <a:lnTo>
                      <a:pt x="1610" y="5589"/>
                    </a:lnTo>
                    <a:cubicBezTo>
                      <a:pt x="1881" y="5856"/>
                      <a:pt x="2208" y="6072"/>
                      <a:pt x="2577" y="6212"/>
                    </a:cubicBezTo>
                    <a:lnTo>
                      <a:pt x="2445" y="6992"/>
                    </a:lnTo>
                    <a:lnTo>
                      <a:pt x="3476" y="7165"/>
                    </a:lnTo>
                    <a:lnTo>
                      <a:pt x="3607" y="6395"/>
                    </a:lnTo>
                    <a:cubicBezTo>
                      <a:pt x="4001" y="6392"/>
                      <a:pt x="4384" y="6307"/>
                      <a:pt x="4731" y="6153"/>
                    </a:cubicBezTo>
                    <a:lnTo>
                      <a:pt x="5188" y="6797"/>
                    </a:lnTo>
                    <a:lnTo>
                      <a:pt x="6041" y="6192"/>
                    </a:lnTo>
                    <a:lnTo>
                      <a:pt x="5588" y="5556"/>
                    </a:lnTo>
                    <a:cubicBezTo>
                      <a:pt x="5856" y="5284"/>
                      <a:pt x="6071" y="4958"/>
                      <a:pt x="6213" y="4590"/>
                    </a:cubicBezTo>
                    <a:lnTo>
                      <a:pt x="6991" y="4719"/>
                    </a:lnTo>
                    <a:lnTo>
                      <a:pt x="7166" y="3688"/>
                    </a:lnTo>
                    <a:lnTo>
                      <a:pt x="6395" y="3559"/>
                    </a:lnTo>
                    <a:cubicBezTo>
                      <a:pt x="6392" y="3164"/>
                      <a:pt x="6307" y="2781"/>
                      <a:pt x="6152" y="2435"/>
                    </a:cubicBezTo>
                    <a:lnTo>
                      <a:pt x="6797" y="1976"/>
                    </a:lnTo>
                    <a:lnTo>
                      <a:pt x="6192" y="1124"/>
                    </a:lnTo>
                    <a:lnTo>
                      <a:pt x="5556" y="1576"/>
                    </a:lnTo>
                    <a:cubicBezTo>
                      <a:pt x="5285" y="1308"/>
                      <a:pt x="4958" y="1093"/>
                      <a:pt x="4589" y="954"/>
                    </a:cubicBezTo>
                    <a:lnTo>
                      <a:pt x="4721" y="175"/>
                    </a:lnTo>
                    <a:lnTo>
                      <a:pt x="369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97" name="Google Shape;1397;p41"/>
              <p:cNvSpPr/>
              <p:nvPr/>
            </p:nvSpPr>
            <p:spPr>
              <a:xfrm>
                <a:off x="402480" y="83520"/>
                <a:ext cx="965160" cy="1167120"/>
              </a:xfrm>
              <a:custGeom>
                <a:avLst/>
                <a:gdLst/>
                <a:ahLst/>
                <a:cxnLst/>
                <a:rect l="l" t="t" r="r" b="b"/>
                <a:pathLst>
                  <a:path w="23434" h="28335" extrusionOk="0">
                    <a:moveTo>
                      <a:pt x="11686" y="0"/>
                    </a:moveTo>
                    <a:cubicBezTo>
                      <a:pt x="11173" y="0"/>
                      <a:pt x="10637" y="28"/>
                      <a:pt x="10075" y="82"/>
                    </a:cubicBezTo>
                    <a:cubicBezTo>
                      <a:pt x="6119" y="470"/>
                      <a:pt x="2704" y="2806"/>
                      <a:pt x="1162" y="6182"/>
                    </a:cubicBezTo>
                    <a:cubicBezTo>
                      <a:pt x="227" y="8225"/>
                      <a:pt x="0" y="10596"/>
                      <a:pt x="522" y="12859"/>
                    </a:cubicBezTo>
                    <a:cubicBezTo>
                      <a:pt x="1070" y="15225"/>
                      <a:pt x="2410" y="16999"/>
                      <a:pt x="3829" y="18875"/>
                    </a:cubicBezTo>
                    <a:cubicBezTo>
                      <a:pt x="4651" y="19961"/>
                      <a:pt x="4951" y="21091"/>
                      <a:pt x="4718" y="22233"/>
                    </a:cubicBezTo>
                    <a:cubicBezTo>
                      <a:pt x="4471" y="23446"/>
                      <a:pt x="4163" y="24668"/>
                      <a:pt x="3865" y="25851"/>
                    </a:cubicBezTo>
                    <a:cubicBezTo>
                      <a:pt x="3735" y="26368"/>
                      <a:pt x="3604" y="26886"/>
                      <a:pt x="3478" y="27404"/>
                    </a:cubicBezTo>
                    <a:lnTo>
                      <a:pt x="3296" y="28160"/>
                    </a:lnTo>
                    <a:cubicBezTo>
                      <a:pt x="3282" y="28211"/>
                      <a:pt x="3315" y="28265"/>
                      <a:pt x="3367" y="28277"/>
                    </a:cubicBezTo>
                    <a:cubicBezTo>
                      <a:pt x="3375" y="28279"/>
                      <a:pt x="3383" y="28280"/>
                      <a:pt x="3391" y="28280"/>
                    </a:cubicBezTo>
                    <a:cubicBezTo>
                      <a:pt x="3434" y="28280"/>
                      <a:pt x="3474" y="28250"/>
                      <a:pt x="3485" y="28206"/>
                    </a:cubicBezTo>
                    <a:lnTo>
                      <a:pt x="3668" y="27451"/>
                    </a:lnTo>
                    <a:cubicBezTo>
                      <a:pt x="3794" y="26932"/>
                      <a:pt x="3923" y="26416"/>
                      <a:pt x="4054" y="25899"/>
                    </a:cubicBezTo>
                    <a:cubicBezTo>
                      <a:pt x="4353" y="24713"/>
                      <a:pt x="4662" y="23488"/>
                      <a:pt x="4909" y="22271"/>
                    </a:cubicBezTo>
                    <a:cubicBezTo>
                      <a:pt x="5154" y="21073"/>
                      <a:pt x="4843" y="19891"/>
                      <a:pt x="3986" y="18757"/>
                    </a:cubicBezTo>
                    <a:cubicBezTo>
                      <a:pt x="2579" y="16897"/>
                      <a:pt x="1249" y="15141"/>
                      <a:pt x="713" y="12814"/>
                    </a:cubicBezTo>
                    <a:cubicBezTo>
                      <a:pt x="200" y="10594"/>
                      <a:pt x="422" y="8266"/>
                      <a:pt x="1338" y="6262"/>
                    </a:cubicBezTo>
                    <a:cubicBezTo>
                      <a:pt x="2852" y="2948"/>
                      <a:pt x="6207" y="653"/>
                      <a:pt x="10095" y="274"/>
                    </a:cubicBezTo>
                    <a:cubicBezTo>
                      <a:pt x="10650" y="220"/>
                      <a:pt x="11179" y="193"/>
                      <a:pt x="11686" y="193"/>
                    </a:cubicBezTo>
                    <a:cubicBezTo>
                      <a:pt x="12994" y="193"/>
                      <a:pt x="14160" y="374"/>
                      <a:pt x="15274" y="746"/>
                    </a:cubicBezTo>
                    <a:cubicBezTo>
                      <a:pt x="17359" y="1441"/>
                      <a:pt x="19322" y="3275"/>
                      <a:pt x="20270" y="5418"/>
                    </a:cubicBezTo>
                    <a:cubicBezTo>
                      <a:pt x="20687" y="6362"/>
                      <a:pt x="20924" y="7369"/>
                      <a:pt x="20973" y="8411"/>
                    </a:cubicBezTo>
                    <a:lnTo>
                      <a:pt x="20976" y="8438"/>
                    </a:lnTo>
                    <a:cubicBezTo>
                      <a:pt x="20999" y="8927"/>
                      <a:pt x="21025" y="9481"/>
                      <a:pt x="20895" y="9937"/>
                    </a:cubicBezTo>
                    <a:cubicBezTo>
                      <a:pt x="20879" y="9995"/>
                      <a:pt x="20863" y="10051"/>
                      <a:pt x="20846" y="10106"/>
                    </a:cubicBezTo>
                    <a:cubicBezTo>
                      <a:pt x="20718" y="10541"/>
                      <a:pt x="20608" y="10915"/>
                      <a:pt x="20823" y="11411"/>
                    </a:cubicBezTo>
                    <a:cubicBezTo>
                      <a:pt x="20860" y="11496"/>
                      <a:pt x="20905" y="11583"/>
                      <a:pt x="20957" y="11668"/>
                    </a:cubicBezTo>
                    <a:cubicBezTo>
                      <a:pt x="21266" y="12174"/>
                      <a:pt x="21593" y="12677"/>
                      <a:pt x="21910" y="13165"/>
                    </a:cubicBezTo>
                    <a:cubicBezTo>
                      <a:pt x="22064" y="13401"/>
                      <a:pt x="22216" y="13637"/>
                      <a:pt x="22369" y="13873"/>
                    </a:cubicBezTo>
                    <a:cubicBezTo>
                      <a:pt x="22421" y="13956"/>
                      <a:pt x="22476" y="14039"/>
                      <a:pt x="22531" y="14122"/>
                    </a:cubicBezTo>
                    <a:cubicBezTo>
                      <a:pt x="22677" y="14341"/>
                      <a:pt x="22826" y="14567"/>
                      <a:pt x="22948" y="14801"/>
                    </a:cubicBezTo>
                    <a:cubicBezTo>
                      <a:pt x="23213" y="15304"/>
                      <a:pt x="23144" y="15508"/>
                      <a:pt x="22613" y="15792"/>
                    </a:cubicBezTo>
                    <a:cubicBezTo>
                      <a:pt x="22503" y="15850"/>
                      <a:pt x="22375" y="15905"/>
                      <a:pt x="22250" y="15958"/>
                    </a:cubicBezTo>
                    <a:cubicBezTo>
                      <a:pt x="21928" y="16094"/>
                      <a:pt x="21596" y="16233"/>
                      <a:pt x="21466" y="16494"/>
                    </a:cubicBezTo>
                    <a:cubicBezTo>
                      <a:pt x="21361" y="16706"/>
                      <a:pt x="21475" y="16961"/>
                      <a:pt x="21557" y="17148"/>
                    </a:cubicBezTo>
                    <a:cubicBezTo>
                      <a:pt x="21570" y="17176"/>
                      <a:pt x="21581" y="17204"/>
                      <a:pt x="21592" y="17229"/>
                    </a:cubicBezTo>
                    <a:cubicBezTo>
                      <a:pt x="21690" y="17465"/>
                      <a:pt x="21800" y="17731"/>
                      <a:pt x="21778" y="18003"/>
                    </a:cubicBezTo>
                    <a:cubicBezTo>
                      <a:pt x="21769" y="18123"/>
                      <a:pt x="21722" y="18224"/>
                      <a:pt x="21652" y="18283"/>
                    </a:cubicBezTo>
                    <a:cubicBezTo>
                      <a:pt x="21639" y="18294"/>
                      <a:pt x="21624" y="18305"/>
                      <a:pt x="21610" y="18315"/>
                    </a:cubicBezTo>
                    <a:cubicBezTo>
                      <a:pt x="21585" y="18332"/>
                      <a:pt x="21562" y="18349"/>
                      <a:pt x="21540" y="18370"/>
                    </a:cubicBezTo>
                    <a:cubicBezTo>
                      <a:pt x="21478" y="18426"/>
                      <a:pt x="21445" y="18496"/>
                      <a:pt x="21449" y="18565"/>
                    </a:cubicBezTo>
                    <a:cubicBezTo>
                      <a:pt x="21455" y="18683"/>
                      <a:pt x="21514" y="18756"/>
                      <a:pt x="21560" y="18815"/>
                    </a:cubicBezTo>
                    <a:cubicBezTo>
                      <a:pt x="21611" y="18877"/>
                      <a:pt x="21638" y="18914"/>
                      <a:pt x="21619" y="19000"/>
                    </a:cubicBezTo>
                    <a:cubicBezTo>
                      <a:pt x="21576" y="19193"/>
                      <a:pt x="21409" y="19358"/>
                      <a:pt x="21286" y="19464"/>
                    </a:cubicBezTo>
                    <a:cubicBezTo>
                      <a:pt x="20867" y="19835"/>
                      <a:pt x="20934" y="20459"/>
                      <a:pt x="20994" y="21009"/>
                    </a:cubicBezTo>
                    <a:cubicBezTo>
                      <a:pt x="21021" y="21240"/>
                      <a:pt x="21044" y="21458"/>
                      <a:pt x="21028" y="21633"/>
                    </a:cubicBezTo>
                    <a:cubicBezTo>
                      <a:pt x="20990" y="22077"/>
                      <a:pt x="20807" y="22456"/>
                      <a:pt x="20526" y="22672"/>
                    </a:cubicBezTo>
                    <a:cubicBezTo>
                      <a:pt x="20237" y="22896"/>
                      <a:pt x="19865" y="22967"/>
                      <a:pt x="19476" y="22967"/>
                    </a:cubicBezTo>
                    <a:cubicBezTo>
                      <a:pt x="19092" y="22967"/>
                      <a:pt x="18690" y="22898"/>
                      <a:pt x="18332" y="22836"/>
                    </a:cubicBezTo>
                    <a:cubicBezTo>
                      <a:pt x="18231" y="22818"/>
                      <a:pt x="18136" y="22802"/>
                      <a:pt x="18043" y="22787"/>
                    </a:cubicBezTo>
                    <a:cubicBezTo>
                      <a:pt x="17775" y="22744"/>
                      <a:pt x="17471" y="22713"/>
                      <a:pt x="17161" y="22713"/>
                    </a:cubicBezTo>
                    <a:cubicBezTo>
                      <a:pt x="16591" y="22713"/>
                      <a:pt x="15998" y="22819"/>
                      <a:pt x="15561" y="23159"/>
                    </a:cubicBezTo>
                    <a:cubicBezTo>
                      <a:pt x="15203" y="23438"/>
                      <a:pt x="14998" y="23843"/>
                      <a:pt x="14951" y="24362"/>
                    </a:cubicBezTo>
                    <a:cubicBezTo>
                      <a:pt x="14833" y="25669"/>
                      <a:pt x="14990" y="27019"/>
                      <a:pt x="15407" y="28266"/>
                    </a:cubicBezTo>
                    <a:cubicBezTo>
                      <a:pt x="15421" y="28308"/>
                      <a:pt x="15459" y="28334"/>
                      <a:pt x="15499" y="28334"/>
                    </a:cubicBezTo>
                    <a:cubicBezTo>
                      <a:pt x="15509" y="28334"/>
                      <a:pt x="15520" y="28332"/>
                      <a:pt x="15532" y="28325"/>
                    </a:cubicBezTo>
                    <a:cubicBezTo>
                      <a:pt x="15583" y="28308"/>
                      <a:pt x="15610" y="28253"/>
                      <a:pt x="15594" y="28203"/>
                    </a:cubicBezTo>
                    <a:cubicBezTo>
                      <a:pt x="15185" y="26981"/>
                      <a:pt x="15031" y="25658"/>
                      <a:pt x="15147" y="24377"/>
                    </a:cubicBezTo>
                    <a:cubicBezTo>
                      <a:pt x="15190" y="23914"/>
                      <a:pt x="15369" y="23554"/>
                      <a:pt x="15683" y="23311"/>
                    </a:cubicBezTo>
                    <a:cubicBezTo>
                      <a:pt x="16086" y="22997"/>
                      <a:pt x="16656" y="22908"/>
                      <a:pt x="17172" y="22908"/>
                    </a:cubicBezTo>
                    <a:cubicBezTo>
                      <a:pt x="17490" y="22908"/>
                      <a:pt x="17789" y="22942"/>
                      <a:pt x="18014" y="22977"/>
                    </a:cubicBezTo>
                    <a:cubicBezTo>
                      <a:pt x="18105" y="22991"/>
                      <a:pt x="18202" y="23009"/>
                      <a:pt x="18300" y="23026"/>
                    </a:cubicBezTo>
                    <a:cubicBezTo>
                      <a:pt x="18668" y="23088"/>
                      <a:pt x="19080" y="23159"/>
                      <a:pt x="19479" y="23159"/>
                    </a:cubicBezTo>
                    <a:cubicBezTo>
                      <a:pt x="19905" y="23159"/>
                      <a:pt x="20316" y="23079"/>
                      <a:pt x="20647" y="22824"/>
                    </a:cubicBezTo>
                    <a:cubicBezTo>
                      <a:pt x="20970" y="22573"/>
                      <a:pt x="21181" y="22144"/>
                      <a:pt x="21225" y="21646"/>
                    </a:cubicBezTo>
                    <a:cubicBezTo>
                      <a:pt x="21241" y="21452"/>
                      <a:pt x="21217" y="21225"/>
                      <a:pt x="21191" y="20983"/>
                    </a:cubicBezTo>
                    <a:cubicBezTo>
                      <a:pt x="21132" y="20456"/>
                      <a:pt x="21072" y="19911"/>
                      <a:pt x="21418" y="19607"/>
                    </a:cubicBezTo>
                    <a:cubicBezTo>
                      <a:pt x="21559" y="19483"/>
                      <a:pt x="21755" y="19288"/>
                      <a:pt x="21811" y="19040"/>
                    </a:cubicBezTo>
                    <a:cubicBezTo>
                      <a:pt x="21851" y="18863"/>
                      <a:pt x="21772" y="18762"/>
                      <a:pt x="21714" y="18690"/>
                    </a:cubicBezTo>
                    <a:cubicBezTo>
                      <a:pt x="21672" y="18636"/>
                      <a:pt x="21647" y="18603"/>
                      <a:pt x="21645" y="18552"/>
                    </a:cubicBezTo>
                    <a:cubicBezTo>
                      <a:pt x="21645" y="18546"/>
                      <a:pt x="21651" y="18530"/>
                      <a:pt x="21672" y="18510"/>
                    </a:cubicBezTo>
                    <a:cubicBezTo>
                      <a:pt x="21686" y="18497"/>
                      <a:pt x="21705" y="18485"/>
                      <a:pt x="21722" y="18472"/>
                    </a:cubicBezTo>
                    <a:cubicBezTo>
                      <a:pt x="21741" y="18460"/>
                      <a:pt x="21760" y="18447"/>
                      <a:pt x="21777" y="18432"/>
                    </a:cubicBezTo>
                    <a:cubicBezTo>
                      <a:pt x="21889" y="18339"/>
                      <a:pt x="21959" y="18192"/>
                      <a:pt x="21974" y="18020"/>
                    </a:cubicBezTo>
                    <a:cubicBezTo>
                      <a:pt x="21999" y="17701"/>
                      <a:pt x="21873" y="17397"/>
                      <a:pt x="21772" y="17153"/>
                    </a:cubicBezTo>
                    <a:cubicBezTo>
                      <a:pt x="21761" y="17126"/>
                      <a:pt x="21749" y="17098"/>
                      <a:pt x="21735" y="17068"/>
                    </a:cubicBezTo>
                    <a:cubicBezTo>
                      <a:pt x="21663" y="16908"/>
                      <a:pt x="21576" y="16709"/>
                      <a:pt x="21640" y="16580"/>
                    </a:cubicBezTo>
                    <a:cubicBezTo>
                      <a:pt x="21739" y="16384"/>
                      <a:pt x="22037" y="16259"/>
                      <a:pt x="22326" y="16138"/>
                    </a:cubicBezTo>
                    <a:cubicBezTo>
                      <a:pt x="22454" y="16084"/>
                      <a:pt x="22588" y="16028"/>
                      <a:pt x="22705" y="15964"/>
                    </a:cubicBezTo>
                    <a:cubicBezTo>
                      <a:pt x="23324" y="15634"/>
                      <a:pt x="23434" y="15306"/>
                      <a:pt x="23121" y="14712"/>
                    </a:cubicBezTo>
                    <a:cubicBezTo>
                      <a:pt x="22994" y="14470"/>
                      <a:pt x="22841" y="14238"/>
                      <a:pt x="22694" y="14016"/>
                    </a:cubicBezTo>
                    <a:cubicBezTo>
                      <a:pt x="22639" y="13934"/>
                      <a:pt x="22586" y="13852"/>
                      <a:pt x="22533" y="13770"/>
                    </a:cubicBezTo>
                    <a:cubicBezTo>
                      <a:pt x="22382" y="13533"/>
                      <a:pt x="22228" y="13297"/>
                      <a:pt x="22075" y="13061"/>
                    </a:cubicBezTo>
                    <a:cubicBezTo>
                      <a:pt x="21758" y="12574"/>
                      <a:pt x="21431" y="12071"/>
                      <a:pt x="21125" y="11567"/>
                    </a:cubicBezTo>
                    <a:cubicBezTo>
                      <a:pt x="21078" y="11490"/>
                      <a:pt x="21037" y="11413"/>
                      <a:pt x="21003" y="11335"/>
                    </a:cubicBezTo>
                    <a:cubicBezTo>
                      <a:pt x="20817" y="10903"/>
                      <a:pt x="20912" y="10577"/>
                      <a:pt x="21034" y="10162"/>
                    </a:cubicBezTo>
                    <a:cubicBezTo>
                      <a:pt x="21050" y="10107"/>
                      <a:pt x="21067" y="10050"/>
                      <a:pt x="21083" y="9992"/>
                    </a:cubicBezTo>
                    <a:cubicBezTo>
                      <a:pt x="21220" y="9505"/>
                      <a:pt x="21195" y="8934"/>
                      <a:pt x="21170" y="8430"/>
                    </a:cubicBezTo>
                    <a:lnTo>
                      <a:pt x="21169" y="8403"/>
                    </a:lnTo>
                    <a:cubicBezTo>
                      <a:pt x="21118" y="7337"/>
                      <a:pt x="20877" y="6307"/>
                      <a:pt x="20449" y="5343"/>
                    </a:cubicBezTo>
                    <a:cubicBezTo>
                      <a:pt x="19480" y="3151"/>
                      <a:pt x="17472" y="1276"/>
                      <a:pt x="15336" y="564"/>
                    </a:cubicBezTo>
                    <a:cubicBezTo>
                      <a:pt x="14201" y="185"/>
                      <a:pt x="13015" y="0"/>
                      <a:pt x="11686"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98" name="Google Shape;1398;p41"/>
              <p:cNvSpPr/>
              <p:nvPr/>
            </p:nvSpPr>
            <p:spPr>
              <a:xfrm>
                <a:off x="861840" y="205560"/>
                <a:ext cx="63720" cy="29880"/>
              </a:xfrm>
              <a:custGeom>
                <a:avLst/>
                <a:gdLst/>
                <a:ahLst/>
                <a:cxnLst/>
                <a:rect l="l" t="t" r="r" b="b"/>
                <a:pathLst>
                  <a:path w="1554" h="734" extrusionOk="0">
                    <a:moveTo>
                      <a:pt x="1449" y="1"/>
                    </a:moveTo>
                    <a:cubicBezTo>
                      <a:pt x="1443" y="1"/>
                      <a:pt x="1438" y="1"/>
                      <a:pt x="1432" y="2"/>
                    </a:cubicBezTo>
                    <a:cubicBezTo>
                      <a:pt x="940" y="90"/>
                      <a:pt x="477" y="274"/>
                      <a:pt x="59" y="554"/>
                    </a:cubicBezTo>
                    <a:cubicBezTo>
                      <a:pt x="13" y="585"/>
                      <a:pt x="1" y="645"/>
                      <a:pt x="32" y="690"/>
                    </a:cubicBezTo>
                    <a:cubicBezTo>
                      <a:pt x="49" y="719"/>
                      <a:pt x="81" y="734"/>
                      <a:pt x="112" y="734"/>
                    </a:cubicBezTo>
                    <a:cubicBezTo>
                      <a:pt x="131" y="734"/>
                      <a:pt x="149" y="728"/>
                      <a:pt x="165" y="716"/>
                    </a:cubicBezTo>
                    <a:cubicBezTo>
                      <a:pt x="560" y="453"/>
                      <a:pt x="999" y="277"/>
                      <a:pt x="1465" y="194"/>
                    </a:cubicBezTo>
                    <a:cubicBezTo>
                      <a:pt x="1519" y="184"/>
                      <a:pt x="1554" y="135"/>
                      <a:pt x="1545" y="81"/>
                    </a:cubicBezTo>
                    <a:cubicBezTo>
                      <a:pt x="1537" y="33"/>
                      <a:pt x="1496" y="1"/>
                      <a:pt x="1449"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15100" rIns="91425" bIns="151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99" name="Google Shape;1399;p41"/>
              <p:cNvSpPr/>
              <p:nvPr/>
            </p:nvSpPr>
            <p:spPr>
              <a:xfrm>
                <a:off x="799920" y="265680"/>
                <a:ext cx="32040" cy="62280"/>
              </a:xfrm>
              <a:custGeom>
                <a:avLst/>
                <a:gdLst/>
                <a:ahLst/>
                <a:cxnLst/>
                <a:rect l="l" t="t" r="r" b="b"/>
                <a:pathLst>
                  <a:path w="783" h="1521" extrusionOk="0">
                    <a:moveTo>
                      <a:pt x="672" y="0"/>
                    </a:moveTo>
                    <a:cubicBezTo>
                      <a:pt x="641" y="0"/>
                      <a:pt x="610" y="15"/>
                      <a:pt x="591" y="42"/>
                    </a:cubicBezTo>
                    <a:cubicBezTo>
                      <a:pt x="304" y="453"/>
                      <a:pt x="108" y="913"/>
                      <a:pt x="10" y="1404"/>
                    </a:cubicBezTo>
                    <a:cubicBezTo>
                      <a:pt x="0" y="1457"/>
                      <a:pt x="33" y="1507"/>
                      <a:pt x="87" y="1518"/>
                    </a:cubicBezTo>
                    <a:cubicBezTo>
                      <a:pt x="94" y="1520"/>
                      <a:pt x="99" y="1520"/>
                      <a:pt x="107" y="1520"/>
                    </a:cubicBezTo>
                    <a:cubicBezTo>
                      <a:pt x="152" y="1520"/>
                      <a:pt x="192" y="1487"/>
                      <a:pt x="202" y="1441"/>
                    </a:cubicBezTo>
                    <a:cubicBezTo>
                      <a:pt x="294" y="977"/>
                      <a:pt x="479" y="544"/>
                      <a:pt x="752" y="153"/>
                    </a:cubicBezTo>
                    <a:cubicBezTo>
                      <a:pt x="782" y="109"/>
                      <a:pt x="771" y="47"/>
                      <a:pt x="727" y="18"/>
                    </a:cubicBezTo>
                    <a:cubicBezTo>
                      <a:pt x="711" y="6"/>
                      <a:pt x="691" y="0"/>
                      <a:pt x="672"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31300" rIns="91425" bIns="31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00" name="Google Shape;1400;p41"/>
              <p:cNvSpPr/>
              <p:nvPr/>
            </p:nvSpPr>
            <p:spPr>
              <a:xfrm>
                <a:off x="799200" y="374400"/>
                <a:ext cx="30600" cy="62640"/>
              </a:xfrm>
              <a:custGeom>
                <a:avLst/>
                <a:gdLst/>
                <a:ahLst/>
                <a:cxnLst/>
                <a:rect l="l" t="t" r="r" b="b"/>
                <a:pathLst>
                  <a:path w="754" h="1533" extrusionOk="0">
                    <a:moveTo>
                      <a:pt x="107" y="1"/>
                    </a:moveTo>
                    <a:cubicBezTo>
                      <a:pt x="101" y="1"/>
                      <a:pt x="95" y="1"/>
                      <a:pt x="89" y="3"/>
                    </a:cubicBezTo>
                    <a:cubicBezTo>
                      <a:pt x="35" y="12"/>
                      <a:pt x="0" y="62"/>
                      <a:pt x="10" y="114"/>
                    </a:cubicBezTo>
                    <a:cubicBezTo>
                      <a:pt x="98" y="608"/>
                      <a:pt x="284" y="1071"/>
                      <a:pt x="562" y="1489"/>
                    </a:cubicBezTo>
                    <a:cubicBezTo>
                      <a:pt x="581" y="1517"/>
                      <a:pt x="611" y="1533"/>
                      <a:pt x="643" y="1533"/>
                    </a:cubicBezTo>
                    <a:cubicBezTo>
                      <a:pt x="660" y="1533"/>
                      <a:pt x="680" y="1527"/>
                      <a:pt x="697" y="1517"/>
                    </a:cubicBezTo>
                    <a:cubicBezTo>
                      <a:pt x="742" y="1488"/>
                      <a:pt x="754" y="1427"/>
                      <a:pt x="724" y="1381"/>
                    </a:cubicBezTo>
                    <a:cubicBezTo>
                      <a:pt x="461" y="986"/>
                      <a:pt x="284" y="550"/>
                      <a:pt x="202" y="82"/>
                    </a:cubicBezTo>
                    <a:cubicBezTo>
                      <a:pt x="194" y="35"/>
                      <a:pt x="153" y="1"/>
                      <a:pt x="107"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31300" rIns="91425" bIns="31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01" name="Google Shape;1401;p41"/>
              <p:cNvSpPr/>
              <p:nvPr/>
            </p:nvSpPr>
            <p:spPr>
              <a:xfrm>
                <a:off x="859320" y="468360"/>
                <a:ext cx="63000" cy="30960"/>
              </a:xfrm>
              <a:custGeom>
                <a:avLst/>
                <a:gdLst/>
                <a:ahLst/>
                <a:cxnLst/>
                <a:rect l="l" t="t" r="r" b="b"/>
                <a:pathLst>
                  <a:path w="1542" h="761" extrusionOk="0">
                    <a:moveTo>
                      <a:pt x="111" y="0"/>
                    </a:moveTo>
                    <a:cubicBezTo>
                      <a:pt x="80" y="0"/>
                      <a:pt x="50" y="15"/>
                      <a:pt x="31" y="42"/>
                    </a:cubicBezTo>
                    <a:cubicBezTo>
                      <a:pt x="1" y="86"/>
                      <a:pt x="11" y="148"/>
                      <a:pt x="55" y="177"/>
                    </a:cubicBezTo>
                    <a:cubicBezTo>
                      <a:pt x="467" y="466"/>
                      <a:pt x="925" y="660"/>
                      <a:pt x="1416" y="758"/>
                    </a:cubicBezTo>
                    <a:cubicBezTo>
                      <a:pt x="1424" y="761"/>
                      <a:pt x="1430" y="761"/>
                      <a:pt x="1436" y="761"/>
                    </a:cubicBezTo>
                    <a:cubicBezTo>
                      <a:pt x="1481" y="761"/>
                      <a:pt x="1521" y="729"/>
                      <a:pt x="1532" y="683"/>
                    </a:cubicBezTo>
                    <a:cubicBezTo>
                      <a:pt x="1542" y="630"/>
                      <a:pt x="1508" y="580"/>
                      <a:pt x="1455" y="569"/>
                    </a:cubicBezTo>
                    <a:cubicBezTo>
                      <a:pt x="991" y="475"/>
                      <a:pt x="555" y="290"/>
                      <a:pt x="166" y="17"/>
                    </a:cubicBezTo>
                    <a:cubicBezTo>
                      <a:pt x="150" y="6"/>
                      <a:pt x="130" y="0"/>
                      <a:pt x="111"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15475" rIns="91425" bIns="154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02" name="Google Shape;1402;p41"/>
              <p:cNvSpPr/>
              <p:nvPr/>
            </p:nvSpPr>
            <p:spPr>
              <a:xfrm>
                <a:off x="968400" y="470160"/>
                <a:ext cx="63720" cy="29880"/>
              </a:xfrm>
              <a:custGeom>
                <a:avLst/>
                <a:gdLst/>
                <a:ahLst/>
                <a:cxnLst/>
                <a:rect l="l" t="t" r="r" b="b"/>
                <a:pathLst>
                  <a:path w="1555" h="733" extrusionOk="0">
                    <a:moveTo>
                      <a:pt x="1443" y="1"/>
                    </a:moveTo>
                    <a:cubicBezTo>
                      <a:pt x="1424" y="1"/>
                      <a:pt x="1405" y="6"/>
                      <a:pt x="1389" y="18"/>
                    </a:cubicBezTo>
                    <a:cubicBezTo>
                      <a:pt x="994" y="281"/>
                      <a:pt x="556" y="456"/>
                      <a:pt x="89" y="540"/>
                    </a:cubicBezTo>
                    <a:cubicBezTo>
                      <a:pt x="35" y="550"/>
                      <a:pt x="0" y="599"/>
                      <a:pt x="9" y="652"/>
                    </a:cubicBezTo>
                    <a:cubicBezTo>
                      <a:pt x="18" y="700"/>
                      <a:pt x="58" y="733"/>
                      <a:pt x="105" y="733"/>
                    </a:cubicBezTo>
                    <a:lnTo>
                      <a:pt x="123" y="733"/>
                    </a:lnTo>
                    <a:cubicBezTo>
                      <a:pt x="617" y="645"/>
                      <a:pt x="1078" y="459"/>
                      <a:pt x="1496" y="180"/>
                    </a:cubicBezTo>
                    <a:cubicBezTo>
                      <a:pt x="1542" y="150"/>
                      <a:pt x="1554" y="90"/>
                      <a:pt x="1524" y="45"/>
                    </a:cubicBezTo>
                    <a:cubicBezTo>
                      <a:pt x="1505" y="16"/>
                      <a:pt x="1474" y="1"/>
                      <a:pt x="1443"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15100" rIns="91425" bIns="151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03" name="Google Shape;1403;p41"/>
              <p:cNvSpPr/>
              <p:nvPr/>
            </p:nvSpPr>
            <p:spPr>
              <a:xfrm>
                <a:off x="1062000" y="377640"/>
                <a:ext cx="32040" cy="62280"/>
              </a:xfrm>
              <a:custGeom>
                <a:avLst/>
                <a:gdLst/>
                <a:ahLst/>
                <a:cxnLst/>
                <a:rect l="l" t="t" r="r" b="b"/>
                <a:pathLst>
                  <a:path w="784" h="1523" extrusionOk="0">
                    <a:moveTo>
                      <a:pt x="677" y="1"/>
                    </a:moveTo>
                    <a:cubicBezTo>
                      <a:pt x="631" y="1"/>
                      <a:pt x="592" y="33"/>
                      <a:pt x="582" y="80"/>
                    </a:cubicBezTo>
                    <a:cubicBezTo>
                      <a:pt x="489" y="545"/>
                      <a:pt x="303" y="979"/>
                      <a:pt x="31" y="1368"/>
                    </a:cubicBezTo>
                    <a:cubicBezTo>
                      <a:pt x="1" y="1412"/>
                      <a:pt x="12" y="1474"/>
                      <a:pt x="56" y="1504"/>
                    </a:cubicBezTo>
                    <a:cubicBezTo>
                      <a:pt x="73" y="1517"/>
                      <a:pt x="93" y="1522"/>
                      <a:pt x="111" y="1522"/>
                    </a:cubicBezTo>
                    <a:cubicBezTo>
                      <a:pt x="142" y="1522"/>
                      <a:pt x="174" y="1509"/>
                      <a:pt x="193" y="1480"/>
                    </a:cubicBezTo>
                    <a:cubicBezTo>
                      <a:pt x="481" y="1068"/>
                      <a:pt x="675" y="611"/>
                      <a:pt x="774" y="118"/>
                    </a:cubicBezTo>
                    <a:cubicBezTo>
                      <a:pt x="784" y="64"/>
                      <a:pt x="750" y="14"/>
                      <a:pt x="697" y="3"/>
                    </a:cubicBezTo>
                    <a:cubicBezTo>
                      <a:pt x="690" y="2"/>
                      <a:pt x="684" y="1"/>
                      <a:pt x="677"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31300" rIns="91425" bIns="31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04" name="Google Shape;1404;p41"/>
              <p:cNvSpPr/>
              <p:nvPr/>
            </p:nvSpPr>
            <p:spPr>
              <a:xfrm>
                <a:off x="1063800" y="268200"/>
                <a:ext cx="30960" cy="63000"/>
              </a:xfrm>
              <a:custGeom>
                <a:avLst/>
                <a:gdLst/>
                <a:ahLst/>
                <a:cxnLst/>
                <a:rect l="l" t="t" r="r" b="b"/>
                <a:pathLst>
                  <a:path w="757" h="1534" extrusionOk="0">
                    <a:moveTo>
                      <a:pt x="112" y="1"/>
                    </a:moveTo>
                    <a:cubicBezTo>
                      <a:pt x="93" y="1"/>
                      <a:pt x="74" y="6"/>
                      <a:pt x="58" y="18"/>
                    </a:cubicBezTo>
                    <a:cubicBezTo>
                      <a:pt x="13" y="48"/>
                      <a:pt x="0" y="108"/>
                      <a:pt x="30" y="153"/>
                    </a:cubicBezTo>
                    <a:cubicBezTo>
                      <a:pt x="293" y="548"/>
                      <a:pt x="471" y="985"/>
                      <a:pt x="553" y="1453"/>
                    </a:cubicBezTo>
                    <a:cubicBezTo>
                      <a:pt x="561" y="1501"/>
                      <a:pt x="603" y="1534"/>
                      <a:pt x="649" y="1534"/>
                    </a:cubicBezTo>
                    <a:cubicBezTo>
                      <a:pt x="654" y="1534"/>
                      <a:pt x="660" y="1534"/>
                      <a:pt x="666" y="1532"/>
                    </a:cubicBezTo>
                    <a:cubicBezTo>
                      <a:pt x="720" y="1522"/>
                      <a:pt x="756" y="1472"/>
                      <a:pt x="746" y="1419"/>
                    </a:cubicBezTo>
                    <a:cubicBezTo>
                      <a:pt x="659" y="925"/>
                      <a:pt x="472" y="463"/>
                      <a:pt x="194" y="45"/>
                    </a:cubicBezTo>
                    <a:cubicBezTo>
                      <a:pt x="175" y="16"/>
                      <a:pt x="143" y="1"/>
                      <a:pt x="112"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31675" rIns="91425" bIns="31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05" name="Google Shape;1405;p41"/>
              <p:cNvSpPr/>
              <p:nvPr/>
            </p:nvSpPr>
            <p:spPr>
              <a:xfrm>
                <a:off x="971280" y="205920"/>
                <a:ext cx="63360" cy="30960"/>
              </a:xfrm>
              <a:custGeom>
                <a:avLst/>
                <a:gdLst/>
                <a:ahLst/>
                <a:cxnLst/>
                <a:rect l="l" t="t" r="r" b="b"/>
                <a:pathLst>
                  <a:path w="1543" h="763" extrusionOk="0">
                    <a:moveTo>
                      <a:pt x="106" y="1"/>
                    </a:moveTo>
                    <a:cubicBezTo>
                      <a:pt x="59" y="1"/>
                      <a:pt x="20" y="33"/>
                      <a:pt x="10" y="79"/>
                    </a:cubicBezTo>
                    <a:cubicBezTo>
                      <a:pt x="1" y="133"/>
                      <a:pt x="35" y="184"/>
                      <a:pt x="87" y="195"/>
                    </a:cubicBezTo>
                    <a:cubicBezTo>
                      <a:pt x="551" y="287"/>
                      <a:pt x="984" y="472"/>
                      <a:pt x="1376" y="745"/>
                    </a:cubicBezTo>
                    <a:cubicBezTo>
                      <a:pt x="1394" y="757"/>
                      <a:pt x="1413" y="763"/>
                      <a:pt x="1432" y="763"/>
                    </a:cubicBezTo>
                    <a:cubicBezTo>
                      <a:pt x="1463" y="763"/>
                      <a:pt x="1493" y="747"/>
                      <a:pt x="1513" y="720"/>
                    </a:cubicBezTo>
                    <a:cubicBezTo>
                      <a:pt x="1543" y="676"/>
                      <a:pt x="1532" y="615"/>
                      <a:pt x="1488" y="584"/>
                    </a:cubicBezTo>
                    <a:cubicBezTo>
                      <a:pt x="1075" y="297"/>
                      <a:pt x="617" y="101"/>
                      <a:pt x="126" y="3"/>
                    </a:cubicBezTo>
                    <a:cubicBezTo>
                      <a:pt x="119" y="1"/>
                      <a:pt x="112" y="1"/>
                      <a:pt x="106"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15475" rIns="91425" bIns="154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06" name="Google Shape;1406;p41"/>
              <p:cNvSpPr/>
              <p:nvPr/>
            </p:nvSpPr>
            <p:spPr>
              <a:xfrm>
                <a:off x="824400" y="241200"/>
                <a:ext cx="244800" cy="222840"/>
              </a:xfrm>
              <a:custGeom>
                <a:avLst/>
                <a:gdLst/>
                <a:ahLst/>
                <a:cxnLst/>
                <a:rect l="l" t="t" r="r" b="b"/>
                <a:pathLst>
                  <a:path w="5949" h="5420" extrusionOk="0">
                    <a:moveTo>
                      <a:pt x="2976" y="195"/>
                    </a:moveTo>
                    <a:cubicBezTo>
                      <a:pt x="3620" y="195"/>
                      <a:pt x="4264" y="440"/>
                      <a:pt x="4755" y="930"/>
                    </a:cubicBezTo>
                    <a:cubicBezTo>
                      <a:pt x="5735" y="1910"/>
                      <a:pt x="5735" y="3507"/>
                      <a:pt x="4755" y="4488"/>
                    </a:cubicBezTo>
                    <a:cubicBezTo>
                      <a:pt x="4264" y="4978"/>
                      <a:pt x="3620" y="5223"/>
                      <a:pt x="2976" y="5223"/>
                    </a:cubicBezTo>
                    <a:cubicBezTo>
                      <a:pt x="2331" y="5223"/>
                      <a:pt x="1687" y="4978"/>
                      <a:pt x="1196" y="4488"/>
                    </a:cubicBezTo>
                    <a:cubicBezTo>
                      <a:pt x="216" y="3507"/>
                      <a:pt x="216" y="1910"/>
                      <a:pt x="1196" y="930"/>
                    </a:cubicBezTo>
                    <a:cubicBezTo>
                      <a:pt x="1687" y="440"/>
                      <a:pt x="2331" y="195"/>
                      <a:pt x="2976" y="195"/>
                    </a:cubicBezTo>
                    <a:close/>
                    <a:moveTo>
                      <a:pt x="2975" y="1"/>
                    </a:moveTo>
                    <a:cubicBezTo>
                      <a:pt x="2281" y="1"/>
                      <a:pt x="1587" y="265"/>
                      <a:pt x="1058" y="793"/>
                    </a:cubicBezTo>
                    <a:cubicBezTo>
                      <a:pt x="1" y="1850"/>
                      <a:pt x="1" y="3570"/>
                      <a:pt x="1058" y="4626"/>
                    </a:cubicBezTo>
                    <a:cubicBezTo>
                      <a:pt x="1586" y="5155"/>
                      <a:pt x="2281" y="5419"/>
                      <a:pt x="2974" y="5419"/>
                    </a:cubicBezTo>
                    <a:cubicBezTo>
                      <a:pt x="3670" y="5419"/>
                      <a:pt x="4364" y="5155"/>
                      <a:pt x="4892" y="4626"/>
                    </a:cubicBezTo>
                    <a:cubicBezTo>
                      <a:pt x="5949" y="3570"/>
                      <a:pt x="5949" y="1850"/>
                      <a:pt x="4892" y="793"/>
                    </a:cubicBezTo>
                    <a:cubicBezTo>
                      <a:pt x="4363" y="265"/>
                      <a:pt x="3669" y="1"/>
                      <a:pt x="2975"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07" name="Google Shape;1407;p41"/>
              <p:cNvSpPr/>
              <p:nvPr/>
            </p:nvSpPr>
            <p:spPr>
              <a:xfrm>
                <a:off x="917280" y="164520"/>
                <a:ext cx="61920" cy="49320"/>
              </a:xfrm>
              <a:custGeom>
                <a:avLst/>
                <a:gdLst/>
                <a:ahLst/>
                <a:cxnLst/>
                <a:rect l="l" t="t" r="r" b="b"/>
                <a:pathLst>
                  <a:path w="1513" h="1202" extrusionOk="0">
                    <a:moveTo>
                      <a:pt x="98" y="1"/>
                    </a:moveTo>
                    <a:cubicBezTo>
                      <a:pt x="44" y="1"/>
                      <a:pt x="0" y="45"/>
                      <a:pt x="0" y="97"/>
                    </a:cubicBezTo>
                    <a:lnTo>
                      <a:pt x="0" y="1090"/>
                    </a:lnTo>
                    <a:cubicBezTo>
                      <a:pt x="0" y="1144"/>
                      <a:pt x="44" y="1187"/>
                      <a:pt x="98" y="1187"/>
                    </a:cubicBezTo>
                    <a:cubicBezTo>
                      <a:pt x="151" y="1187"/>
                      <a:pt x="195" y="1144"/>
                      <a:pt x="195" y="1090"/>
                    </a:cubicBezTo>
                    <a:lnTo>
                      <a:pt x="195" y="195"/>
                    </a:lnTo>
                    <a:lnTo>
                      <a:pt x="1318" y="195"/>
                    </a:lnTo>
                    <a:lnTo>
                      <a:pt x="1318" y="1104"/>
                    </a:lnTo>
                    <a:cubicBezTo>
                      <a:pt x="1318" y="1158"/>
                      <a:pt x="1362" y="1202"/>
                      <a:pt x="1415" y="1202"/>
                    </a:cubicBezTo>
                    <a:cubicBezTo>
                      <a:pt x="1469" y="1202"/>
                      <a:pt x="1513" y="1158"/>
                      <a:pt x="1513" y="1104"/>
                    </a:cubicBezTo>
                    <a:lnTo>
                      <a:pt x="1513" y="97"/>
                    </a:lnTo>
                    <a:cubicBezTo>
                      <a:pt x="1513" y="45"/>
                      <a:pt x="1469" y="1"/>
                      <a:pt x="1415"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24825" rIns="91425" bIns="248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08" name="Google Shape;1408;p41"/>
              <p:cNvSpPr/>
              <p:nvPr/>
            </p:nvSpPr>
            <p:spPr>
              <a:xfrm>
                <a:off x="1026000" y="200520"/>
                <a:ext cx="75240" cy="75240"/>
              </a:xfrm>
              <a:custGeom>
                <a:avLst/>
                <a:gdLst/>
                <a:ahLst/>
                <a:cxnLst/>
                <a:rect l="l" t="t" r="r" b="b"/>
                <a:pathLst>
                  <a:path w="1838" h="1836" extrusionOk="0">
                    <a:moveTo>
                      <a:pt x="809" y="0"/>
                    </a:moveTo>
                    <a:cubicBezTo>
                      <a:pt x="784" y="0"/>
                      <a:pt x="759" y="9"/>
                      <a:pt x="741" y="28"/>
                    </a:cubicBezTo>
                    <a:lnTo>
                      <a:pt x="38" y="730"/>
                    </a:lnTo>
                    <a:cubicBezTo>
                      <a:pt x="1" y="766"/>
                      <a:pt x="1" y="829"/>
                      <a:pt x="38" y="867"/>
                    </a:cubicBezTo>
                    <a:cubicBezTo>
                      <a:pt x="56" y="886"/>
                      <a:pt x="81" y="896"/>
                      <a:pt x="106" y="896"/>
                    </a:cubicBezTo>
                    <a:cubicBezTo>
                      <a:pt x="131" y="896"/>
                      <a:pt x="156" y="886"/>
                      <a:pt x="175" y="867"/>
                    </a:cubicBezTo>
                    <a:lnTo>
                      <a:pt x="809" y="233"/>
                    </a:lnTo>
                    <a:lnTo>
                      <a:pt x="1603" y="1027"/>
                    </a:lnTo>
                    <a:lnTo>
                      <a:pt x="960" y="1670"/>
                    </a:lnTo>
                    <a:cubicBezTo>
                      <a:pt x="922" y="1707"/>
                      <a:pt x="922" y="1769"/>
                      <a:pt x="960" y="1807"/>
                    </a:cubicBezTo>
                    <a:cubicBezTo>
                      <a:pt x="979" y="1827"/>
                      <a:pt x="1004" y="1836"/>
                      <a:pt x="1028" y="1836"/>
                    </a:cubicBezTo>
                    <a:cubicBezTo>
                      <a:pt x="1052" y="1836"/>
                      <a:pt x="1079" y="1827"/>
                      <a:pt x="1097" y="1807"/>
                    </a:cubicBezTo>
                    <a:lnTo>
                      <a:pt x="1808" y="1095"/>
                    </a:lnTo>
                    <a:cubicBezTo>
                      <a:pt x="1828" y="1078"/>
                      <a:pt x="1838" y="1054"/>
                      <a:pt x="1838" y="1027"/>
                    </a:cubicBezTo>
                    <a:cubicBezTo>
                      <a:pt x="1838" y="1001"/>
                      <a:pt x="1826" y="977"/>
                      <a:pt x="1808" y="958"/>
                    </a:cubicBezTo>
                    <a:lnTo>
                      <a:pt x="878" y="28"/>
                    </a:lnTo>
                    <a:cubicBezTo>
                      <a:pt x="860" y="9"/>
                      <a:pt x="835" y="0"/>
                      <a:pt x="809"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37800" rIns="91425" bIns="378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09" name="Google Shape;1409;p41"/>
              <p:cNvSpPr/>
              <p:nvPr/>
            </p:nvSpPr>
            <p:spPr>
              <a:xfrm>
                <a:off x="1085760" y="323280"/>
                <a:ext cx="49320" cy="61920"/>
              </a:xfrm>
              <a:custGeom>
                <a:avLst/>
                <a:gdLst/>
                <a:ahLst/>
                <a:cxnLst/>
                <a:rect l="l" t="t" r="r" b="b"/>
                <a:pathLst>
                  <a:path w="1202" h="1513" extrusionOk="0">
                    <a:moveTo>
                      <a:pt x="111" y="0"/>
                    </a:moveTo>
                    <a:cubicBezTo>
                      <a:pt x="57" y="0"/>
                      <a:pt x="13" y="45"/>
                      <a:pt x="13" y="98"/>
                    </a:cubicBezTo>
                    <a:cubicBezTo>
                      <a:pt x="13" y="152"/>
                      <a:pt x="57" y="196"/>
                      <a:pt x="111" y="196"/>
                    </a:cubicBezTo>
                    <a:lnTo>
                      <a:pt x="1007" y="196"/>
                    </a:lnTo>
                    <a:lnTo>
                      <a:pt x="1007" y="1319"/>
                    </a:lnTo>
                    <a:lnTo>
                      <a:pt x="99" y="1319"/>
                    </a:lnTo>
                    <a:cubicBezTo>
                      <a:pt x="45" y="1319"/>
                      <a:pt x="1" y="1363"/>
                      <a:pt x="1" y="1416"/>
                    </a:cubicBezTo>
                    <a:cubicBezTo>
                      <a:pt x="1" y="1469"/>
                      <a:pt x="45" y="1513"/>
                      <a:pt x="99" y="1513"/>
                    </a:cubicBezTo>
                    <a:lnTo>
                      <a:pt x="1104" y="1513"/>
                    </a:lnTo>
                    <a:cubicBezTo>
                      <a:pt x="1159" y="1513"/>
                      <a:pt x="1202" y="1471"/>
                      <a:pt x="1202" y="1416"/>
                    </a:cubicBezTo>
                    <a:lnTo>
                      <a:pt x="1202" y="98"/>
                    </a:lnTo>
                    <a:cubicBezTo>
                      <a:pt x="1202" y="44"/>
                      <a:pt x="1158" y="0"/>
                      <a:pt x="1104"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30950" rIns="91425" bIns="3095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10" name="Google Shape;1410;p41"/>
              <p:cNvSpPr/>
              <p:nvPr/>
            </p:nvSpPr>
            <p:spPr>
              <a:xfrm>
                <a:off x="1023120" y="432360"/>
                <a:ext cx="75600" cy="74880"/>
              </a:xfrm>
              <a:custGeom>
                <a:avLst/>
                <a:gdLst/>
                <a:ahLst/>
                <a:cxnLst/>
                <a:rect l="l" t="t" r="r" b="b"/>
                <a:pathLst>
                  <a:path w="1848" h="1829" extrusionOk="0">
                    <a:moveTo>
                      <a:pt x="1048" y="1"/>
                    </a:moveTo>
                    <a:cubicBezTo>
                      <a:pt x="1024" y="1"/>
                      <a:pt x="999" y="10"/>
                      <a:pt x="979" y="30"/>
                    </a:cubicBezTo>
                    <a:cubicBezTo>
                      <a:pt x="941" y="67"/>
                      <a:pt x="941" y="128"/>
                      <a:pt x="979" y="167"/>
                    </a:cubicBezTo>
                    <a:lnTo>
                      <a:pt x="1612" y="801"/>
                    </a:lnTo>
                    <a:lnTo>
                      <a:pt x="819" y="1594"/>
                    </a:lnTo>
                    <a:lnTo>
                      <a:pt x="176" y="951"/>
                    </a:lnTo>
                    <a:cubicBezTo>
                      <a:pt x="158" y="932"/>
                      <a:pt x="133" y="922"/>
                      <a:pt x="108" y="922"/>
                    </a:cubicBezTo>
                    <a:cubicBezTo>
                      <a:pt x="83" y="922"/>
                      <a:pt x="58" y="932"/>
                      <a:pt x="38" y="951"/>
                    </a:cubicBezTo>
                    <a:cubicBezTo>
                      <a:pt x="0" y="988"/>
                      <a:pt x="0" y="1050"/>
                      <a:pt x="38" y="1088"/>
                    </a:cubicBezTo>
                    <a:lnTo>
                      <a:pt x="750" y="1800"/>
                    </a:lnTo>
                    <a:cubicBezTo>
                      <a:pt x="768" y="1818"/>
                      <a:pt x="793" y="1828"/>
                      <a:pt x="819" y="1828"/>
                    </a:cubicBezTo>
                    <a:cubicBezTo>
                      <a:pt x="845" y="1828"/>
                      <a:pt x="870" y="1817"/>
                      <a:pt x="887" y="1800"/>
                    </a:cubicBezTo>
                    <a:lnTo>
                      <a:pt x="1819" y="869"/>
                    </a:lnTo>
                    <a:cubicBezTo>
                      <a:pt x="1836" y="851"/>
                      <a:pt x="1847" y="826"/>
                      <a:pt x="1847" y="801"/>
                    </a:cubicBezTo>
                    <a:cubicBezTo>
                      <a:pt x="1847" y="774"/>
                      <a:pt x="1836" y="749"/>
                      <a:pt x="1819" y="731"/>
                    </a:cubicBezTo>
                    <a:lnTo>
                      <a:pt x="1117" y="30"/>
                    </a:lnTo>
                    <a:cubicBezTo>
                      <a:pt x="1098" y="10"/>
                      <a:pt x="1073" y="1"/>
                      <a:pt x="1048"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37425" rIns="91425" bIns="37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11" name="Google Shape;1411;p41"/>
              <p:cNvSpPr/>
              <p:nvPr/>
            </p:nvSpPr>
            <p:spPr>
              <a:xfrm>
                <a:off x="914400" y="491760"/>
                <a:ext cx="61920" cy="49320"/>
              </a:xfrm>
              <a:custGeom>
                <a:avLst/>
                <a:gdLst/>
                <a:ahLst/>
                <a:cxnLst/>
                <a:rect l="l" t="t" r="r" b="b"/>
                <a:pathLst>
                  <a:path w="1514" h="1202" extrusionOk="0">
                    <a:moveTo>
                      <a:pt x="98" y="0"/>
                    </a:moveTo>
                    <a:cubicBezTo>
                      <a:pt x="44" y="0"/>
                      <a:pt x="1" y="44"/>
                      <a:pt x="1" y="98"/>
                    </a:cubicBezTo>
                    <a:lnTo>
                      <a:pt x="1" y="1104"/>
                    </a:lnTo>
                    <a:cubicBezTo>
                      <a:pt x="1" y="1158"/>
                      <a:pt x="44" y="1201"/>
                      <a:pt x="98" y="1201"/>
                    </a:cubicBezTo>
                    <a:lnTo>
                      <a:pt x="1415" y="1201"/>
                    </a:lnTo>
                    <a:cubicBezTo>
                      <a:pt x="1469" y="1201"/>
                      <a:pt x="1512" y="1159"/>
                      <a:pt x="1513" y="1104"/>
                    </a:cubicBezTo>
                    <a:lnTo>
                      <a:pt x="1513" y="111"/>
                    </a:lnTo>
                    <a:cubicBezTo>
                      <a:pt x="1513" y="59"/>
                      <a:pt x="1469" y="15"/>
                      <a:pt x="1415" y="15"/>
                    </a:cubicBezTo>
                    <a:cubicBezTo>
                      <a:pt x="1362" y="15"/>
                      <a:pt x="1318" y="59"/>
                      <a:pt x="1318" y="111"/>
                    </a:cubicBezTo>
                    <a:lnTo>
                      <a:pt x="1318" y="1007"/>
                    </a:lnTo>
                    <a:lnTo>
                      <a:pt x="195" y="1007"/>
                    </a:lnTo>
                    <a:lnTo>
                      <a:pt x="195" y="98"/>
                    </a:lnTo>
                    <a:cubicBezTo>
                      <a:pt x="195" y="44"/>
                      <a:pt x="151" y="0"/>
                      <a:pt x="98"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24825" rIns="91425" bIns="248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12" name="Google Shape;1412;p41"/>
              <p:cNvSpPr/>
              <p:nvPr/>
            </p:nvSpPr>
            <p:spPr>
              <a:xfrm>
                <a:off x="792000" y="429480"/>
                <a:ext cx="75600" cy="75240"/>
              </a:xfrm>
              <a:custGeom>
                <a:avLst/>
                <a:gdLst/>
                <a:ahLst/>
                <a:cxnLst/>
                <a:rect l="l" t="t" r="r" b="b"/>
                <a:pathLst>
                  <a:path w="1847" h="1837" extrusionOk="0">
                    <a:moveTo>
                      <a:pt x="819" y="0"/>
                    </a:moveTo>
                    <a:cubicBezTo>
                      <a:pt x="794" y="0"/>
                      <a:pt x="769" y="10"/>
                      <a:pt x="750" y="29"/>
                    </a:cubicBezTo>
                    <a:lnTo>
                      <a:pt x="39" y="740"/>
                    </a:lnTo>
                    <a:cubicBezTo>
                      <a:pt x="1" y="777"/>
                      <a:pt x="1" y="838"/>
                      <a:pt x="39" y="877"/>
                    </a:cubicBezTo>
                    <a:lnTo>
                      <a:pt x="969" y="1808"/>
                    </a:lnTo>
                    <a:cubicBezTo>
                      <a:pt x="989" y="1828"/>
                      <a:pt x="1013" y="1837"/>
                      <a:pt x="1038" y="1837"/>
                    </a:cubicBezTo>
                    <a:cubicBezTo>
                      <a:pt x="1064" y="1837"/>
                      <a:pt x="1089" y="1829"/>
                      <a:pt x="1106" y="1808"/>
                    </a:cubicBezTo>
                    <a:lnTo>
                      <a:pt x="1808" y="1106"/>
                    </a:lnTo>
                    <a:cubicBezTo>
                      <a:pt x="1846" y="1069"/>
                      <a:pt x="1846" y="1007"/>
                      <a:pt x="1808" y="969"/>
                    </a:cubicBezTo>
                    <a:cubicBezTo>
                      <a:pt x="1790" y="950"/>
                      <a:pt x="1765" y="940"/>
                      <a:pt x="1740" y="940"/>
                    </a:cubicBezTo>
                    <a:cubicBezTo>
                      <a:pt x="1715" y="940"/>
                      <a:pt x="1690" y="950"/>
                      <a:pt x="1671" y="969"/>
                    </a:cubicBezTo>
                    <a:lnTo>
                      <a:pt x="1038" y="1603"/>
                    </a:lnTo>
                    <a:lnTo>
                      <a:pt x="244" y="809"/>
                    </a:lnTo>
                    <a:lnTo>
                      <a:pt x="887" y="166"/>
                    </a:lnTo>
                    <a:cubicBezTo>
                      <a:pt x="925" y="129"/>
                      <a:pt x="924" y="67"/>
                      <a:pt x="887" y="29"/>
                    </a:cubicBezTo>
                    <a:cubicBezTo>
                      <a:pt x="869" y="10"/>
                      <a:pt x="844" y="0"/>
                      <a:pt x="819"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37800" rIns="91425" bIns="378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13" name="Google Shape;1413;p41"/>
              <p:cNvSpPr/>
              <p:nvPr/>
            </p:nvSpPr>
            <p:spPr>
              <a:xfrm>
                <a:off x="758880" y="320040"/>
                <a:ext cx="49320" cy="61920"/>
              </a:xfrm>
              <a:custGeom>
                <a:avLst/>
                <a:gdLst/>
                <a:ahLst/>
                <a:cxnLst/>
                <a:rect l="l" t="t" r="r" b="b"/>
                <a:pathLst>
                  <a:path w="1202" h="1514" extrusionOk="0">
                    <a:moveTo>
                      <a:pt x="98" y="1"/>
                    </a:moveTo>
                    <a:cubicBezTo>
                      <a:pt x="44" y="1"/>
                      <a:pt x="0" y="45"/>
                      <a:pt x="0" y="99"/>
                    </a:cubicBezTo>
                    <a:lnTo>
                      <a:pt x="0" y="1416"/>
                    </a:lnTo>
                    <a:cubicBezTo>
                      <a:pt x="0" y="1470"/>
                      <a:pt x="44" y="1513"/>
                      <a:pt x="98" y="1513"/>
                    </a:cubicBezTo>
                    <a:lnTo>
                      <a:pt x="1090" y="1513"/>
                    </a:lnTo>
                    <a:cubicBezTo>
                      <a:pt x="1144" y="1513"/>
                      <a:pt x="1188" y="1470"/>
                      <a:pt x="1188" y="1416"/>
                    </a:cubicBezTo>
                    <a:cubicBezTo>
                      <a:pt x="1188" y="1362"/>
                      <a:pt x="1144" y="1318"/>
                      <a:pt x="1090" y="1318"/>
                    </a:cubicBezTo>
                    <a:lnTo>
                      <a:pt x="195" y="1318"/>
                    </a:lnTo>
                    <a:lnTo>
                      <a:pt x="195" y="195"/>
                    </a:lnTo>
                    <a:lnTo>
                      <a:pt x="1105" y="195"/>
                    </a:lnTo>
                    <a:cubicBezTo>
                      <a:pt x="1157" y="195"/>
                      <a:pt x="1201" y="152"/>
                      <a:pt x="1201" y="99"/>
                    </a:cubicBezTo>
                    <a:cubicBezTo>
                      <a:pt x="1201" y="45"/>
                      <a:pt x="1157" y="1"/>
                      <a:pt x="1105"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30950" rIns="91425" bIns="3095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14" name="Google Shape;1414;p41"/>
              <p:cNvSpPr/>
              <p:nvPr/>
            </p:nvSpPr>
            <p:spPr>
              <a:xfrm>
                <a:off x="794520" y="198360"/>
                <a:ext cx="75600" cy="74880"/>
              </a:xfrm>
              <a:custGeom>
                <a:avLst/>
                <a:gdLst/>
                <a:ahLst/>
                <a:cxnLst/>
                <a:rect l="l" t="t" r="r" b="b"/>
                <a:pathLst>
                  <a:path w="1848" h="1829" extrusionOk="0">
                    <a:moveTo>
                      <a:pt x="1029" y="1"/>
                    </a:moveTo>
                    <a:cubicBezTo>
                      <a:pt x="1004" y="1"/>
                      <a:pt x="979" y="10"/>
                      <a:pt x="960" y="29"/>
                    </a:cubicBezTo>
                    <a:lnTo>
                      <a:pt x="29" y="961"/>
                    </a:lnTo>
                    <a:cubicBezTo>
                      <a:pt x="10" y="978"/>
                      <a:pt x="0" y="1003"/>
                      <a:pt x="0" y="1029"/>
                    </a:cubicBezTo>
                    <a:cubicBezTo>
                      <a:pt x="0" y="1055"/>
                      <a:pt x="11" y="1080"/>
                      <a:pt x="29" y="1098"/>
                    </a:cubicBezTo>
                    <a:lnTo>
                      <a:pt x="731" y="1800"/>
                    </a:lnTo>
                    <a:cubicBezTo>
                      <a:pt x="750" y="1818"/>
                      <a:pt x="774" y="1828"/>
                      <a:pt x="800" y="1828"/>
                    </a:cubicBezTo>
                    <a:cubicBezTo>
                      <a:pt x="824" y="1828"/>
                      <a:pt x="849" y="1818"/>
                      <a:pt x="868" y="1800"/>
                    </a:cubicBezTo>
                    <a:cubicBezTo>
                      <a:pt x="906" y="1762"/>
                      <a:pt x="906" y="1701"/>
                      <a:pt x="868" y="1663"/>
                    </a:cubicBezTo>
                    <a:lnTo>
                      <a:pt x="235" y="1029"/>
                    </a:lnTo>
                    <a:lnTo>
                      <a:pt x="1028" y="236"/>
                    </a:lnTo>
                    <a:lnTo>
                      <a:pt x="1672" y="878"/>
                    </a:lnTo>
                    <a:cubicBezTo>
                      <a:pt x="1690" y="898"/>
                      <a:pt x="1714" y="907"/>
                      <a:pt x="1739" y="907"/>
                    </a:cubicBezTo>
                    <a:cubicBezTo>
                      <a:pt x="1764" y="907"/>
                      <a:pt x="1790" y="898"/>
                      <a:pt x="1809" y="878"/>
                    </a:cubicBezTo>
                    <a:cubicBezTo>
                      <a:pt x="1847" y="841"/>
                      <a:pt x="1847" y="780"/>
                      <a:pt x="1809" y="741"/>
                    </a:cubicBezTo>
                    <a:lnTo>
                      <a:pt x="1097" y="29"/>
                    </a:lnTo>
                    <a:cubicBezTo>
                      <a:pt x="1078" y="10"/>
                      <a:pt x="1054" y="1"/>
                      <a:pt x="1029"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37425" rIns="91425" bIns="37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15" name="Google Shape;1415;p41"/>
              <p:cNvSpPr/>
              <p:nvPr/>
            </p:nvSpPr>
            <p:spPr>
              <a:xfrm>
                <a:off x="860040" y="207000"/>
                <a:ext cx="63720" cy="29880"/>
              </a:xfrm>
              <a:custGeom>
                <a:avLst/>
                <a:gdLst/>
                <a:ahLst/>
                <a:cxnLst/>
                <a:rect l="l" t="t" r="r" b="b"/>
                <a:pathLst>
                  <a:path w="1555" h="735" extrusionOk="0">
                    <a:moveTo>
                      <a:pt x="1448" y="0"/>
                    </a:moveTo>
                    <a:cubicBezTo>
                      <a:pt x="1443" y="0"/>
                      <a:pt x="1437" y="1"/>
                      <a:pt x="1432" y="2"/>
                    </a:cubicBezTo>
                    <a:cubicBezTo>
                      <a:pt x="939" y="89"/>
                      <a:pt x="477" y="275"/>
                      <a:pt x="59" y="554"/>
                    </a:cubicBezTo>
                    <a:cubicBezTo>
                      <a:pt x="14" y="585"/>
                      <a:pt x="1" y="645"/>
                      <a:pt x="31" y="690"/>
                    </a:cubicBezTo>
                    <a:cubicBezTo>
                      <a:pt x="50" y="719"/>
                      <a:pt x="81" y="734"/>
                      <a:pt x="111" y="734"/>
                    </a:cubicBezTo>
                    <a:cubicBezTo>
                      <a:pt x="130" y="734"/>
                      <a:pt x="149" y="729"/>
                      <a:pt x="165" y="717"/>
                    </a:cubicBezTo>
                    <a:cubicBezTo>
                      <a:pt x="560" y="453"/>
                      <a:pt x="998" y="276"/>
                      <a:pt x="1465" y="193"/>
                    </a:cubicBezTo>
                    <a:cubicBezTo>
                      <a:pt x="1519" y="185"/>
                      <a:pt x="1555" y="135"/>
                      <a:pt x="1545" y="82"/>
                    </a:cubicBezTo>
                    <a:cubicBezTo>
                      <a:pt x="1537" y="33"/>
                      <a:pt x="1496" y="0"/>
                      <a:pt x="1448"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15100" rIns="91425" bIns="151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16" name="Google Shape;1416;p41"/>
              <p:cNvSpPr/>
              <p:nvPr/>
            </p:nvSpPr>
            <p:spPr>
              <a:xfrm>
                <a:off x="798480" y="267120"/>
                <a:ext cx="31680" cy="62280"/>
              </a:xfrm>
              <a:custGeom>
                <a:avLst/>
                <a:gdLst/>
                <a:ahLst/>
                <a:cxnLst/>
                <a:rect l="l" t="t" r="r" b="b"/>
                <a:pathLst>
                  <a:path w="782" h="1522" extrusionOk="0">
                    <a:moveTo>
                      <a:pt x="671" y="0"/>
                    </a:moveTo>
                    <a:cubicBezTo>
                      <a:pt x="640" y="0"/>
                      <a:pt x="609" y="15"/>
                      <a:pt x="590" y="42"/>
                    </a:cubicBezTo>
                    <a:cubicBezTo>
                      <a:pt x="303" y="454"/>
                      <a:pt x="108" y="914"/>
                      <a:pt x="9" y="1404"/>
                    </a:cubicBezTo>
                    <a:cubicBezTo>
                      <a:pt x="0" y="1458"/>
                      <a:pt x="34" y="1508"/>
                      <a:pt x="86" y="1519"/>
                    </a:cubicBezTo>
                    <a:cubicBezTo>
                      <a:pt x="93" y="1522"/>
                      <a:pt x="99" y="1522"/>
                      <a:pt x="105" y="1522"/>
                    </a:cubicBezTo>
                    <a:cubicBezTo>
                      <a:pt x="150" y="1522"/>
                      <a:pt x="192" y="1489"/>
                      <a:pt x="201" y="1442"/>
                    </a:cubicBezTo>
                    <a:cubicBezTo>
                      <a:pt x="293" y="976"/>
                      <a:pt x="478" y="543"/>
                      <a:pt x="750" y="153"/>
                    </a:cubicBezTo>
                    <a:cubicBezTo>
                      <a:pt x="781" y="109"/>
                      <a:pt x="770" y="47"/>
                      <a:pt x="726" y="17"/>
                    </a:cubicBezTo>
                    <a:cubicBezTo>
                      <a:pt x="710" y="6"/>
                      <a:pt x="690" y="0"/>
                      <a:pt x="671"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31300" rIns="91425" bIns="31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17" name="Google Shape;1417;p41"/>
              <p:cNvSpPr/>
              <p:nvPr/>
            </p:nvSpPr>
            <p:spPr>
              <a:xfrm>
                <a:off x="797760" y="376200"/>
                <a:ext cx="30960" cy="62640"/>
              </a:xfrm>
              <a:custGeom>
                <a:avLst/>
                <a:gdLst/>
                <a:ahLst/>
                <a:cxnLst/>
                <a:rect l="l" t="t" r="r" b="b"/>
                <a:pathLst>
                  <a:path w="756" h="1532" extrusionOk="0">
                    <a:moveTo>
                      <a:pt x="107" y="0"/>
                    </a:moveTo>
                    <a:cubicBezTo>
                      <a:pt x="101" y="0"/>
                      <a:pt x="95" y="1"/>
                      <a:pt x="90" y="2"/>
                    </a:cubicBezTo>
                    <a:cubicBezTo>
                      <a:pt x="37" y="11"/>
                      <a:pt x="1" y="60"/>
                      <a:pt x="11" y="114"/>
                    </a:cubicBezTo>
                    <a:cubicBezTo>
                      <a:pt x="98" y="607"/>
                      <a:pt x="285" y="1069"/>
                      <a:pt x="564" y="1488"/>
                    </a:cubicBezTo>
                    <a:cubicBezTo>
                      <a:pt x="581" y="1517"/>
                      <a:pt x="613" y="1532"/>
                      <a:pt x="644" y="1532"/>
                    </a:cubicBezTo>
                    <a:cubicBezTo>
                      <a:pt x="662" y="1532"/>
                      <a:pt x="681" y="1526"/>
                      <a:pt x="697" y="1517"/>
                    </a:cubicBezTo>
                    <a:cubicBezTo>
                      <a:pt x="742" y="1486"/>
                      <a:pt x="755" y="1426"/>
                      <a:pt x="725" y="1381"/>
                    </a:cubicBezTo>
                    <a:cubicBezTo>
                      <a:pt x="462" y="986"/>
                      <a:pt x="285" y="548"/>
                      <a:pt x="203" y="81"/>
                    </a:cubicBezTo>
                    <a:cubicBezTo>
                      <a:pt x="195" y="33"/>
                      <a:pt x="154" y="0"/>
                      <a:pt x="107"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31300" rIns="91425" bIns="31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18" name="Google Shape;1418;p41"/>
              <p:cNvSpPr/>
              <p:nvPr/>
            </p:nvSpPr>
            <p:spPr>
              <a:xfrm>
                <a:off x="857520" y="469800"/>
                <a:ext cx="63000" cy="30960"/>
              </a:xfrm>
              <a:custGeom>
                <a:avLst/>
                <a:gdLst/>
                <a:ahLst/>
                <a:cxnLst/>
                <a:rect l="l" t="t" r="r" b="b"/>
                <a:pathLst>
                  <a:path w="1542" h="761" extrusionOk="0">
                    <a:moveTo>
                      <a:pt x="110" y="1"/>
                    </a:moveTo>
                    <a:cubicBezTo>
                      <a:pt x="79" y="1"/>
                      <a:pt x="49" y="15"/>
                      <a:pt x="31" y="42"/>
                    </a:cubicBezTo>
                    <a:cubicBezTo>
                      <a:pt x="0" y="86"/>
                      <a:pt x="11" y="149"/>
                      <a:pt x="55" y="178"/>
                    </a:cubicBezTo>
                    <a:cubicBezTo>
                      <a:pt x="467" y="467"/>
                      <a:pt x="927" y="661"/>
                      <a:pt x="1418" y="760"/>
                    </a:cubicBezTo>
                    <a:cubicBezTo>
                      <a:pt x="1425" y="761"/>
                      <a:pt x="1430" y="761"/>
                      <a:pt x="1437" y="761"/>
                    </a:cubicBezTo>
                    <a:cubicBezTo>
                      <a:pt x="1482" y="761"/>
                      <a:pt x="1522" y="730"/>
                      <a:pt x="1531" y="683"/>
                    </a:cubicBezTo>
                    <a:cubicBezTo>
                      <a:pt x="1541" y="629"/>
                      <a:pt x="1507" y="579"/>
                      <a:pt x="1454" y="568"/>
                    </a:cubicBezTo>
                    <a:cubicBezTo>
                      <a:pt x="991" y="476"/>
                      <a:pt x="557" y="291"/>
                      <a:pt x="166" y="18"/>
                    </a:cubicBezTo>
                    <a:cubicBezTo>
                      <a:pt x="148" y="6"/>
                      <a:pt x="129" y="1"/>
                      <a:pt x="110"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15475" rIns="91425" bIns="154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19" name="Google Shape;1419;p41"/>
              <p:cNvSpPr/>
              <p:nvPr/>
            </p:nvSpPr>
            <p:spPr>
              <a:xfrm>
                <a:off x="966600" y="471600"/>
                <a:ext cx="63720" cy="29880"/>
              </a:xfrm>
              <a:custGeom>
                <a:avLst/>
                <a:gdLst/>
                <a:ahLst/>
                <a:cxnLst/>
                <a:rect l="l" t="t" r="r" b="b"/>
                <a:pathLst>
                  <a:path w="1555" h="734" extrusionOk="0">
                    <a:moveTo>
                      <a:pt x="1443" y="1"/>
                    </a:moveTo>
                    <a:cubicBezTo>
                      <a:pt x="1424" y="1"/>
                      <a:pt x="1406" y="6"/>
                      <a:pt x="1389" y="17"/>
                    </a:cubicBezTo>
                    <a:cubicBezTo>
                      <a:pt x="995" y="280"/>
                      <a:pt x="557" y="456"/>
                      <a:pt x="90" y="540"/>
                    </a:cubicBezTo>
                    <a:cubicBezTo>
                      <a:pt x="36" y="549"/>
                      <a:pt x="1" y="598"/>
                      <a:pt x="11" y="652"/>
                    </a:cubicBezTo>
                    <a:cubicBezTo>
                      <a:pt x="18" y="700"/>
                      <a:pt x="60" y="733"/>
                      <a:pt x="106" y="733"/>
                    </a:cubicBezTo>
                    <a:lnTo>
                      <a:pt x="124" y="733"/>
                    </a:lnTo>
                    <a:cubicBezTo>
                      <a:pt x="617" y="645"/>
                      <a:pt x="1079" y="459"/>
                      <a:pt x="1498" y="180"/>
                    </a:cubicBezTo>
                    <a:cubicBezTo>
                      <a:pt x="1543" y="151"/>
                      <a:pt x="1555" y="90"/>
                      <a:pt x="1525" y="44"/>
                    </a:cubicBezTo>
                    <a:cubicBezTo>
                      <a:pt x="1506" y="16"/>
                      <a:pt x="1474" y="1"/>
                      <a:pt x="1443"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15100" rIns="91425" bIns="151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20" name="Google Shape;1420;p41"/>
              <p:cNvSpPr/>
              <p:nvPr/>
            </p:nvSpPr>
            <p:spPr>
              <a:xfrm>
                <a:off x="1060200" y="379080"/>
                <a:ext cx="32040" cy="62280"/>
              </a:xfrm>
              <a:custGeom>
                <a:avLst/>
                <a:gdLst/>
                <a:ahLst/>
                <a:cxnLst/>
                <a:rect l="l" t="t" r="r" b="b"/>
                <a:pathLst>
                  <a:path w="784" h="1522" extrusionOk="0">
                    <a:moveTo>
                      <a:pt x="677" y="0"/>
                    </a:moveTo>
                    <a:cubicBezTo>
                      <a:pt x="632" y="0"/>
                      <a:pt x="591" y="32"/>
                      <a:pt x="582" y="79"/>
                    </a:cubicBezTo>
                    <a:cubicBezTo>
                      <a:pt x="489" y="544"/>
                      <a:pt x="304" y="977"/>
                      <a:pt x="31" y="1368"/>
                    </a:cubicBezTo>
                    <a:cubicBezTo>
                      <a:pt x="0" y="1412"/>
                      <a:pt x="11" y="1473"/>
                      <a:pt x="55" y="1504"/>
                    </a:cubicBezTo>
                    <a:cubicBezTo>
                      <a:pt x="74" y="1516"/>
                      <a:pt x="93" y="1521"/>
                      <a:pt x="112" y="1521"/>
                    </a:cubicBezTo>
                    <a:cubicBezTo>
                      <a:pt x="142" y="1521"/>
                      <a:pt x="174" y="1507"/>
                      <a:pt x="192" y="1480"/>
                    </a:cubicBezTo>
                    <a:cubicBezTo>
                      <a:pt x="481" y="1067"/>
                      <a:pt x="675" y="609"/>
                      <a:pt x="774" y="117"/>
                    </a:cubicBezTo>
                    <a:cubicBezTo>
                      <a:pt x="784" y="64"/>
                      <a:pt x="750" y="13"/>
                      <a:pt x="697" y="2"/>
                    </a:cubicBezTo>
                    <a:cubicBezTo>
                      <a:pt x="690" y="1"/>
                      <a:pt x="684" y="0"/>
                      <a:pt x="677"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31300" rIns="91425" bIns="31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21" name="Google Shape;1421;p41"/>
              <p:cNvSpPr/>
              <p:nvPr/>
            </p:nvSpPr>
            <p:spPr>
              <a:xfrm>
                <a:off x="1062000" y="269640"/>
                <a:ext cx="30960" cy="63000"/>
              </a:xfrm>
              <a:custGeom>
                <a:avLst/>
                <a:gdLst/>
                <a:ahLst/>
                <a:cxnLst/>
                <a:rect l="l" t="t" r="r" b="b"/>
                <a:pathLst>
                  <a:path w="756" h="1534" extrusionOk="0">
                    <a:moveTo>
                      <a:pt x="112" y="1"/>
                    </a:moveTo>
                    <a:cubicBezTo>
                      <a:pt x="94" y="1"/>
                      <a:pt x="75" y="6"/>
                      <a:pt x="58" y="17"/>
                    </a:cubicBezTo>
                    <a:cubicBezTo>
                      <a:pt x="12" y="48"/>
                      <a:pt x="0" y="108"/>
                      <a:pt x="31" y="153"/>
                    </a:cubicBezTo>
                    <a:cubicBezTo>
                      <a:pt x="294" y="548"/>
                      <a:pt x="471" y="986"/>
                      <a:pt x="553" y="1453"/>
                    </a:cubicBezTo>
                    <a:cubicBezTo>
                      <a:pt x="561" y="1501"/>
                      <a:pt x="602" y="1534"/>
                      <a:pt x="648" y="1534"/>
                    </a:cubicBezTo>
                    <a:cubicBezTo>
                      <a:pt x="654" y="1534"/>
                      <a:pt x="659" y="1534"/>
                      <a:pt x="666" y="1531"/>
                    </a:cubicBezTo>
                    <a:cubicBezTo>
                      <a:pt x="720" y="1522"/>
                      <a:pt x="756" y="1473"/>
                      <a:pt x="746" y="1419"/>
                    </a:cubicBezTo>
                    <a:cubicBezTo>
                      <a:pt x="658" y="925"/>
                      <a:pt x="472" y="464"/>
                      <a:pt x="193" y="45"/>
                    </a:cubicBezTo>
                    <a:cubicBezTo>
                      <a:pt x="175" y="16"/>
                      <a:pt x="144" y="1"/>
                      <a:pt x="112"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31675" rIns="91425" bIns="31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22" name="Google Shape;1422;p41"/>
              <p:cNvSpPr/>
              <p:nvPr/>
            </p:nvSpPr>
            <p:spPr>
              <a:xfrm>
                <a:off x="969840" y="207720"/>
                <a:ext cx="63000" cy="30960"/>
              </a:xfrm>
              <a:custGeom>
                <a:avLst/>
                <a:gdLst/>
                <a:ahLst/>
                <a:cxnLst/>
                <a:rect l="l" t="t" r="r" b="b"/>
                <a:pathLst>
                  <a:path w="1542" h="762" extrusionOk="0">
                    <a:moveTo>
                      <a:pt x="105" y="1"/>
                    </a:moveTo>
                    <a:cubicBezTo>
                      <a:pt x="59" y="1"/>
                      <a:pt x="20" y="33"/>
                      <a:pt x="10" y="80"/>
                    </a:cubicBezTo>
                    <a:cubicBezTo>
                      <a:pt x="0" y="132"/>
                      <a:pt x="35" y="184"/>
                      <a:pt x="87" y="195"/>
                    </a:cubicBezTo>
                    <a:cubicBezTo>
                      <a:pt x="552" y="287"/>
                      <a:pt x="986" y="471"/>
                      <a:pt x="1376" y="744"/>
                    </a:cubicBezTo>
                    <a:cubicBezTo>
                      <a:pt x="1393" y="756"/>
                      <a:pt x="1413" y="762"/>
                      <a:pt x="1432" y="762"/>
                    </a:cubicBezTo>
                    <a:cubicBezTo>
                      <a:pt x="1462" y="762"/>
                      <a:pt x="1492" y="749"/>
                      <a:pt x="1512" y="719"/>
                    </a:cubicBezTo>
                    <a:cubicBezTo>
                      <a:pt x="1541" y="675"/>
                      <a:pt x="1530" y="614"/>
                      <a:pt x="1486" y="584"/>
                    </a:cubicBezTo>
                    <a:cubicBezTo>
                      <a:pt x="1075" y="296"/>
                      <a:pt x="618" y="102"/>
                      <a:pt x="125" y="3"/>
                    </a:cubicBezTo>
                    <a:cubicBezTo>
                      <a:pt x="119" y="1"/>
                      <a:pt x="112" y="1"/>
                      <a:pt x="105"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15475" rIns="91425" bIns="154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23" name="Google Shape;1423;p41"/>
              <p:cNvSpPr/>
              <p:nvPr/>
            </p:nvSpPr>
            <p:spPr>
              <a:xfrm>
                <a:off x="855360" y="264240"/>
                <a:ext cx="180000" cy="180000"/>
              </a:xfrm>
              <a:custGeom>
                <a:avLst/>
                <a:gdLst/>
                <a:ahLst/>
                <a:cxnLst/>
                <a:rect l="l" t="t" r="r" b="b"/>
                <a:pathLst>
                  <a:path w="4377" h="4377" extrusionOk="0">
                    <a:moveTo>
                      <a:pt x="2188" y="194"/>
                    </a:moveTo>
                    <a:cubicBezTo>
                      <a:pt x="3286" y="194"/>
                      <a:pt x="4181" y="1088"/>
                      <a:pt x="4181" y="2188"/>
                    </a:cubicBezTo>
                    <a:cubicBezTo>
                      <a:pt x="4181" y="3287"/>
                      <a:pt x="3287" y="4181"/>
                      <a:pt x="2188" y="4181"/>
                    </a:cubicBezTo>
                    <a:cubicBezTo>
                      <a:pt x="1088" y="4181"/>
                      <a:pt x="194" y="3287"/>
                      <a:pt x="194" y="2188"/>
                    </a:cubicBezTo>
                    <a:cubicBezTo>
                      <a:pt x="194" y="1088"/>
                      <a:pt x="1088" y="194"/>
                      <a:pt x="2188" y="194"/>
                    </a:cubicBezTo>
                    <a:close/>
                    <a:moveTo>
                      <a:pt x="2188" y="0"/>
                    </a:moveTo>
                    <a:cubicBezTo>
                      <a:pt x="982" y="0"/>
                      <a:pt x="0" y="982"/>
                      <a:pt x="0" y="2188"/>
                    </a:cubicBezTo>
                    <a:cubicBezTo>
                      <a:pt x="0" y="3395"/>
                      <a:pt x="982" y="4377"/>
                      <a:pt x="2188" y="4377"/>
                    </a:cubicBezTo>
                    <a:cubicBezTo>
                      <a:pt x="3395" y="4377"/>
                      <a:pt x="4376" y="3395"/>
                      <a:pt x="4376" y="2188"/>
                    </a:cubicBezTo>
                    <a:cubicBezTo>
                      <a:pt x="4376" y="982"/>
                      <a:pt x="3395" y="0"/>
                      <a:pt x="2188"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90000" rIns="91425" bIns="900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24" name="Google Shape;1424;p41"/>
              <p:cNvSpPr/>
              <p:nvPr/>
            </p:nvSpPr>
            <p:spPr>
              <a:xfrm>
                <a:off x="915840" y="165960"/>
                <a:ext cx="61920" cy="49320"/>
              </a:xfrm>
              <a:custGeom>
                <a:avLst/>
                <a:gdLst/>
                <a:ahLst/>
                <a:cxnLst/>
                <a:rect l="l" t="t" r="r" b="b"/>
                <a:pathLst>
                  <a:path w="1514" h="1203" extrusionOk="0">
                    <a:moveTo>
                      <a:pt x="98" y="1"/>
                    </a:moveTo>
                    <a:cubicBezTo>
                      <a:pt x="46" y="1"/>
                      <a:pt x="1" y="45"/>
                      <a:pt x="1" y="98"/>
                    </a:cubicBezTo>
                    <a:lnTo>
                      <a:pt x="1" y="1092"/>
                    </a:lnTo>
                    <a:cubicBezTo>
                      <a:pt x="1" y="1146"/>
                      <a:pt x="46" y="1190"/>
                      <a:pt x="98" y="1190"/>
                    </a:cubicBezTo>
                    <a:cubicBezTo>
                      <a:pt x="152" y="1190"/>
                      <a:pt x="196" y="1146"/>
                      <a:pt x="196" y="1092"/>
                    </a:cubicBezTo>
                    <a:lnTo>
                      <a:pt x="196" y="196"/>
                    </a:lnTo>
                    <a:lnTo>
                      <a:pt x="1319" y="196"/>
                    </a:lnTo>
                    <a:lnTo>
                      <a:pt x="1319" y="1106"/>
                    </a:lnTo>
                    <a:cubicBezTo>
                      <a:pt x="1319" y="1159"/>
                      <a:pt x="1363" y="1203"/>
                      <a:pt x="1417" y="1203"/>
                    </a:cubicBezTo>
                    <a:cubicBezTo>
                      <a:pt x="1469" y="1203"/>
                      <a:pt x="1513" y="1159"/>
                      <a:pt x="1513" y="1104"/>
                    </a:cubicBezTo>
                    <a:lnTo>
                      <a:pt x="1513" y="98"/>
                    </a:lnTo>
                    <a:cubicBezTo>
                      <a:pt x="1513" y="45"/>
                      <a:pt x="1469" y="1"/>
                      <a:pt x="1417"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24825" rIns="91425" bIns="248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25" name="Google Shape;1425;p41"/>
              <p:cNvSpPr/>
              <p:nvPr/>
            </p:nvSpPr>
            <p:spPr>
              <a:xfrm>
                <a:off x="1024200" y="201960"/>
                <a:ext cx="75600" cy="75240"/>
              </a:xfrm>
              <a:custGeom>
                <a:avLst/>
                <a:gdLst/>
                <a:ahLst/>
                <a:cxnLst/>
                <a:rect l="l" t="t" r="r" b="b"/>
                <a:pathLst>
                  <a:path w="1847" h="1838" extrusionOk="0">
                    <a:moveTo>
                      <a:pt x="810" y="1"/>
                    </a:moveTo>
                    <a:cubicBezTo>
                      <a:pt x="785" y="1"/>
                      <a:pt x="760" y="10"/>
                      <a:pt x="741" y="29"/>
                    </a:cubicBezTo>
                    <a:lnTo>
                      <a:pt x="39" y="731"/>
                    </a:lnTo>
                    <a:cubicBezTo>
                      <a:pt x="0" y="769"/>
                      <a:pt x="1" y="830"/>
                      <a:pt x="39" y="868"/>
                    </a:cubicBezTo>
                    <a:cubicBezTo>
                      <a:pt x="57" y="888"/>
                      <a:pt x="81" y="897"/>
                      <a:pt x="106" y="897"/>
                    </a:cubicBezTo>
                    <a:cubicBezTo>
                      <a:pt x="131" y="897"/>
                      <a:pt x="157" y="888"/>
                      <a:pt x="176" y="868"/>
                    </a:cubicBezTo>
                    <a:lnTo>
                      <a:pt x="809" y="236"/>
                    </a:lnTo>
                    <a:lnTo>
                      <a:pt x="1603" y="1030"/>
                    </a:lnTo>
                    <a:lnTo>
                      <a:pt x="960" y="1672"/>
                    </a:lnTo>
                    <a:cubicBezTo>
                      <a:pt x="922" y="1709"/>
                      <a:pt x="922" y="1771"/>
                      <a:pt x="960" y="1809"/>
                    </a:cubicBezTo>
                    <a:cubicBezTo>
                      <a:pt x="979" y="1828"/>
                      <a:pt x="1004" y="1838"/>
                      <a:pt x="1028" y="1838"/>
                    </a:cubicBezTo>
                    <a:cubicBezTo>
                      <a:pt x="1053" y="1838"/>
                      <a:pt x="1080" y="1828"/>
                      <a:pt x="1097" y="1809"/>
                    </a:cubicBezTo>
                    <a:lnTo>
                      <a:pt x="1808" y="1098"/>
                    </a:lnTo>
                    <a:cubicBezTo>
                      <a:pt x="1846" y="1060"/>
                      <a:pt x="1846" y="999"/>
                      <a:pt x="1808" y="961"/>
                    </a:cubicBezTo>
                    <a:lnTo>
                      <a:pt x="878" y="29"/>
                    </a:lnTo>
                    <a:cubicBezTo>
                      <a:pt x="859" y="10"/>
                      <a:pt x="834" y="1"/>
                      <a:pt x="810"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37800" rIns="91425" bIns="378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26" name="Google Shape;1426;p41"/>
              <p:cNvSpPr/>
              <p:nvPr/>
            </p:nvSpPr>
            <p:spPr>
              <a:xfrm>
                <a:off x="1084320" y="324720"/>
                <a:ext cx="49320" cy="61920"/>
              </a:xfrm>
              <a:custGeom>
                <a:avLst/>
                <a:gdLst/>
                <a:ahLst/>
                <a:cxnLst/>
                <a:rect l="l" t="t" r="r" b="b"/>
                <a:pathLst>
                  <a:path w="1202" h="1513" extrusionOk="0">
                    <a:moveTo>
                      <a:pt x="110" y="1"/>
                    </a:moveTo>
                    <a:cubicBezTo>
                      <a:pt x="57" y="1"/>
                      <a:pt x="13" y="46"/>
                      <a:pt x="13" y="98"/>
                    </a:cubicBezTo>
                    <a:cubicBezTo>
                      <a:pt x="13" y="152"/>
                      <a:pt x="57" y="196"/>
                      <a:pt x="110" y="196"/>
                    </a:cubicBezTo>
                    <a:lnTo>
                      <a:pt x="1006" y="196"/>
                    </a:lnTo>
                    <a:lnTo>
                      <a:pt x="1006" y="1317"/>
                    </a:lnTo>
                    <a:lnTo>
                      <a:pt x="98" y="1317"/>
                    </a:lnTo>
                    <a:cubicBezTo>
                      <a:pt x="45" y="1317"/>
                      <a:pt x="1" y="1362"/>
                      <a:pt x="1" y="1415"/>
                    </a:cubicBezTo>
                    <a:cubicBezTo>
                      <a:pt x="1" y="1468"/>
                      <a:pt x="45" y="1512"/>
                      <a:pt x="98" y="1512"/>
                    </a:cubicBezTo>
                    <a:lnTo>
                      <a:pt x="1104" y="1512"/>
                    </a:lnTo>
                    <a:cubicBezTo>
                      <a:pt x="1159" y="1512"/>
                      <a:pt x="1202" y="1468"/>
                      <a:pt x="1202" y="1417"/>
                    </a:cubicBezTo>
                    <a:lnTo>
                      <a:pt x="1202" y="98"/>
                    </a:lnTo>
                    <a:cubicBezTo>
                      <a:pt x="1202" y="45"/>
                      <a:pt x="1158" y="1"/>
                      <a:pt x="1104"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30950" rIns="91425" bIns="3095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27" name="Google Shape;1427;p41"/>
              <p:cNvSpPr/>
              <p:nvPr/>
            </p:nvSpPr>
            <p:spPr>
              <a:xfrm>
                <a:off x="1021680" y="433800"/>
                <a:ext cx="76320" cy="74880"/>
              </a:xfrm>
              <a:custGeom>
                <a:avLst/>
                <a:gdLst/>
                <a:ahLst/>
                <a:cxnLst/>
                <a:rect l="l" t="t" r="r" b="b"/>
                <a:pathLst>
                  <a:path w="1857" h="1828" extrusionOk="0">
                    <a:moveTo>
                      <a:pt x="1048" y="0"/>
                    </a:moveTo>
                    <a:cubicBezTo>
                      <a:pt x="1023" y="0"/>
                      <a:pt x="998" y="10"/>
                      <a:pt x="979" y="29"/>
                    </a:cubicBezTo>
                    <a:cubicBezTo>
                      <a:pt x="941" y="66"/>
                      <a:pt x="941" y="128"/>
                      <a:pt x="979" y="166"/>
                    </a:cubicBezTo>
                    <a:lnTo>
                      <a:pt x="1613" y="799"/>
                    </a:lnTo>
                    <a:lnTo>
                      <a:pt x="819" y="1593"/>
                    </a:lnTo>
                    <a:lnTo>
                      <a:pt x="176" y="950"/>
                    </a:lnTo>
                    <a:cubicBezTo>
                      <a:pt x="158" y="931"/>
                      <a:pt x="133" y="922"/>
                      <a:pt x="109" y="922"/>
                    </a:cubicBezTo>
                    <a:cubicBezTo>
                      <a:pt x="84" y="922"/>
                      <a:pt x="59" y="931"/>
                      <a:pt x="39" y="950"/>
                    </a:cubicBezTo>
                    <a:cubicBezTo>
                      <a:pt x="1" y="987"/>
                      <a:pt x="1" y="1049"/>
                      <a:pt x="39" y="1087"/>
                    </a:cubicBezTo>
                    <a:lnTo>
                      <a:pt x="750" y="1798"/>
                    </a:lnTo>
                    <a:cubicBezTo>
                      <a:pt x="770" y="1818"/>
                      <a:pt x="794" y="1828"/>
                      <a:pt x="819" y="1828"/>
                    </a:cubicBezTo>
                    <a:cubicBezTo>
                      <a:pt x="843" y="1828"/>
                      <a:pt x="868" y="1818"/>
                      <a:pt x="887" y="1798"/>
                    </a:cubicBezTo>
                    <a:lnTo>
                      <a:pt x="1818" y="868"/>
                    </a:lnTo>
                    <a:cubicBezTo>
                      <a:pt x="1857" y="831"/>
                      <a:pt x="1857" y="769"/>
                      <a:pt x="1818" y="731"/>
                    </a:cubicBezTo>
                    <a:lnTo>
                      <a:pt x="1116" y="29"/>
                    </a:lnTo>
                    <a:cubicBezTo>
                      <a:pt x="1098" y="10"/>
                      <a:pt x="1073" y="0"/>
                      <a:pt x="1048"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37425" rIns="91425" bIns="37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28" name="Google Shape;1428;p41"/>
              <p:cNvSpPr/>
              <p:nvPr/>
            </p:nvSpPr>
            <p:spPr>
              <a:xfrm>
                <a:off x="912600" y="493200"/>
                <a:ext cx="61920" cy="49320"/>
              </a:xfrm>
              <a:custGeom>
                <a:avLst/>
                <a:gdLst/>
                <a:ahLst/>
                <a:cxnLst/>
                <a:rect l="l" t="t" r="r" b="b"/>
                <a:pathLst>
                  <a:path w="1513" h="1202" extrusionOk="0">
                    <a:moveTo>
                      <a:pt x="98" y="1"/>
                    </a:moveTo>
                    <a:cubicBezTo>
                      <a:pt x="44" y="1"/>
                      <a:pt x="0" y="45"/>
                      <a:pt x="0" y="98"/>
                    </a:cubicBezTo>
                    <a:lnTo>
                      <a:pt x="0" y="1104"/>
                    </a:lnTo>
                    <a:cubicBezTo>
                      <a:pt x="0" y="1158"/>
                      <a:pt x="44" y="1202"/>
                      <a:pt x="98" y="1202"/>
                    </a:cubicBezTo>
                    <a:lnTo>
                      <a:pt x="1415" y="1202"/>
                    </a:lnTo>
                    <a:cubicBezTo>
                      <a:pt x="1469" y="1202"/>
                      <a:pt x="1513" y="1159"/>
                      <a:pt x="1513" y="1104"/>
                    </a:cubicBezTo>
                    <a:lnTo>
                      <a:pt x="1513" y="111"/>
                    </a:lnTo>
                    <a:cubicBezTo>
                      <a:pt x="1513" y="58"/>
                      <a:pt x="1469" y="14"/>
                      <a:pt x="1415" y="14"/>
                    </a:cubicBezTo>
                    <a:cubicBezTo>
                      <a:pt x="1361" y="14"/>
                      <a:pt x="1318" y="58"/>
                      <a:pt x="1318" y="111"/>
                    </a:cubicBezTo>
                    <a:lnTo>
                      <a:pt x="1318" y="1006"/>
                    </a:lnTo>
                    <a:lnTo>
                      <a:pt x="195" y="1006"/>
                    </a:lnTo>
                    <a:lnTo>
                      <a:pt x="195" y="98"/>
                    </a:lnTo>
                    <a:cubicBezTo>
                      <a:pt x="195" y="45"/>
                      <a:pt x="150" y="1"/>
                      <a:pt x="98"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24825" rIns="91425" bIns="248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29" name="Google Shape;1429;p41"/>
              <p:cNvSpPr/>
              <p:nvPr/>
            </p:nvSpPr>
            <p:spPr>
              <a:xfrm>
                <a:off x="790920" y="431280"/>
                <a:ext cx="75240" cy="75240"/>
              </a:xfrm>
              <a:custGeom>
                <a:avLst/>
                <a:gdLst/>
                <a:ahLst/>
                <a:cxnLst/>
                <a:rect l="l" t="t" r="r" b="b"/>
                <a:pathLst>
                  <a:path w="1838" h="1838" extrusionOk="0">
                    <a:moveTo>
                      <a:pt x="809" y="0"/>
                    </a:moveTo>
                    <a:cubicBezTo>
                      <a:pt x="784" y="0"/>
                      <a:pt x="759" y="10"/>
                      <a:pt x="740" y="29"/>
                    </a:cubicBezTo>
                    <a:lnTo>
                      <a:pt x="29" y="741"/>
                    </a:lnTo>
                    <a:cubicBezTo>
                      <a:pt x="10" y="759"/>
                      <a:pt x="0" y="784"/>
                      <a:pt x="0" y="810"/>
                    </a:cubicBezTo>
                    <a:cubicBezTo>
                      <a:pt x="0" y="835"/>
                      <a:pt x="11" y="861"/>
                      <a:pt x="29" y="878"/>
                    </a:cubicBezTo>
                    <a:lnTo>
                      <a:pt x="960" y="1809"/>
                    </a:lnTo>
                    <a:cubicBezTo>
                      <a:pt x="978" y="1828"/>
                      <a:pt x="1004" y="1838"/>
                      <a:pt x="1028" y="1838"/>
                    </a:cubicBezTo>
                    <a:cubicBezTo>
                      <a:pt x="1054" y="1838"/>
                      <a:pt x="1078" y="1828"/>
                      <a:pt x="1097" y="1809"/>
                    </a:cubicBezTo>
                    <a:lnTo>
                      <a:pt x="1799" y="1107"/>
                    </a:lnTo>
                    <a:cubicBezTo>
                      <a:pt x="1837" y="1070"/>
                      <a:pt x="1837" y="1009"/>
                      <a:pt x="1799" y="970"/>
                    </a:cubicBezTo>
                    <a:cubicBezTo>
                      <a:pt x="1780" y="951"/>
                      <a:pt x="1756" y="941"/>
                      <a:pt x="1731" y="941"/>
                    </a:cubicBezTo>
                    <a:cubicBezTo>
                      <a:pt x="1706" y="941"/>
                      <a:pt x="1681" y="951"/>
                      <a:pt x="1662" y="970"/>
                    </a:cubicBezTo>
                    <a:lnTo>
                      <a:pt x="1028" y="1603"/>
                    </a:lnTo>
                    <a:lnTo>
                      <a:pt x="234" y="810"/>
                    </a:lnTo>
                    <a:lnTo>
                      <a:pt x="878" y="166"/>
                    </a:lnTo>
                    <a:cubicBezTo>
                      <a:pt x="915" y="130"/>
                      <a:pt x="914" y="68"/>
                      <a:pt x="878" y="29"/>
                    </a:cubicBezTo>
                    <a:cubicBezTo>
                      <a:pt x="859" y="10"/>
                      <a:pt x="834" y="0"/>
                      <a:pt x="809"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37800" rIns="91425" bIns="378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30" name="Google Shape;1430;p41"/>
              <p:cNvSpPr/>
              <p:nvPr/>
            </p:nvSpPr>
            <p:spPr>
              <a:xfrm>
                <a:off x="757080" y="321840"/>
                <a:ext cx="49320" cy="61920"/>
              </a:xfrm>
              <a:custGeom>
                <a:avLst/>
                <a:gdLst/>
                <a:ahLst/>
                <a:cxnLst/>
                <a:rect l="l" t="t" r="r" b="b"/>
                <a:pathLst>
                  <a:path w="1202" h="1513" extrusionOk="0">
                    <a:moveTo>
                      <a:pt x="98" y="0"/>
                    </a:moveTo>
                    <a:cubicBezTo>
                      <a:pt x="45" y="0"/>
                      <a:pt x="1" y="44"/>
                      <a:pt x="1" y="98"/>
                    </a:cubicBezTo>
                    <a:lnTo>
                      <a:pt x="1" y="1415"/>
                    </a:lnTo>
                    <a:cubicBezTo>
                      <a:pt x="1" y="1469"/>
                      <a:pt x="45" y="1513"/>
                      <a:pt x="98" y="1513"/>
                    </a:cubicBezTo>
                    <a:lnTo>
                      <a:pt x="1092" y="1513"/>
                    </a:lnTo>
                    <a:cubicBezTo>
                      <a:pt x="1146" y="1513"/>
                      <a:pt x="1190" y="1469"/>
                      <a:pt x="1190" y="1415"/>
                    </a:cubicBezTo>
                    <a:cubicBezTo>
                      <a:pt x="1190" y="1361"/>
                      <a:pt x="1146" y="1318"/>
                      <a:pt x="1092" y="1318"/>
                    </a:cubicBezTo>
                    <a:lnTo>
                      <a:pt x="196" y="1318"/>
                    </a:lnTo>
                    <a:lnTo>
                      <a:pt x="196" y="194"/>
                    </a:lnTo>
                    <a:lnTo>
                      <a:pt x="1104" y="194"/>
                    </a:lnTo>
                    <a:cubicBezTo>
                      <a:pt x="1158" y="194"/>
                      <a:pt x="1202" y="151"/>
                      <a:pt x="1202" y="98"/>
                    </a:cubicBezTo>
                    <a:cubicBezTo>
                      <a:pt x="1202" y="44"/>
                      <a:pt x="1158" y="0"/>
                      <a:pt x="1104"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30950" rIns="91425" bIns="3095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31" name="Google Shape;1431;p41"/>
              <p:cNvSpPr/>
              <p:nvPr/>
            </p:nvSpPr>
            <p:spPr>
              <a:xfrm>
                <a:off x="792720" y="199800"/>
                <a:ext cx="75960" cy="74880"/>
              </a:xfrm>
              <a:custGeom>
                <a:avLst/>
                <a:gdLst/>
                <a:ahLst/>
                <a:cxnLst/>
                <a:rect l="l" t="t" r="r" b="b"/>
                <a:pathLst>
                  <a:path w="1856" h="1828" extrusionOk="0">
                    <a:moveTo>
                      <a:pt x="1038" y="1"/>
                    </a:moveTo>
                    <a:cubicBezTo>
                      <a:pt x="1013" y="1"/>
                      <a:pt x="987" y="10"/>
                      <a:pt x="968" y="29"/>
                    </a:cubicBezTo>
                    <a:lnTo>
                      <a:pt x="38" y="960"/>
                    </a:lnTo>
                    <a:cubicBezTo>
                      <a:pt x="0" y="996"/>
                      <a:pt x="0" y="1058"/>
                      <a:pt x="38" y="1097"/>
                    </a:cubicBezTo>
                    <a:lnTo>
                      <a:pt x="740" y="1798"/>
                    </a:lnTo>
                    <a:cubicBezTo>
                      <a:pt x="759" y="1818"/>
                      <a:pt x="784" y="1828"/>
                      <a:pt x="808" y="1828"/>
                    </a:cubicBezTo>
                    <a:cubicBezTo>
                      <a:pt x="834" y="1828"/>
                      <a:pt x="858" y="1818"/>
                      <a:pt x="877" y="1798"/>
                    </a:cubicBezTo>
                    <a:cubicBezTo>
                      <a:pt x="916" y="1762"/>
                      <a:pt x="916" y="1700"/>
                      <a:pt x="877" y="1661"/>
                    </a:cubicBezTo>
                    <a:lnTo>
                      <a:pt x="243" y="1028"/>
                    </a:lnTo>
                    <a:lnTo>
                      <a:pt x="1038" y="234"/>
                    </a:lnTo>
                    <a:lnTo>
                      <a:pt x="1680" y="878"/>
                    </a:lnTo>
                    <a:cubicBezTo>
                      <a:pt x="1699" y="897"/>
                      <a:pt x="1723" y="906"/>
                      <a:pt x="1747" y="906"/>
                    </a:cubicBezTo>
                    <a:cubicBezTo>
                      <a:pt x="1773" y="906"/>
                      <a:pt x="1798" y="896"/>
                      <a:pt x="1817" y="878"/>
                    </a:cubicBezTo>
                    <a:cubicBezTo>
                      <a:pt x="1856" y="840"/>
                      <a:pt x="1856" y="779"/>
                      <a:pt x="1817" y="741"/>
                    </a:cubicBezTo>
                    <a:lnTo>
                      <a:pt x="1106" y="29"/>
                    </a:lnTo>
                    <a:cubicBezTo>
                      <a:pt x="1088" y="10"/>
                      <a:pt x="1063" y="1"/>
                      <a:pt x="1038"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37425" rIns="91425" bIns="37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32" name="Google Shape;1432;p41"/>
              <p:cNvSpPr/>
              <p:nvPr/>
            </p:nvSpPr>
            <p:spPr>
              <a:xfrm>
                <a:off x="605160" y="381960"/>
                <a:ext cx="54360" cy="16920"/>
              </a:xfrm>
              <a:custGeom>
                <a:avLst/>
                <a:gdLst/>
                <a:ahLst/>
                <a:cxnLst/>
                <a:rect l="l" t="t" r="r" b="b"/>
                <a:pathLst>
                  <a:path w="1329" h="419" extrusionOk="0">
                    <a:moveTo>
                      <a:pt x="1187" y="1"/>
                    </a:moveTo>
                    <a:cubicBezTo>
                      <a:pt x="801" y="1"/>
                      <a:pt x="429" y="82"/>
                      <a:pt x="73" y="232"/>
                    </a:cubicBezTo>
                    <a:cubicBezTo>
                      <a:pt x="22" y="252"/>
                      <a:pt x="0" y="311"/>
                      <a:pt x="21" y="360"/>
                    </a:cubicBezTo>
                    <a:cubicBezTo>
                      <a:pt x="37" y="396"/>
                      <a:pt x="72" y="418"/>
                      <a:pt x="110" y="418"/>
                    </a:cubicBezTo>
                    <a:cubicBezTo>
                      <a:pt x="122" y="418"/>
                      <a:pt x="135" y="416"/>
                      <a:pt x="148" y="410"/>
                    </a:cubicBezTo>
                    <a:cubicBezTo>
                      <a:pt x="481" y="270"/>
                      <a:pt x="837" y="196"/>
                      <a:pt x="1191" y="196"/>
                    </a:cubicBezTo>
                    <a:cubicBezTo>
                      <a:pt x="1203" y="196"/>
                      <a:pt x="1216" y="196"/>
                      <a:pt x="1229" y="196"/>
                    </a:cubicBezTo>
                    <a:cubicBezTo>
                      <a:pt x="1233" y="197"/>
                      <a:pt x="1236" y="197"/>
                      <a:pt x="1240" y="197"/>
                    </a:cubicBezTo>
                    <a:cubicBezTo>
                      <a:pt x="1290" y="197"/>
                      <a:pt x="1328" y="150"/>
                      <a:pt x="1328" y="100"/>
                    </a:cubicBezTo>
                    <a:cubicBezTo>
                      <a:pt x="1329" y="47"/>
                      <a:pt x="1285" y="1"/>
                      <a:pt x="1232" y="1"/>
                    </a:cubicBezTo>
                    <a:cubicBezTo>
                      <a:pt x="1217" y="1"/>
                      <a:pt x="1202" y="1"/>
                      <a:pt x="1187"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8625" rIns="91425" bIns="86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33" name="Google Shape;1433;p41"/>
              <p:cNvSpPr/>
              <p:nvPr/>
            </p:nvSpPr>
            <p:spPr>
              <a:xfrm>
                <a:off x="543240" y="415080"/>
                <a:ext cx="34560" cy="46800"/>
              </a:xfrm>
              <a:custGeom>
                <a:avLst/>
                <a:gdLst/>
                <a:ahLst/>
                <a:cxnLst/>
                <a:rect l="l" t="t" r="r" b="b"/>
                <a:pathLst>
                  <a:path w="852" h="1144" extrusionOk="0">
                    <a:moveTo>
                      <a:pt x="745" y="0"/>
                    </a:moveTo>
                    <a:cubicBezTo>
                      <a:pt x="721" y="0"/>
                      <a:pt x="696" y="9"/>
                      <a:pt x="677" y="27"/>
                    </a:cubicBezTo>
                    <a:cubicBezTo>
                      <a:pt x="391" y="308"/>
                      <a:pt x="171" y="639"/>
                      <a:pt x="20" y="1009"/>
                    </a:cubicBezTo>
                    <a:cubicBezTo>
                      <a:pt x="1" y="1061"/>
                      <a:pt x="25" y="1116"/>
                      <a:pt x="74" y="1137"/>
                    </a:cubicBezTo>
                    <a:cubicBezTo>
                      <a:pt x="86" y="1141"/>
                      <a:pt x="99" y="1144"/>
                      <a:pt x="111" y="1144"/>
                    </a:cubicBezTo>
                    <a:cubicBezTo>
                      <a:pt x="151" y="1144"/>
                      <a:pt x="187" y="1121"/>
                      <a:pt x="200" y="1082"/>
                    </a:cubicBezTo>
                    <a:cubicBezTo>
                      <a:pt x="341" y="735"/>
                      <a:pt x="546" y="428"/>
                      <a:pt x="813" y="167"/>
                    </a:cubicBezTo>
                    <a:cubicBezTo>
                      <a:pt x="852" y="129"/>
                      <a:pt x="852" y="68"/>
                      <a:pt x="814" y="30"/>
                    </a:cubicBezTo>
                    <a:cubicBezTo>
                      <a:pt x="796" y="10"/>
                      <a:pt x="770" y="0"/>
                      <a:pt x="745"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23400" rIns="91425" bIns="234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34" name="Google Shape;1434;p41"/>
              <p:cNvSpPr/>
              <p:nvPr/>
            </p:nvSpPr>
            <p:spPr>
              <a:xfrm>
                <a:off x="535320" y="496080"/>
                <a:ext cx="17640" cy="54000"/>
              </a:xfrm>
              <a:custGeom>
                <a:avLst/>
                <a:gdLst/>
                <a:ahLst/>
                <a:cxnLst/>
                <a:rect l="l" t="t" r="r" b="b"/>
                <a:pathLst>
                  <a:path w="434" h="1316" extrusionOk="0">
                    <a:moveTo>
                      <a:pt x="97" y="1"/>
                    </a:moveTo>
                    <a:cubicBezTo>
                      <a:pt x="51" y="1"/>
                      <a:pt x="5" y="46"/>
                      <a:pt x="5" y="98"/>
                    </a:cubicBezTo>
                    <a:cubicBezTo>
                      <a:pt x="0" y="498"/>
                      <a:pt x="78" y="887"/>
                      <a:pt x="235" y="1256"/>
                    </a:cubicBezTo>
                    <a:cubicBezTo>
                      <a:pt x="250" y="1293"/>
                      <a:pt x="286" y="1315"/>
                      <a:pt x="324" y="1315"/>
                    </a:cubicBezTo>
                    <a:cubicBezTo>
                      <a:pt x="338" y="1315"/>
                      <a:pt x="350" y="1312"/>
                      <a:pt x="361" y="1307"/>
                    </a:cubicBezTo>
                    <a:cubicBezTo>
                      <a:pt x="412" y="1288"/>
                      <a:pt x="434" y="1230"/>
                      <a:pt x="413" y="1180"/>
                    </a:cubicBezTo>
                    <a:cubicBezTo>
                      <a:pt x="268" y="836"/>
                      <a:pt x="196" y="473"/>
                      <a:pt x="199" y="100"/>
                    </a:cubicBezTo>
                    <a:cubicBezTo>
                      <a:pt x="201" y="46"/>
                      <a:pt x="156" y="1"/>
                      <a:pt x="103" y="1"/>
                    </a:cubicBezTo>
                    <a:cubicBezTo>
                      <a:pt x="101" y="1"/>
                      <a:pt x="99" y="1"/>
                      <a:pt x="97"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27000" rIns="91425" bIns="270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35" name="Google Shape;1435;p41"/>
              <p:cNvSpPr/>
              <p:nvPr/>
            </p:nvSpPr>
            <p:spPr>
              <a:xfrm>
                <a:off x="568080" y="578160"/>
                <a:ext cx="47520" cy="33840"/>
              </a:xfrm>
              <a:custGeom>
                <a:avLst/>
                <a:gdLst/>
                <a:ahLst/>
                <a:cxnLst/>
                <a:rect l="l" t="t" r="r" b="b"/>
                <a:pathLst>
                  <a:path w="1165" h="829" extrusionOk="0">
                    <a:moveTo>
                      <a:pt x="107" y="0"/>
                    </a:moveTo>
                    <a:cubicBezTo>
                      <a:pt x="83" y="0"/>
                      <a:pt x="58" y="10"/>
                      <a:pt x="39" y="28"/>
                    </a:cubicBezTo>
                    <a:cubicBezTo>
                      <a:pt x="1" y="65"/>
                      <a:pt x="1" y="127"/>
                      <a:pt x="38" y="165"/>
                    </a:cubicBezTo>
                    <a:cubicBezTo>
                      <a:pt x="319" y="451"/>
                      <a:pt x="649" y="672"/>
                      <a:pt x="1019" y="822"/>
                    </a:cubicBezTo>
                    <a:cubicBezTo>
                      <a:pt x="1032" y="826"/>
                      <a:pt x="1044" y="829"/>
                      <a:pt x="1057" y="829"/>
                    </a:cubicBezTo>
                    <a:cubicBezTo>
                      <a:pt x="1095" y="829"/>
                      <a:pt x="1131" y="806"/>
                      <a:pt x="1143" y="770"/>
                    </a:cubicBezTo>
                    <a:cubicBezTo>
                      <a:pt x="1164" y="719"/>
                      <a:pt x="1140" y="663"/>
                      <a:pt x="1091" y="642"/>
                    </a:cubicBezTo>
                    <a:cubicBezTo>
                      <a:pt x="745" y="502"/>
                      <a:pt x="438" y="297"/>
                      <a:pt x="176" y="29"/>
                    </a:cubicBezTo>
                    <a:cubicBezTo>
                      <a:pt x="157" y="10"/>
                      <a:pt x="132" y="0"/>
                      <a:pt x="107"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16900" rIns="91425" bIns="169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36" name="Google Shape;1436;p41"/>
              <p:cNvSpPr/>
              <p:nvPr/>
            </p:nvSpPr>
            <p:spPr>
              <a:xfrm>
                <a:off x="649440" y="603720"/>
                <a:ext cx="54360" cy="16920"/>
              </a:xfrm>
              <a:custGeom>
                <a:avLst/>
                <a:gdLst/>
                <a:ahLst/>
                <a:cxnLst/>
                <a:rect l="l" t="t" r="r" b="b"/>
                <a:pathLst>
                  <a:path w="1330" h="416" extrusionOk="0">
                    <a:moveTo>
                      <a:pt x="1219" y="0"/>
                    </a:moveTo>
                    <a:cubicBezTo>
                      <a:pt x="1207" y="0"/>
                      <a:pt x="1194" y="3"/>
                      <a:pt x="1182" y="8"/>
                    </a:cubicBezTo>
                    <a:cubicBezTo>
                      <a:pt x="845" y="148"/>
                      <a:pt x="493" y="222"/>
                      <a:pt x="130" y="222"/>
                    </a:cubicBezTo>
                    <a:lnTo>
                      <a:pt x="99" y="222"/>
                    </a:lnTo>
                    <a:cubicBezTo>
                      <a:pt x="46" y="222"/>
                      <a:pt x="3" y="263"/>
                      <a:pt x="3" y="317"/>
                    </a:cubicBezTo>
                    <a:cubicBezTo>
                      <a:pt x="0" y="371"/>
                      <a:pt x="44" y="416"/>
                      <a:pt x="98" y="416"/>
                    </a:cubicBezTo>
                    <a:lnTo>
                      <a:pt x="130" y="416"/>
                    </a:lnTo>
                    <a:cubicBezTo>
                      <a:pt x="518" y="416"/>
                      <a:pt x="898" y="338"/>
                      <a:pt x="1256" y="187"/>
                    </a:cubicBezTo>
                    <a:cubicBezTo>
                      <a:pt x="1308" y="167"/>
                      <a:pt x="1330" y="109"/>
                      <a:pt x="1309" y="59"/>
                    </a:cubicBezTo>
                    <a:cubicBezTo>
                      <a:pt x="1293" y="22"/>
                      <a:pt x="1257" y="0"/>
                      <a:pt x="1219"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8625" rIns="91425" bIns="86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37" name="Google Shape;1437;p41"/>
              <p:cNvSpPr/>
              <p:nvPr/>
            </p:nvSpPr>
            <p:spPr>
              <a:xfrm>
                <a:off x="731160" y="540720"/>
                <a:ext cx="34560" cy="46800"/>
              </a:xfrm>
              <a:custGeom>
                <a:avLst/>
                <a:gdLst/>
                <a:ahLst/>
                <a:cxnLst/>
                <a:rect l="l" t="t" r="r" b="b"/>
                <a:pathLst>
                  <a:path w="852" h="1144" extrusionOk="0">
                    <a:moveTo>
                      <a:pt x="742" y="0"/>
                    </a:moveTo>
                    <a:cubicBezTo>
                      <a:pt x="704" y="0"/>
                      <a:pt x="667" y="24"/>
                      <a:pt x="652" y="62"/>
                    </a:cubicBezTo>
                    <a:cubicBezTo>
                      <a:pt x="511" y="408"/>
                      <a:pt x="306" y="715"/>
                      <a:pt x="38" y="977"/>
                    </a:cubicBezTo>
                    <a:cubicBezTo>
                      <a:pt x="0" y="1014"/>
                      <a:pt x="0" y="1076"/>
                      <a:pt x="37" y="1115"/>
                    </a:cubicBezTo>
                    <a:cubicBezTo>
                      <a:pt x="56" y="1133"/>
                      <a:pt x="82" y="1143"/>
                      <a:pt x="108" y="1143"/>
                    </a:cubicBezTo>
                    <a:cubicBezTo>
                      <a:pt x="132" y="1143"/>
                      <a:pt x="157" y="1134"/>
                      <a:pt x="174" y="1117"/>
                    </a:cubicBezTo>
                    <a:cubicBezTo>
                      <a:pt x="461" y="836"/>
                      <a:pt x="681" y="506"/>
                      <a:pt x="830" y="135"/>
                    </a:cubicBezTo>
                    <a:cubicBezTo>
                      <a:pt x="851" y="85"/>
                      <a:pt x="827" y="29"/>
                      <a:pt x="778" y="8"/>
                    </a:cubicBezTo>
                    <a:cubicBezTo>
                      <a:pt x="766" y="3"/>
                      <a:pt x="754" y="0"/>
                      <a:pt x="742"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23400" rIns="91425" bIns="234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38" name="Google Shape;1438;p41"/>
              <p:cNvSpPr/>
              <p:nvPr/>
            </p:nvSpPr>
            <p:spPr>
              <a:xfrm>
                <a:off x="756360" y="452160"/>
                <a:ext cx="17640" cy="53640"/>
              </a:xfrm>
              <a:custGeom>
                <a:avLst/>
                <a:gdLst/>
                <a:ahLst/>
                <a:cxnLst/>
                <a:rect l="l" t="t" r="r" b="b"/>
                <a:pathLst>
                  <a:path w="435" h="1314" extrusionOk="0">
                    <a:moveTo>
                      <a:pt x="111" y="0"/>
                    </a:moveTo>
                    <a:cubicBezTo>
                      <a:pt x="98" y="0"/>
                      <a:pt x="86" y="3"/>
                      <a:pt x="74" y="8"/>
                    </a:cubicBezTo>
                    <a:cubicBezTo>
                      <a:pt x="22" y="28"/>
                      <a:pt x="0" y="86"/>
                      <a:pt x="21" y="135"/>
                    </a:cubicBezTo>
                    <a:cubicBezTo>
                      <a:pt x="167" y="479"/>
                      <a:pt x="239" y="842"/>
                      <a:pt x="235" y="1215"/>
                    </a:cubicBezTo>
                    <a:cubicBezTo>
                      <a:pt x="235" y="1269"/>
                      <a:pt x="278" y="1314"/>
                      <a:pt x="333" y="1314"/>
                    </a:cubicBezTo>
                    <a:cubicBezTo>
                      <a:pt x="384" y="1314"/>
                      <a:pt x="428" y="1272"/>
                      <a:pt x="431" y="1219"/>
                    </a:cubicBezTo>
                    <a:cubicBezTo>
                      <a:pt x="435" y="818"/>
                      <a:pt x="357" y="429"/>
                      <a:pt x="201" y="60"/>
                    </a:cubicBezTo>
                    <a:cubicBezTo>
                      <a:pt x="185" y="23"/>
                      <a:pt x="149" y="0"/>
                      <a:pt x="111"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27000" rIns="91425" bIns="270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39" name="Google Shape;1439;p41"/>
              <p:cNvSpPr/>
              <p:nvPr/>
            </p:nvSpPr>
            <p:spPr>
              <a:xfrm>
                <a:off x="693360" y="390240"/>
                <a:ext cx="47880" cy="33840"/>
              </a:xfrm>
              <a:custGeom>
                <a:avLst/>
                <a:gdLst/>
                <a:ahLst/>
                <a:cxnLst/>
                <a:rect l="l" t="t" r="r" b="b"/>
                <a:pathLst>
                  <a:path w="1167" h="831" extrusionOk="0">
                    <a:moveTo>
                      <a:pt x="111" y="1"/>
                    </a:moveTo>
                    <a:cubicBezTo>
                      <a:pt x="73" y="1"/>
                      <a:pt x="37" y="24"/>
                      <a:pt x="21" y="62"/>
                    </a:cubicBezTo>
                    <a:cubicBezTo>
                      <a:pt x="0" y="112"/>
                      <a:pt x="26" y="168"/>
                      <a:pt x="75" y="189"/>
                    </a:cubicBezTo>
                    <a:cubicBezTo>
                      <a:pt x="420" y="328"/>
                      <a:pt x="729" y="534"/>
                      <a:pt x="991" y="802"/>
                    </a:cubicBezTo>
                    <a:cubicBezTo>
                      <a:pt x="1009" y="821"/>
                      <a:pt x="1036" y="831"/>
                      <a:pt x="1061" y="831"/>
                    </a:cubicBezTo>
                    <a:cubicBezTo>
                      <a:pt x="1085" y="831"/>
                      <a:pt x="1110" y="821"/>
                      <a:pt x="1128" y="802"/>
                    </a:cubicBezTo>
                    <a:cubicBezTo>
                      <a:pt x="1166" y="765"/>
                      <a:pt x="1166" y="703"/>
                      <a:pt x="1129" y="665"/>
                    </a:cubicBezTo>
                    <a:cubicBezTo>
                      <a:pt x="848" y="379"/>
                      <a:pt x="518" y="157"/>
                      <a:pt x="147" y="8"/>
                    </a:cubicBezTo>
                    <a:cubicBezTo>
                      <a:pt x="135" y="3"/>
                      <a:pt x="123" y="1"/>
                      <a:pt x="111"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16900" rIns="91425" bIns="169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40" name="Google Shape;1440;p41"/>
              <p:cNvSpPr/>
              <p:nvPr/>
            </p:nvSpPr>
            <p:spPr>
              <a:xfrm>
                <a:off x="580320" y="429120"/>
                <a:ext cx="148680" cy="144360"/>
              </a:xfrm>
              <a:custGeom>
                <a:avLst/>
                <a:gdLst/>
                <a:ahLst/>
                <a:cxnLst/>
                <a:rect l="l" t="t" r="r" b="b"/>
                <a:pathLst>
                  <a:path w="3622" h="3509" extrusionOk="0">
                    <a:moveTo>
                      <a:pt x="1808" y="194"/>
                    </a:moveTo>
                    <a:cubicBezTo>
                      <a:pt x="1905" y="194"/>
                      <a:pt x="2002" y="204"/>
                      <a:pt x="2101" y="222"/>
                    </a:cubicBezTo>
                    <a:cubicBezTo>
                      <a:pt x="2510" y="299"/>
                      <a:pt x="2864" y="531"/>
                      <a:pt x="3099" y="874"/>
                    </a:cubicBezTo>
                    <a:cubicBezTo>
                      <a:pt x="3334" y="1218"/>
                      <a:pt x="3421" y="1633"/>
                      <a:pt x="3344" y="2041"/>
                    </a:cubicBezTo>
                    <a:cubicBezTo>
                      <a:pt x="3267" y="2450"/>
                      <a:pt x="3034" y="2805"/>
                      <a:pt x="2691" y="3039"/>
                    </a:cubicBezTo>
                    <a:cubicBezTo>
                      <a:pt x="2429" y="3218"/>
                      <a:pt x="2125" y="3311"/>
                      <a:pt x="1814" y="3311"/>
                    </a:cubicBezTo>
                    <a:cubicBezTo>
                      <a:pt x="1717" y="3311"/>
                      <a:pt x="1620" y="3302"/>
                      <a:pt x="1523" y="3284"/>
                    </a:cubicBezTo>
                    <a:cubicBezTo>
                      <a:pt x="1114" y="3207"/>
                      <a:pt x="759" y="2975"/>
                      <a:pt x="525" y="2631"/>
                    </a:cubicBezTo>
                    <a:cubicBezTo>
                      <a:pt x="290" y="2288"/>
                      <a:pt x="204" y="1872"/>
                      <a:pt x="280" y="1464"/>
                    </a:cubicBezTo>
                    <a:cubicBezTo>
                      <a:pt x="357" y="1055"/>
                      <a:pt x="589" y="701"/>
                      <a:pt x="933" y="466"/>
                    </a:cubicBezTo>
                    <a:cubicBezTo>
                      <a:pt x="1195" y="288"/>
                      <a:pt x="1498" y="194"/>
                      <a:pt x="1808" y="194"/>
                    </a:cubicBezTo>
                    <a:close/>
                    <a:moveTo>
                      <a:pt x="1805" y="0"/>
                    </a:moveTo>
                    <a:cubicBezTo>
                      <a:pt x="1457" y="0"/>
                      <a:pt x="1117" y="105"/>
                      <a:pt x="823" y="306"/>
                    </a:cubicBezTo>
                    <a:cubicBezTo>
                      <a:pt x="437" y="568"/>
                      <a:pt x="175" y="968"/>
                      <a:pt x="88" y="1428"/>
                    </a:cubicBezTo>
                    <a:cubicBezTo>
                      <a:pt x="1" y="1889"/>
                      <a:pt x="98" y="2355"/>
                      <a:pt x="363" y="2742"/>
                    </a:cubicBezTo>
                    <a:cubicBezTo>
                      <a:pt x="626" y="3128"/>
                      <a:pt x="1025" y="3390"/>
                      <a:pt x="1486" y="3477"/>
                    </a:cubicBezTo>
                    <a:cubicBezTo>
                      <a:pt x="1595" y="3499"/>
                      <a:pt x="1705" y="3509"/>
                      <a:pt x="1815" y="3509"/>
                    </a:cubicBezTo>
                    <a:cubicBezTo>
                      <a:pt x="2165" y="3509"/>
                      <a:pt x="2505" y="3403"/>
                      <a:pt x="2799" y="3203"/>
                    </a:cubicBezTo>
                    <a:cubicBezTo>
                      <a:pt x="3186" y="2940"/>
                      <a:pt x="3448" y="2540"/>
                      <a:pt x="3534" y="2080"/>
                    </a:cubicBezTo>
                    <a:cubicBezTo>
                      <a:pt x="3621" y="1619"/>
                      <a:pt x="3525" y="1153"/>
                      <a:pt x="3259" y="767"/>
                    </a:cubicBezTo>
                    <a:cubicBezTo>
                      <a:pt x="2996" y="380"/>
                      <a:pt x="2598" y="118"/>
                      <a:pt x="2137" y="32"/>
                    </a:cubicBezTo>
                    <a:cubicBezTo>
                      <a:pt x="2026" y="11"/>
                      <a:pt x="1915" y="0"/>
                      <a:pt x="1805"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72350" rIns="91425" bIns="7235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41" name="Google Shape;1441;p41"/>
              <p:cNvSpPr/>
              <p:nvPr/>
            </p:nvSpPr>
            <p:spPr>
              <a:xfrm>
                <a:off x="651600" y="349920"/>
                <a:ext cx="56520" cy="47880"/>
              </a:xfrm>
              <a:custGeom>
                <a:avLst/>
                <a:gdLst/>
                <a:ahLst/>
                <a:cxnLst/>
                <a:rect l="l" t="t" r="r" b="b"/>
                <a:pathLst>
                  <a:path w="1383" h="1175" extrusionOk="0">
                    <a:moveTo>
                      <a:pt x="251" y="1"/>
                    </a:moveTo>
                    <a:cubicBezTo>
                      <a:pt x="232" y="1"/>
                      <a:pt x="213" y="7"/>
                      <a:pt x="197" y="18"/>
                    </a:cubicBezTo>
                    <a:cubicBezTo>
                      <a:pt x="175" y="34"/>
                      <a:pt x="160" y="57"/>
                      <a:pt x="155" y="82"/>
                    </a:cubicBezTo>
                    <a:lnTo>
                      <a:pt x="11" y="855"/>
                    </a:lnTo>
                    <a:cubicBezTo>
                      <a:pt x="1" y="909"/>
                      <a:pt x="35" y="959"/>
                      <a:pt x="88" y="968"/>
                    </a:cubicBezTo>
                    <a:cubicBezTo>
                      <a:pt x="95" y="969"/>
                      <a:pt x="101" y="970"/>
                      <a:pt x="107" y="970"/>
                    </a:cubicBezTo>
                    <a:cubicBezTo>
                      <a:pt x="153" y="970"/>
                      <a:pt x="194" y="938"/>
                      <a:pt x="202" y="890"/>
                    </a:cubicBezTo>
                    <a:lnTo>
                      <a:pt x="330" y="214"/>
                    </a:lnTo>
                    <a:lnTo>
                      <a:pt x="1163" y="372"/>
                    </a:lnTo>
                    <a:lnTo>
                      <a:pt x="1033" y="1059"/>
                    </a:lnTo>
                    <a:cubicBezTo>
                      <a:pt x="1024" y="1113"/>
                      <a:pt x="1058" y="1164"/>
                      <a:pt x="1112" y="1173"/>
                    </a:cubicBezTo>
                    <a:cubicBezTo>
                      <a:pt x="1117" y="1174"/>
                      <a:pt x="1124" y="1174"/>
                      <a:pt x="1129" y="1174"/>
                    </a:cubicBezTo>
                    <a:cubicBezTo>
                      <a:pt x="1174" y="1174"/>
                      <a:pt x="1216" y="1143"/>
                      <a:pt x="1225" y="1094"/>
                    </a:cubicBezTo>
                    <a:lnTo>
                      <a:pt x="1373" y="310"/>
                    </a:lnTo>
                    <a:cubicBezTo>
                      <a:pt x="1383" y="258"/>
                      <a:pt x="1349" y="206"/>
                      <a:pt x="1295" y="197"/>
                    </a:cubicBezTo>
                    <a:lnTo>
                      <a:pt x="269" y="3"/>
                    </a:lnTo>
                    <a:cubicBezTo>
                      <a:pt x="263" y="2"/>
                      <a:pt x="257" y="1"/>
                      <a:pt x="251"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24100" rIns="91425" bIns="241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42" name="Google Shape;1442;p41"/>
              <p:cNvSpPr/>
              <p:nvPr/>
            </p:nvSpPr>
            <p:spPr>
              <a:xfrm>
                <a:off x="732600" y="398160"/>
                <a:ext cx="59760" cy="61920"/>
              </a:xfrm>
              <a:custGeom>
                <a:avLst/>
                <a:gdLst/>
                <a:ahLst/>
                <a:cxnLst/>
                <a:rect l="l" t="t" r="r" b="b"/>
                <a:pathLst>
                  <a:path w="1461" h="1509" extrusionOk="0">
                    <a:moveTo>
                      <a:pt x="762" y="1"/>
                    </a:moveTo>
                    <a:cubicBezTo>
                      <a:pt x="742" y="1"/>
                      <a:pt x="722" y="6"/>
                      <a:pt x="705" y="17"/>
                    </a:cubicBezTo>
                    <a:lnTo>
                      <a:pt x="56" y="461"/>
                    </a:lnTo>
                    <a:cubicBezTo>
                      <a:pt x="11" y="491"/>
                      <a:pt x="0" y="553"/>
                      <a:pt x="30" y="597"/>
                    </a:cubicBezTo>
                    <a:cubicBezTo>
                      <a:pt x="50" y="625"/>
                      <a:pt x="81" y="640"/>
                      <a:pt x="112" y="640"/>
                    </a:cubicBezTo>
                    <a:cubicBezTo>
                      <a:pt x="131" y="640"/>
                      <a:pt x="149" y="634"/>
                      <a:pt x="166" y="623"/>
                    </a:cubicBezTo>
                    <a:lnTo>
                      <a:pt x="735" y="235"/>
                    </a:lnTo>
                    <a:lnTo>
                      <a:pt x="1213" y="936"/>
                    </a:lnTo>
                    <a:lnTo>
                      <a:pt x="634" y="1331"/>
                    </a:lnTo>
                    <a:cubicBezTo>
                      <a:pt x="589" y="1360"/>
                      <a:pt x="578" y="1423"/>
                      <a:pt x="609" y="1467"/>
                    </a:cubicBezTo>
                    <a:cubicBezTo>
                      <a:pt x="628" y="1494"/>
                      <a:pt x="658" y="1508"/>
                      <a:pt x="689" y="1508"/>
                    </a:cubicBezTo>
                    <a:cubicBezTo>
                      <a:pt x="709" y="1508"/>
                      <a:pt x="727" y="1503"/>
                      <a:pt x="746" y="1491"/>
                    </a:cubicBezTo>
                    <a:lnTo>
                      <a:pt x="1404" y="1041"/>
                    </a:lnTo>
                    <a:cubicBezTo>
                      <a:pt x="1449" y="1011"/>
                      <a:pt x="1460" y="949"/>
                      <a:pt x="1429" y="905"/>
                    </a:cubicBezTo>
                    <a:lnTo>
                      <a:pt x="841" y="43"/>
                    </a:lnTo>
                    <a:cubicBezTo>
                      <a:pt x="826" y="21"/>
                      <a:pt x="804" y="6"/>
                      <a:pt x="779" y="2"/>
                    </a:cubicBezTo>
                    <a:cubicBezTo>
                      <a:pt x="773" y="1"/>
                      <a:pt x="767" y="1"/>
                      <a:pt x="762"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30950" rIns="91425" bIns="3095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43" name="Google Shape;1443;p41"/>
              <p:cNvSpPr/>
              <p:nvPr/>
            </p:nvSpPr>
            <p:spPr>
              <a:xfrm>
                <a:off x="757440" y="498240"/>
                <a:ext cx="48600" cy="55800"/>
              </a:xfrm>
              <a:custGeom>
                <a:avLst/>
                <a:gdLst/>
                <a:ahLst/>
                <a:cxnLst/>
                <a:rect l="l" t="t" r="r" b="b"/>
                <a:pathLst>
                  <a:path w="1190" h="1367" extrusionOk="0">
                    <a:moveTo>
                      <a:pt x="310" y="0"/>
                    </a:moveTo>
                    <a:cubicBezTo>
                      <a:pt x="265" y="0"/>
                      <a:pt x="223" y="32"/>
                      <a:pt x="214" y="80"/>
                    </a:cubicBezTo>
                    <a:cubicBezTo>
                      <a:pt x="205" y="134"/>
                      <a:pt x="239" y="184"/>
                      <a:pt x="293" y="194"/>
                    </a:cubicBezTo>
                    <a:lnTo>
                      <a:pt x="970" y="321"/>
                    </a:lnTo>
                    <a:lnTo>
                      <a:pt x="812" y="1155"/>
                    </a:lnTo>
                    <a:lnTo>
                      <a:pt x="124" y="1024"/>
                    </a:lnTo>
                    <a:cubicBezTo>
                      <a:pt x="119" y="1023"/>
                      <a:pt x="113" y="1023"/>
                      <a:pt x="108" y="1023"/>
                    </a:cubicBezTo>
                    <a:cubicBezTo>
                      <a:pt x="61" y="1023"/>
                      <a:pt x="19" y="1055"/>
                      <a:pt x="10" y="1103"/>
                    </a:cubicBezTo>
                    <a:cubicBezTo>
                      <a:pt x="0" y="1157"/>
                      <a:pt x="35" y="1207"/>
                      <a:pt x="88" y="1216"/>
                    </a:cubicBezTo>
                    <a:lnTo>
                      <a:pt x="871" y="1365"/>
                    </a:lnTo>
                    <a:cubicBezTo>
                      <a:pt x="877" y="1366"/>
                      <a:pt x="883" y="1366"/>
                      <a:pt x="889" y="1366"/>
                    </a:cubicBezTo>
                    <a:cubicBezTo>
                      <a:pt x="908" y="1366"/>
                      <a:pt x="927" y="1361"/>
                      <a:pt x="946" y="1350"/>
                    </a:cubicBezTo>
                    <a:cubicBezTo>
                      <a:pt x="968" y="1335"/>
                      <a:pt x="982" y="1312"/>
                      <a:pt x="986" y="1286"/>
                    </a:cubicBezTo>
                    <a:lnTo>
                      <a:pt x="1179" y="261"/>
                    </a:lnTo>
                    <a:cubicBezTo>
                      <a:pt x="1189" y="207"/>
                      <a:pt x="1155" y="157"/>
                      <a:pt x="1101" y="147"/>
                    </a:cubicBezTo>
                    <a:lnTo>
                      <a:pt x="328" y="2"/>
                    </a:lnTo>
                    <a:cubicBezTo>
                      <a:pt x="322" y="1"/>
                      <a:pt x="316" y="0"/>
                      <a:pt x="310"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28075" rIns="91425" bIns="280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44" name="Google Shape;1444;p41"/>
              <p:cNvSpPr/>
              <p:nvPr/>
            </p:nvSpPr>
            <p:spPr>
              <a:xfrm>
                <a:off x="695160" y="579600"/>
                <a:ext cx="62640" cy="58680"/>
              </a:xfrm>
              <a:custGeom>
                <a:avLst/>
                <a:gdLst/>
                <a:ahLst/>
                <a:cxnLst/>
                <a:rect l="l" t="t" r="r" b="b"/>
                <a:pathLst>
                  <a:path w="1526" h="1433" extrusionOk="0">
                    <a:moveTo>
                      <a:pt x="981" y="0"/>
                    </a:moveTo>
                    <a:cubicBezTo>
                      <a:pt x="962" y="0"/>
                      <a:pt x="943" y="6"/>
                      <a:pt x="926" y="17"/>
                    </a:cubicBezTo>
                    <a:cubicBezTo>
                      <a:pt x="881" y="47"/>
                      <a:pt x="870" y="108"/>
                      <a:pt x="899" y="152"/>
                    </a:cubicBezTo>
                    <a:lnTo>
                      <a:pt x="1288" y="722"/>
                    </a:lnTo>
                    <a:lnTo>
                      <a:pt x="587" y="1200"/>
                    </a:lnTo>
                    <a:lnTo>
                      <a:pt x="192" y="622"/>
                    </a:lnTo>
                    <a:cubicBezTo>
                      <a:pt x="174" y="594"/>
                      <a:pt x="142" y="579"/>
                      <a:pt x="111" y="579"/>
                    </a:cubicBezTo>
                    <a:cubicBezTo>
                      <a:pt x="92" y="579"/>
                      <a:pt x="73" y="584"/>
                      <a:pt x="56" y="595"/>
                    </a:cubicBezTo>
                    <a:cubicBezTo>
                      <a:pt x="11" y="626"/>
                      <a:pt x="0" y="688"/>
                      <a:pt x="31" y="731"/>
                    </a:cubicBezTo>
                    <a:lnTo>
                      <a:pt x="480" y="1390"/>
                    </a:lnTo>
                    <a:cubicBezTo>
                      <a:pt x="499" y="1417"/>
                      <a:pt x="530" y="1432"/>
                      <a:pt x="561" y="1432"/>
                    </a:cubicBezTo>
                    <a:cubicBezTo>
                      <a:pt x="580" y="1432"/>
                      <a:pt x="599" y="1427"/>
                      <a:pt x="619" y="1417"/>
                    </a:cubicBezTo>
                    <a:lnTo>
                      <a:pt x="1480" y="829"/>
                    </a:lnTo>
                    <a:cubicBezTo>
                      <a:pt x="1502" y="814"/>
                      <a:pt x="1516" y="791"/>
                      <a:pt x="1520" y="765"/>
                    </a:cubicBezTo>
                    <a:cubicBezTo>
                      <a:pt x="1526" y="740"/>
                      <a:pt x="1520" y="715"/>
                      <a:pt x="1505" y="693"/>
                    </a:cubicBezTo>
                    <a:lnTo>
                      <a:pt x="1061" y="43"/>
                    </a:lnTo>
                    <a:cubicBezTo>
                      <a:pt x="1042" y="15"/>
                      <a:pt x="1012" y="0"/>
                      <a:pt x="981"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29500" rIns="91425" bIns="295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45" name="Google Shape;1445;p41"/>
              <p:cNvSpPr/>
              <p:nvPr/>
            </p:nvSpPr>
            <p:spPr>
              <a:xfrm>
                <a:off x="601200" y="604080"/>
                <a:ext cx="56520" cy="47880"/>
              </a:xfrm>
              <a:custGeom>
                <a:avLst/>
                <a:gdLst/>
                <a:ahLst/>
                <a:cxnLst/>
                <a:rect l="l" t="t" r="r" b="b"/>
                <a:pathLst>
                  <a:path w="1383" h="1174" extrusionOk="0">
                    <a:moveTo>
                      <a:pt x="254" y="1"/>
                    </a:moveTo>
                    <a:cubicBezTo>
                      <a:pt x="209" y="1"/>
                      <a:pt x="167" y="34"/>
                      <a:pt x="158" y="80"/>
                    </a:cubicBezTo>
                    <a:lnTo>
                      <a:pt x="10" y="865"/>
                    </a:lnTo>
                    <a:cubicBezTo>
                      <a:pt x="0" y="918"/>
                      <a:pt x="35" y="969"/>
                      <a:pt x="88" y="979"/>
                    </a:cubicBezTo>
                    <a:lnTo>
                      <a:pt x="1114" y="1172"/>
                    </a:lnTo>
                    <a:cubicBezTo>
                      <a:pt x="1119" y="1174"/>
                      <a:pt x="1127" y="1174"/>
                      <a:pt x="1132" y="1174"/>
                    </a:cubicBezTo>
                    <a:cubicBezTo>
                      <a:pt x="1151" y="1174"/>
                      <a:pt x="1171" y="1168"/>
                      <a:pt x="1187" y="1158"/>
                    </a:cubicBezTo>
                    <a:cubicBezTo>
                      <a:pt x="1209" y="1142"/>
                      <a:pt x="1223" y="1119"/>
                      <a:pt x="1228" y="1094"/>
                    </a:cubicBezTo>
                    <a:lnTo>
                      <a:pt x="1374" y="321"/>
                    </a:lnTo>
                    <a:cubicBezTo>
                      <a:pt x="1382" y="267"/>
                      <a:pt x="1348" y="216"/>
                      <a:pt x="1295" y="208"/>
                    </a:cubicBezTo>
                    <a:cubicBezTo>
                      <a:pt x="1289" y="207"/>
                      <a:pt x="1283" y="206"/>
                      <a:pt x="1278" y="206"/>
                    </a:cubicBezTo>
                    <a:cubicBezTo>
                      <a:pt x="1231" y="206"/>
                      <a:pt x="1189" y="238"/>
                      <a:pt x="1182" y="286"/>
                    </a:cubicBezTo>
                    <a:lnTo>
                      <a:pt x="1053" y="962"/>
                    </a:lnTo>
                    <a:lnTo>
                      <a:pt x="220" y="804"/>
                    </a:lnTo>
                    <a:lnTo>
                      <a:pt x="350" y="117"/>
                    </a:lnTo>
                    <a:cubicBezTo>
                      <a:pt x="360" y="63"/>
                      <a:pt x="326" y="12"/>
                      <a:pt x="272" y="3"/>
                    </a:cubicBezTo>
                    <a:cubicBezTo>
                      <a:pt x="266" y="1"/>
                      <a:pt x="260" y="1"/>
                      <a:pt x="254"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24100" rIns="91425" bIns="241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46" name="Google Shape;1446;p41"/>
              <p:cNvSpPr/>
              <p:nvPr/>
            </p:nvSpPr>
            <p:spPr>
              <a:xfrm>
                <a:off x="517320" y="542160"/>
                <a:ext cx="59400" cy="61560"/>
              </a:xfrm>
              <a:custGeom>
                <a:avLst/>
                <a:gdLst/>
                <a:ahLst/>
                <a:cxnLst/>
                <a:rect l="l" t="t" r="r" b="b"/>
                <a:pathLst>
                  <a:path w="1451" h="1507" extrusionOk="0">
                    <a:moveTo>
                      <a:pt x="761" y="1"/>
                    </a:moveTo>
                    <a:cubicBezTo>
                      <a:pt x="742" y="1"/>
                      <a:pt x="723" y="6"/>
                      <a:pt x="706" y="17"/>
                    </a:cubicBezTo>
                    <a:lnTo>
                      <a:pt x="47" y="467"/>
                    </a:lnTo>
                    <a:cubicBezTo>
                      <a:pt x="25" y="482"/>
                      <a:pt x="10" y="505"/>
                      <a:pt x="6" y="531"/>
                    </a:cubicBezTo>
                    <a:cubicBezTo>
                      <a:pt x="1" y="555"/>
                      <a:pt x="6" y="581"/>
                      <a:pt x="21" y="603"/>
                    </a:cubicBezTo>
                    <a:lnTo>
                      <a:pt x="610" y="1464"/>
                    </a:lnTo>
                    <a:cubicBezTo>
                      <a:pt x="628" y="1492"/>
                      <a:pt x="659" y="1507"/>
                      <a:pt x="690" y="1507"/>
                    </a:cubicBezTo>
                    <a:cubicBezTo>
                      <a:pt x="708" y="1507"/>
                      <a:pt x="727" y="1501"/>
                      <a:pt x="745" y="1492"/>
                    </a:cubicBezTo>
                    <a:lnTo>
                      <a:pt x="1395" y="1048"/>
                    </a:lnTo>
                    <a:cubicBezTo>
                      <a:pt x="1440" y="1019"/>
                      <a:pt x="1451" y="956"/>
                      <a:pt x="1421" y="912"/>
                    </a:cubicBezTo>
                    <a:cubicBezTo>
                      <a:pt x="1402" y="885"/>
                      <a:pt x="1372" y="870"/>
                      <a:pt x="1341" y="870"/>
                    </a:cubicBezTo>
                    <a:cubicBezTo>
                      <a:pt x="1321" y="870"/>
                      <a:pt x="1302" y="875"/>
                      <a:pt x="1285" y="887"/>
                    </a:cubicBezTo>
                    <a:lnTo>
                      <a:pt x="716" y="1274"/>
                    </a:lnTo>
                    <a:lnTo>
                      <a:pt x="238" y="575"/>
                    </a:lnTo>
                    <a:lnTo>
                      <a:pt x="816" y="180"/>
                    </a:lnTo>
                    <a:cubicBezTo>
                      <a:pt x="862" y="149"/>
                      <a:pt x="873" y="88"/>
                      <a:pt x="842" y="44"/>
                    </a:cubicBezTo>
                    <a:cubicBezTo>
                      <a:pt x="824" y="16"/>
                      <a:pt x="792" y="1"/>
                      <a:pt x="761" y="1"/>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30950" rIns="91425" bIns="3095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47" name="Google Shape;1447;p41"/>
              <p:cNvSpPr/>
              <p:nvPr/>
            </p:nvSpPr>
            <p:spPr>
              <a:xfrm>
                <a:off x="503280" y="447840"/>
                <a:ext cx="48600" cy="55800"/>
              </a:xfrm>
              <a:custGeom>
                <a:avLst/>
                <a:gdLst/>
                <a:ahLst/>
                <a:cxnLst/>
                <a:rect l="l" t="t" r="r" b="b"/>
                <a:pathLst>
                  <a:path w="1189" h="1367" extrusionOk="0">
                    <a:moveTo>
                      <a:pt x="299" y="0"/>
                    </a:moveTo>
                    <a:cubicBezTo>
                      <a:pt x="254" y="0"/>
                      <a:pt x="212" y="32"/>
                      <a:pt x="204" y="80"/>
                    </a:cubicBezTo>
                    <a:lnTo>
                      <a:pt x="10" y="1105"/>
                    </a:lnTo>
                    <a:cubicBezTo>
                      <a:pt x="1" y="1159"/>
                      <a:pt x="35" y="1209"/>
                      <a:pt x="89" y="1219"/>
                    </a:cubicBezTo>
                    <a:lnTo>
                      <a:pt x="862" y="1364"/>
                    </a:lnTo>
                    <a:cubicBezTo>
                      <a:pt x="867" y="1366"/>
                      <a:pt x="874" y="1366"/>
                      <a:pt x="879" y="1366"/>
                    </a:cubicBezTo>
                    <a:cubicBezTo>
                      <a:pt x="924" y="1366"/>
                      <a:pt x="966" y="1333"/>
                      <a:pt x="975" y="1286"/>
                    </a:cubicBezTo>
                    <a:cubicBezTo>
                      <a:pt x="985" y="1233"/>
                      <a:pt x="951" y="1182"/>
                      <a:pt x="897" y="1172"/>
                    </a:cubicBezTo>
                    <a:lnTo>
                      <a:pt x="220" y="1045"/>
                    </a:lnTo>
                    <a:lnTo>
                      <a:pt x="377" y="211"/>
                    </a:lnTo>
                    <a:lnTo>
                      <a:pt x="1066" y="342"/>
                    </a:lnTo>
                    <a:cubicBezTo>
                      <a:pt x="1072" y="343"/>
                      <a:pt x="1077" y="343"/>
                      <a:pt x="1083" y="343"/>
                    </a:cubicBezTo>
                    <a:cubicBezTo>
                      <a:pt x="1130" y="343"/>
                      <a:pt x="1171" y="311"/>
                      <a:pt x="1180" y="263"/>
                    </a:cubicBezTo>
                    <a:cubicBezTo>
                      <a:pt x="1189" y="210"/>
                      <a:pt x="1155" y="159"/>
                      <a:pt x="1101" y="150"/>
                    </a:cubicBezTo>
                    <a:lnTo>
                      <a:pt x="317" y="2"/>
                    </a:lnTo>
                    <a:cubicBezTo>
                      <a:pt x="311" y="1"/>
                      <a:pt x="305" y="0"/>
                      <a:pt x="299"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28075" rIns="91425" bIns="280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48" name="Google Shape;1448;p41"/>
              <p:cNvSpPr/>
              <p:nvPr/>
            </p:nvSpPr>
            <p:spPr>
              <a:xfrm>
                <a:off x="551160" y="363960"/>
                <a:ext cx="62640" cy="58680"/>
              </a:xfrm>
              <a:custGeom>
                <a:avLst/>
                <a:gdLst/>
                <a:ahLst/>
                <a:cxnLst/>
                <a:rect l="l" t="t" r="r" b="b"/>
                <a:pathLst>
                  <a:path w="1533" h="1434" extrusionOk="0">
                    <a:moveTo>
                      <a:pt x="972" y="0"/>
                    </a:moveTo>
                    <a:cubicBezTo>
                      <a:pt x="953" y="0"/>
                      <a:pt x="934" y="6"/>
                      <a:pt x="918" y="17"/>
                    </a:cubicBezTo>
                    <a:lnTo>
                      <a:pt x="57" y="605"/>
                    </a:lnTo>
                    <a:cubicBezTo>
                      <a:pt x="12" y="635"/>
                      <a:pt x="1" y="697"/>
                      <a:pt x="30" y="741"/>
                    </a:cubicBezTo>
                    <a:lnTo>
                      <a:pt x="473" y="1390"/>
                    </a:lnTo>
                    <a:cubicBezTo>
                      <a:pt x="493" y="1418"/>
                      <a:pt x="523" y="1433"/>
                      <a:pt x="555" y="1433"/>
                    </a:cubicBezTo>
                    <a:cubicBezTo>
                      <a:pt x="573" y="1433"/>
                      <a:pt x="593" y="1428"/>
                      <a:pt x="608" y="1416"/>
                    </a:cubicBezTo>
                    <a:cubicBezTo>
                      <a:pt x="653" y="1385"/>
                      <a:pt x="664" y="1323"/>
                      <a:pt x="633" y="1280"/>
                    </a:cubicBezTo>
                    <a:lnTo>
                      <a:pt x="246" y="710"/>
                    </a:lnTo>
                    <a:lnTo>
                      <a:pt x="946" y="232"/>
                    </a:lnTo>
                    <a:lnTo>
                      <a:pt x="1341" y="810"/>
                    </a:lnTo>
                    <a:cubicBezTo>
                      <a:pt x="1360" y="839"/>
                      <a:pt x="1391" y="854"/>
                      <a:pt x="1422" y="854"/>
                    </a:cubicBezTo>
                    <a:cubicBezTo>
                      <a:pt x="1441" y="854"/>
                      <a:pt x="1460" y="848"/>
                      <a:pt x="1477" y="836"/>
                    </a:cubicBezTo>
                    <a:cubicBezTo>
                      <a:pt x="1522" y="807"/>
                      <a:pt x="1533" y="744"/>
                      <a:pt x="1503" y="700"/>
                    </a:cubicBezTo>
                    <a:lnTo>
                      <a:pt x="1054" y="42"/>
                    </a:lnTo>
                    <a:cubicBezTo>
                      <a:pt x="1038" y="20"/>
                      <a:pt x="1016" y="6"/>
                      <a:pt x="990" y="2"/>
                    </a:cubicBezTo>
                    <a:cubicBezTo>
                      <a:pt x="984" y="1"/>
                      <a:pt x="978" y="0"/>
                      <a:pt x="972" y="0"/>
                    </a:cubicBezTo>
                    <a:close/>
                  </a:path>
                </a:pathLst>
              </a:custGeom>
              <a:solidFill>
                <a:schemeClr val="dk1"/>
              </a:solidFill>
              <a:ln w="9525" cap="flat" cmpd="sng">
                <a:solidFill>
                  <a:srgbClr val="1C1F24"/>
                </a:solidFill>
                <a:prstDash val="solid"/>
                <a:round/>
                <a:headEnd type="none" w="sm" len="sm"/>
                <a:tailEnd type="none" w="sm" len="sm"/>
              </a:ln>
            </p:spPr>
            <p:txBody>
              <a:bodyPr spcFirstLastPara="1" wrap="square" lIns="91425" tIns="29500" rIns="91425" bIns="295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sp>
          <p:nvSpPr>
            <p:cNvPr id="1449" name="Google Shape;1449;p41"/>
            <p:cNvSpPr/>
            <p:nvPr/>
          </p:nvSpPr>
          <p:spPr>
            <a:xfrm>
              <a:off x="282960" y="1253880"/>
              <a:ext cx="7786080" cy="3612240"/>
            </a:xfrm>
            <a:custGeom>
              <a:avLst/>
              <a:gdLst/>
              <a:ahLst/>
              <a:cxnLst/>
              <a:rect l="l" t="t" r="r" b="b"/>
              <a:pathLst>
                <a:path w="311457" h="144503" extrusionOk="0">
                  <a:moveTo>
                    <a:pt x="311457" y="144503"/>
                  </a:moveTo>
                  <a:lnTo>
                    <a:pt x="20" y="144503"/>
                  </a:lnTo>
                  <a:lnTo>
                    <a:pt x="0" y="3"/>
                  </a:lnTo>
                  <a:lnTo>
                    <a:pt x="10298" y="0"/>
                  </a:lnTo>
                </a:path>
              </a:pathLst>
            </a:custGeom>
            <a:noFill/>
            <a:ln w="19050" cap="rnd" cmpd="sng">
              <a:solidFill>
                <a:srgbClr val="1C1F24"/>
              </a:solidFill>
              <a:prstDash val="solid"/>
              <a:round/>
              <a:headEnd type="none" w="sm" len="sm"/>
              <a:tailEnd type="none" w="sm" len="sm"/>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APTION_ONLY">
  <p:cSld name="CAPTION_ONLY">
    <p:bg>
      <p:bgPr>
        <a:solidFill>
          <a:schemeClr val="lt1"/>
        </a:solidFill>
        <a:effectLst/>
      </p:bgPr>
    </p:bg>
    <p:spTree>
      <p:nvGrpSpPr>
        <p:cNvPr id="1" name="Shape 1450"/>
        <p:cNvGrpSpPr/>
        <p:nvPr/>
      </p:nvGrpSpPr>
      <p:grpSpPr>
        <a:xfrm>
          <a:off x="0" y="0"/>
          <a:ext cx="0" cy="0"/>
          <a:chOff x="0" y="0"/>
          <a:chExt cx="0" cy="0"/>
        </a:xfrm>
      </p:grpSpPr>
      <p:sp>
        <p:nvSpPr>
          <p:cNvPr id="1451" name="Google Shape;1451;p42"/>
          <p:cNvSpPr txBox="1">
            <a:spLocks noGrp="1"/>
          </p:cNvSpPr>
          <p:nvPr>
            <p:ph type="body" idx="1"/>
          </p:nvPr>
        </p:nvSpPr>
        <p:spPr>
          <a:xfrm>
            <a:off x="0" y="0"/>
            <a:ext cx="9143640" cy="5143320"/>
          </a:xfrm>
          <a:prstGeom prst="rect">
            <a:avLst/>
          </a:prstGeom>
          <a:noFill/>
          <a:ln>
            <a:noFill/>
          </a:ln>
        </p:spPr>
        <p:txBody>
          <a:bodyPr spcFirstLastPara="1" wrap="square" lIns="90000" tIns="45000" rIns="90000" bIns="45000" anchor="t" anchorCtr="0">
            <a:normAutofit/>
          </a:bodyPr>
          <a:lstStyle>
            <a:lvl1pPr marL="457200" marR="0" lvl="0" indent="-228600" algn="l" rtl="0">
              <a:spcBef>
                <a:spcPts val="0"/>
              </a:spcBef>
              <a:spcAft>
                <a:spcPts val="0"/>
              </a:spcAft>
              <a:buSzPts val="1400"/>
              <a:buNone/>
              <a:defRPr sz="1800" b="0" i="0" u="none" strike="noStrike" cap="none"/>
            </a:lvl1pPr>
          </a:lstStyle>
          <a:p>
            <a:endParaRPr/>
          </a:p>
        </p:txBody>
      </p:sp>
      <p:sp>
        <p:nvSpPr>
          <p:cNvPr id="1452" name="Google Shape;1452;p42"/>
          <p:cNvSpPr txBox="1">
            <a:spLocks noGrp="1"/>
          </p:cNvSpPr>
          <p:nvPr>
            <p:ph type="title"/>
          </p:nvPr>
        </p:nvSpPr>
        <p:spPr>
          <a:xfrm>
            <a:off x="720000" y="4014360"/>
            <a:ext cx="7703640" cy="572400"/>
          </a:xfrm>
          <a:prstGeom prst="rect">
            <a:avLst/>
          </a:prstGeom>
          <a:solidFill>
            <a:schemeClr val="lt2"/>
          </a:solidFill>
          <a:ln w="190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theme" Target="../theme/theme3.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5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414"/>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7.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6"/>
        <p:cNvGrpSpPr/>
        <p:nvPr/>
      </p:nvGrpSpPr>
      <p:grpSpPr>
        <a:xfrm>
          <a:off x="0" y="0"/>
          <a:ext cx="0" cy="0"/>
          <a:chOff x="0" y="0"/>
          <a:chExt cx="0" cy="0"/>
        </a:xfrm>
      </p:grpSpPr>
      <p:sp>
        <p:nvSpPr>
          <p:cNvPr id="1457" name="Google Shape;1457;p43"/>
          <p:cNvSpPr txBox="1">
            <a:spLocks noGrp="1"/>
          </p:cNvSpPr>
          <p:nvPr>
            <p:ph type="title"/>
          </p:nvPr>
        </p:nvSpPr>
        <p:spPr>
          <a:xfrm>
            <a:off x="1919452" y="1355400"/>
            <a:ext cx="5305095" cy="188568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Clr>
                <a:schemeClr val="dk1"/>
              </a:buClr>
              <a:buSzPts val="5400"/>
              <a:buFont typeface="Julius Sans One"/>
              <a:buNone/>
            </a:pPr>
            <a:r>
              <a:rPr lang="en" sz="4733" b="1" dirty="0">
                <a:solidFill>
                  <a:schemeClr val="dk1"/>
                </a:solidFill>
                <a:latin typeface="Julius Sans One"/>
                <a:ea typeface="Julius Sans One"/>
                <a:cs typeface="Julius Sans One"/>
                <a:sym typeface="Julius Sans One"/>
              </a:rPr>
              <a:t>Post-COVID Disengagement</a:t>
            </a:r>
            <a:endParaRPr sz="5400" b="1" dirty="0">
              <a:solidFill>
                <a:schemeClr val="dk1"/>
              </a:solidFill>
              <a:latin typeface="Julius Sans One"/>
              <a:ea typeface="Julius Sans One"/>
              <a:cs typeface="Julius Sans One"/>
              <a:sym typeface="Julius Sans One"/>
            </a:endParaRPr>
          </a:p>
        </p:txBody>
      </p:sp>
      <p:sp>
        <p:nvSpPr>
          <p:cNvPr id="1458" name="Google Shape;1458;p43"/>
          <p:cNvSpPr txBox="1">
            <a:spLocks noGrp="1"/>
          </p:cNvSpPr>
          <p:nvPr>
            <p:ph type="subTitle" idx="1"/>
          </p:nvPr>
        </p:nvSpPr>
        <p:spPr>
          <a:xfrm>
            <a:off x="2048040" y="3400560"/>
            <a:ext cx="5057280" cy="475920"/>
          </a:xfrm>
          <a:prstGeom prst="rect">
            <a:avLst/>
          </a:prstGeom>
          <a:noFill/>
          <a:ln>
            <a:noFill/>
          </a:ln>
        </p:spPr>
        <p:txBody>
          <a:bodyPr spcFirstLastPara="1" wrap="square" lIns="91425" tIns="91425" rIns="91425" bIns="91425" anchor="t" anchorCtr="0">
            <a:noAutofit/>
          </a:bodyPr>
          <a:lstStyle/>
          <a:p>
            <a:pPr marL="0" marR="0" lvl="0" indent="0" algn="ctr" rtl="0">
              <a:lnSpc>
                <a:spcPct val="80000"/>
              </a:lnSpc>
              <a:spcBef>
                <a:spcPts val="0"/>
              </a:spcBef>
              <a:spcAft>
                <a:spcPts val="0"/>
              </a:spcAft>
              <a:buClr>
                <a:schemeClr val="dk1"/>
              </a:buClr>
              <a:buSzPts val="1120"/>
              <a:buFont typeface="Abel"/>
              <a:buNone/>
            </a:pPr>
            <a:r>
              <a:rPr lang="en" sz="1720">
                <a:solidFill>
                  <a:schemeClr val="dk1"/>
                </a:solidFill>
                <a:latin typeface="Abel"/>
                <a:ea typeface="Abel"/>
                <a:cs typeface="Abel"/>
                <a:sym typeface="Abel"/>
              </a:rPr>
              <a:t>Happy Phatak, Marissa Khan, Omer Widaa, Sam Thompson</a:t>
            </a:r>
            <a:endParaRPr sz="1720">
              <a:solidFill>
                <a:schemeClr val="dk1"/>
              </a:solidFill>
              <a:latin typeface="Abel"/>
              <a:ea typeface="Abel"/>
              <a:cs typeface="Abel"/>
              <a:sym typeface="Abel"/>
            </a:endParaRPr>
          </a:p>
          <a:p>
            <a:pPr marL="0" marR="0" lvl="0" indent="0" algn="ctr" rtl="0">
              <a:lnSpc>
                <a:spcPct val="80000"/>
              </a:lnSpc>
              <a:spcBef>
                <a:spcPts val="0"/>
              </a:spcBef>
              <a:spcAft>
                <a:spcPts val="0"/>
              </a:spcAft>
              <a:buClr>
                <a:schemeClr val="dk1"/>
              </a:buClr>
              <a:buSzPts val="1120"/>
              <a:buFont typeface="Abel"/>
              <a:buNone/>
            </a:pPr>
            <a:endParaRPr sz="1720">
              <a:solidFill>
                <a:schemeClr val="dk1"/>
              </a:solidFill>
              <a:latin typeface="Abel"/>
              <a:ea typeface="Abel"/>
              <a:cs typeface="Abel"/>
              <a:sym typeface="Abel"/>
            </a:endParaRPr>
          </a:p>
        </p:txBody>
      </p:sp>
      <p:cxnSp>
        <p:nvCxnSpPr>
          <p:cNvPr id="1459" name="Google Shape;1459;p43"/>
          <p:cNvCxnSpPr/>
          <p:nvPr/>
        </p:nvCxnSpPr>
        <p:spPr>
          <a:xfrm>
            <a:off x="2074320" y="3320640"/>
            <a:ext cx="4995360" cy="360"/>
          </a:xfrm>
          <a:prstGeom prst="straightConnector1">
            <a:avLst/>
          </a:prstGeom>
          <a:noFill/>
          <a:ln w="28575" cap="flat" cmpd="sng">
            <a:solidFill>
              <a:srgbClr val="BBDDDE"/>
            </a:solidFill>
            <a:prstDash val="solid"/>
            <a:round/>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7"/>
        <p:cNvGrpSpPr/>
        <p:nvPr/>
      </p:nvGrpSpPr>
      <p:grpSpPr>
        <a:xfrm>
          <a:off x="0" y="0"/>
          <a:ext cx="0" cy="0"/>
          <a:chOff x="0" y="0"/>
          <a:chExt cx="0" cy="0"/>
        </a:xfrm>
      </p:grpSpPr>
      <p:sp>
        <p:nvSpPr>
          <p:cNvPr id="1558" name="Google Shape;1558;p52"/>
          <p:cNvSpPr txBox="1">
            <a:spLocks noGrp="1"/>
          </p:cNvSpPr>
          <p:nvPr>
            <p:ph type="title"/>
          </p:nvPr>
        </p:nvSpPr>
        <p:spPr>
          <a:xfrm>
            <a:off x="311700" y="445025"/>
            <a:ext cx="8748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latin typeface="Julius Sans One"/>
                <a:ea typeface="Julius Sans One"/>
                <a:cs typeface="Julius Sans One"/>
                <a:sym typeface="Julius Sans One"/>
              </a:rPr>
              <a:t>Root Cause Analysis - Technological Overload</a:t>
            </a:r>
            <a:endParaRPr sz="2800">
              <a:latin typeface="Julius Sans One"/>
              <a:ea typeface="Julius Sans One"/>
              <a:cs typeface="Julius Sans One"/>
              <a:sym typeface="Julius Sans One"/>
            </a:endParaRPr>
          </a:p>
        </p:txBody>
      </p:sp>
      <p:sp>
        <p:nvSpPr>
          <p:cNvPr id="1559" name="Google Shape;1559;p52"/>
          <p:cNvSpPr txBox="1"/>
          <p:nvPr/>
        </p:nvSpPr>
        <p:spPr>
          <a:xfrm>
            <a:off x="397725" y="1448325"/>
            <a:ext cx="26202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Abel"/>
                <a:ea typeface="Abel"/>
                <a:cs typeface="Abel"/>
                <a:sym typeface="Abel"/>
              </a:rPr>
              <a:t>Attention Spans</a:t>
            </a:r>
            <a:endParaRPr sz="1800" b="1">
              <a:solidFill>
                <a:schemeClr val="dk1"/>
              </a:solidFill>
              <a:latin typeface="Abel"/>
              <a:ea typeface="Abel"/>
              <a:cs typeface="Abel"/>
              <a:sym typeface="Abel"/>
            </a:endParaRPr>
          </a:p>
        </p:txBody>
      </p:sp>
      <p:cxnSp>
        <p:nvCxnSpPr>
          <p:cNvPr id="1560" name="Google Shape;1560;p52"/>
          <p:cNvCxnSpPr/>
          <p:nvPr/>
        </p:nvCxnSpPr>
        <p:spPr>
          <a:xfrm>
            <a:off x="477826" y="1935200"/>
            <a:ext cx="2199300" cy="0"/>
          </a:xfrm>
          <a:prstGeom prst="straightConnector1">
            <a:avLst/>
          </a:prstGeom>
          <a:noFill/>
          <a:ln w="19050" cap="flat" cmpd="sng">
            <a:solidFill>
              <a:schemeClr val="dk1"/>
            </a:solidFill>
            <a:prstDash val="solid"/>
            <a:round/>
            <a:headEnd type="none" w="med" len="med"/>
            <a:tailEnd type="none" w="med" len="med"/>
          </a:ln>
        </p:spPr>
      </p:cxnSp>
      <p:grpSp>
        <p:nvGrpSpPr>
          <p:cNvPr id="1561" name="Google Shape;1561;p52"/>
          <p:cNvGrpSpPr/>
          <p:nvPr/>
        </p:nvGrpSpPr>
        <p:grpSpPr>
          <a:xfrm>
            <a:off x="3562925" y="1362500"/>
            <a:ext cx="2279400" cy="572700"/>
            <a:chOff x="3432300" y="1362500"/>
            <a:chExt cx="2279400" cy="572700"/>
          </a:xfrm>
        </p:grpSpPr>
        <p:sp>
          <p:nvSpPr>
            <p:cNvPr id="1562" name="Google Shape;1562;p52"/>
            <p:cNvSpPr txBox="1"/>
            <p:nvPr/>
          </p:nvSpPr>
          <p:spPr>
            <a:xfrm>
              <a:off x="3432300" y="1362500"/>
              <a:ext cx="22794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Abel"/>
                  <a:ea typeface="Abel"/>
                  <a:cs typeface="Abel"/>
                  <a:sym typeface="Abel"/>
                </a:rPr>
                <a:t>Learning Performance</a:t>
              </a:r>
              <a:endParaRPr sz="1800" b="1">
                <a:solidFill>
                  <a:schemeClr val="dk1"/>
                </a:solidFill>
                <a:latin typeface="Abel"/>
                <a:ea typeface="Abel"/>
                <a:cs typeface="Abel"/>
                <a:sym typeface="Abel"/>
              </a:endParaRPr>
            </a:p>
          </p:txBody>
        </p:sp>
        <p:cxnSp>
          <p:nvCxnSpPr>
            <p:cNvPr id="1563" name="Google Shape;1563;p52"/>
            <p:cNvCxnSpPr/>
            <p:nvPr/>
          </p:nvCxnSpPr>
          <p:spPr>
            <a:xfrm>
              <a:off x="3497751" y="1935200"/>
              <a:ext cx="2199300" cy="0"/>
            </a:xfrm>
            <a:prstGeom prst="straightConnector1">
              <a:avLst/>
            </a:prstGeom>
            <a:noFill/>
            <a:ln w="19050" cap="flat" cmpd="sng">
              <a:solidFill>
                <a:schemeClr val="dk1"/>
              </a:solidFill>
              <a:prstDash val="solid"/>
              <a:round/>
              <a:headEnd type="none" w="med" len="med"/>
              <a:tailEnd type="none" w="med" len="med"/>
            </a:ln>
          </p:spPr>
        </p:cxnSp>
      </p:grpSp>
      <p:sp>
        <p:nvSpPr>
          <p:cNvPr id="1564" name="Google Shape;1564;p52"/>
          <p:cNvSpPr txBox="1"/>
          <p:nvPr/>
        </p:nvSpPr>
        <p:spPr>
          <a:xfrm>
            <a:off x="6387325" y="1448325"/>
            <a:ext cx="22794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Abel"/>
                <a:ea typeface="Abel"/>
                <a:cs typeface="Abel"/>
                <a:sym typeface="Abel"/>
              </a:rPr>
              <a:t>Socialization Skills</a:t>
            </a:r>
            <a:endParaRPr sz="1800" b="1">
              <a:solidFill>
                <a:schemeClr val="dk1"/>
              </a:solidFill>
              <a:latin typeface="Abel"/>
              <a:ea typeface="Abel"/>
              <a:cs typeface="Abel"/>
              <a:sym typeface="Abel"/>
            </a:endParaRPr>
          </a:p>
        </p:txBody>
      </p:sp>
      <p:cxnSp>
        <p:nvCxnSpPr>
          <p:cNvPr id="1565" name="Google Shape;1565;p52"/>
          <p:cNvCxnSpPr/>
          <p:nvPr/>
        </p:nvCxnSpPr>
        <p:spPr>
          <a:xfrm>
            <a:off x="6452776" y="1935200"/>
            <a:ext cx="2199300" cy="0"/>
          </a:xfrm>
          <a:prstGeom prst="straightConnector1">
            <a:avLst/>
          </a:prstGeom>
          <a:noFill/>
          <a:ln w="19050" cap="flat" cmpd="sng">
            <a:solidFill>
              <a:schemeClr val="dk1"/>
            </a:solidFill>
            <a:prstDash val="solid"/>
            <a:round/>
            <a:headEnd type="none" w="med" len="med"/>
            <a:tailEnd type="none" w="med" len="med"/>
          </a:ln>
        </p:spPr>
      </p:cxnSp>
      <p:sp>
        <p:nvSpPr>
          <p:cNvPr id="1566" name="Google Shape;1566;p52"/>
          <p:cNvSpPr txBox="1"/>
          <p:nvPr/>
        </p:nvSpPr>
        <p:spPr>
          <a:xfrm>
            <a:off x="397725" y="2125575"/>
            <a:ext cx="2620200" cy="268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Abel"/>
                <a:ea typeface="Abel"/>
                <a:cs typeface="Abel"/>
                <a:sym typeface="Abel"/>
              </a:rPr>
              <a:t>Dropped from </a:t>
            </a:r>
            <a:r>
              <a:rPr lang="en" b="1">
                <a:solidFill>
                  <a:schemeClr val="dk1"/>
                </a:solidFill>
                <a:latin typeface="Abel"/>
                <a:ea typeface="Abel"/>
                <a:cs typeface="Abel"/>
                <a:sym typeface="Abel"/>
              </a:rPr>
              <a:t>150 seconds</a:t>
            </a:r>
            <a:r>
              <a:rPr lang="en">
                <a:solidFill>
                  <a:schemeClr val="dk1"/>
                </a:solidFill>
                <a:latin typeface="Abel"/>
                <a:ea typeface="Abel"/>
                <a:cs typeface="Abel"/>
                <a:sym typeface="Abel"/>
              </a:rPr>
              <a:t> (2004) to </a:t>
            </a:r>
            <a:r>
              <a:rPr lang="en" b="1">
                <a:solidFill>
                  <a:schemeClr val="dk1"/>
                </a:solidFill>
                <a:latin typeface="Abel"/>
                <a:ea typeface="Abel"/>
                <a:cs typeface="Abel"/>
                <a:sym typeface="Abel"/>
              </a:rPr>
              <a:t>47 seconds </a:t>
            </a:r>
            <a:r>
              <a:rPr lang="en">
                <a:solidFill>
                  <a:schemeClr val="dk1"/>
                </a:solidFill>
                <a:latin typeface="Abel"/>
                <a:ea typeface="Abel"/>
                <a:cs typeface="Abel"/>
                <a:sym typeface="Abel"/>
              </a:rPr>
              <a:t>(2025).</a:t>
            </a:r>
            <a:endParaRPr>
              <a:solidFill>
                <a:schemeClr val="dk1"/>
              </a:solidFill>
              <a:latin typeface="Abel"/>
              <a:ea typeface="Abel"/>
              <a:cs typeface="Abel"/>
              <a:sym typeface="Abel"/>
            </a:endParaRPr>
          </a:p>
          <a:p>
            <a:pPr marL="0" lvl="0" indent="0" algn="l" rtl="0">
              <a:spcBef>
                <a:spcPts val="0"/>
              </a:spcBef>
              <a:spcAft>
                <a:spcPts val="0"/>
              </a:spcAft>
              <a:buNone/>
            </a:pPr>
            <a:endParaRPr>
              <a:solidFill>
                <a:schemeClr val="dk1"/>
              </a:solidFill>
              <a:latin typeface="Abel"/>
              <a:ea typeface="Abel"/>
              <a:cs typeface="Abel"/>
              <a:sym typeface="Abel"/>
            </a:endParaRPr>
          </a:p>
          <a:p>
            <a:pPr marL="0" lvl="0" indent="0" algn="l" rtl="0">
              <a:spcBef>
                <a:spcPts val="0"/>
              </a:spcBef>
              <a:spcAft>
                <a:spcPts val="0"/>
              </a:spcAft>
              <a:buNone/>
            </a:pPr>
            <a:r>
              <a:rPr lang="en" b="1">
                <a:solidFill>
                  <a:schemeClr val="dk1"/>
                </a:solidFill>
                <a:latin typeface="Abel"/>
                <a:ea typeface="Abel"/>
                <a:cs typeface="Abel"/>
                <a:sym typeface="Abel"/>
              </a:rPr>
              <a:t>Blocking internet access </a:t>
            </a:r>
            <a:r>
              <a:rPr lang="en">
                <a:solidFill>
                  <a:schemeClr val="dk1"/>
                </a:solidFill>
                <a:latin typeface="Abel"/>
                <a:ea typeface="Abel"/>
                <a:cs typeface="Abel"/>
                <a:sym typeface="Abel"/>
              </a:rPr>
              <a:t>improves attention spans.</a:t>
            </a:r>
            <a:endParaRPr>
              <a:solidFill>
                <a:schemeClr val="dk1"/>
              </a:solidFill>
              <a:latin typeface="Abel"/>
              <a:ea typeface="Abel"/>
              <a:cs typeface="Abel"/>
              <a:sym typeface="Abel"/>
            </a:endParaRPr>
          </a:p>
          <a:p>
            <a:pPr marL="0" lvl="0" indent="0" algn="l" rtl="0">
              <a:spcBef>
                <a:spcPts val="0"/>
              </a:spcBef>
              <a:spcAft>
                <a:spcPts val="0"/>
              </a:spcAft>
              <a:buNone/>
            </a:pPr>
            <a:endParaRPr>
              <a:solidFill>
                <a:schemeClr val="dk1"/>
              </a:solidFill>
              <a:latin typeface="Abel"/>
              <a:ea typeface="Abel"/>
              <a:cs typeface="Abel"/>
              <a:sym typeface="Abel"/>
            </a:endParaRPr>
          </a:p>
          <a:p>
            <a:pPr marL="0" lvl="0" indent="0" algn="l" rtl="0">
              <a:spcBef>
                <a:spcPts val="0"/>
              </a:spcBef>
              <a:spcAft>
                <a:spcPts val="0"/>
              </a:spcAft>
              <a:buNone/>
            </a:pPr>
            <a:r>
              <a:rPr lang="en">
                <a:solidFill>
                  <a:schemeClr val="dk1"/>
                </a:solidFill>
                <a:latin typeface="Abel"/>
                <a:ea typeface="Abel"/>
                <a:cs typeface="Abel"/>
                <a:sym typeface="Abel"/>
              </a:rPr>
              <a:t>Frequent short-form video consumption is associated with </a:t>
            </a:r>
            <a:r>
              <a:rPr lang="en" b="1">
                <a:solidFill>
                  <a:schemeClr val="dk1"/>
                </a:solidFill>
                <a:latin typeface="Abel"/>
                <a:ea typeface="Abel"/>
                <a:cs typeface="Abel"/>
                <a:sym typeface="Abel"/>
              </a:rPr>
              <a:t>poorer cognitive functions.</a:t>
            </a:r>
            <a:endParaRPr b="1">
              <a:solidFill>
                <a:schemeClr val="dk1"/>
              </a:solidFill>
              <a:latin typeface="Abel"/>
              <a:ea typeface="Abel"/>
              <a:cs typeface="Abel"/>
              <a:sym typeface="Abel"/>
            </a:endParaRPr>
          </a:p>
        </p:txBody>
      </p:sp>
      <p:sp>
        <p:nvSpPr>
          <p:cNvPr id="1567" name="Google Shape;1567;p52"/>
          <p:cNvSpPr txBox="1"/>
          <p:nvPr/>
        </p:nvSpPr>
        <p:spPr>
          <a:xfrm>
            <a:off x="3562925" y="2125575"/>
            <a:ext cx="2620200" cy="268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Abel"/>
                <a:ea typeface="Abel"/>
                <a:cs typeface="Abel"/>
                <a:sym typeface="Abel"/>
              </a:rPr>
              <a:t>Banning smartphones led to a </a:t>
            </a:r>
            <a:r>
              <a:rPr lang="en" b="1">
                <a:solidFill>
                  <a:schemeClr val="dk1"/>
                </a:solidFill>
                <a:latin typeface="Abel"/>
                <a:ea typeface="Abel"/>
                <a:cs typeface="Abel"/>
                <a:sym typeface="Abel"/>
              </a:rPr>
              <a:t>6.4% improvement</a:t>
            </a:r>
            <a:r>
              <a:rPr lang="en">
                <a:solidFill>
                  <a:schemeClr val="dk1"/>
                </a:solidFill>
                <a:latin typeface="Abel"/>
                <a:ea typeface="Abel"/>
                <a:cs typeface="Abel"/>
                <a:sym typeface="Abel"/>
              </a:rPr>
              <a:t> in test scores.</a:t>
            </a:r>
            <a:endParaRPr>
              <a:solidFill>
                <a:schemeClr val="dk1"/>
              </a:solidFill>
              <a:latin typeface="Abel"/>
              <a:ea typeface="Abel"/>
              <a:cs typeface="Abel"/>
              <a:sym typeface="Abel"/>
            </a:endParaRPr>
          </a:p>
          <a:p>
            <a:pPr marL="0" lvl="0" indent="0" algn="l" rtl="0">
              <a:spcBef>
                <a:spcPts val="0"/>
              </a:spcBef>
              <a:spcAft>
                <a:spcPts val="0"/>
              </a:spcAft>
              <a:buNone/>
            </a:pPr>
            <a:endParaRPr>
              <a:solidFill>
                <a:schemeClr val="dk1"/>
              </a:solidFill>
              <a:latin typeface="Abel"/>
              <a:ea typeface="Abel"/>
              <a:cs typeface="Abel"/>
              <a:sym typeface="Abel"/>
            </a:endParaRPr>
          </a:p>
          <a:p>
            <a:pPr marL="0" lvl="0" indent="0" algn="l" rtl="0">
              <a:spcBef>
                <a:spcPts val="0"/>
              </a:spcBef>
              <a:spcAft>
                <a:spcPts val="0"/>
              </a:spcAft>
              <a:buNone/>
            </a:pPr>
            <a:r>
              <a:rPr lang="en">
                <a:solidFill>
                  <a:schemeClr val="dk1"/>
                </a:solidFill>
                <a:latin typeface="Abel"/>
                <a:ea typeface="Abel"/>
                <a:cs typeface="Abel"/>
                <a:sym typeface="Abel"/>
              </a:rPr>
              <a:t>Schools enforcing bans saw </a:t>
            </a:r>
            <a:r>
              <a:rPr lang="en" b="1">
                <a:solidFill>
                  <a:schemeClr val="dk1"/>
                </a:solidFill>
                <a:latin typeface="Abel"/>
                <a:ea typeface="Abel"/>
                <a:cs typeface="Abel"/>
                <a:sym typeface="Abel"/>
              </a:rPr>
              <a:t>significant reductions</a:t>
            </a:r>
            <a:r>
              <a:rPr lang="en">
                <a:solidFill>
                  <a:schemeClr val="dk1"/>
                </a:solidFill>
                <a:latin typeface="Abel"/>
                <a:ea typeface="Abel"/>
                <a:cs typeface="Abel"/>
                <a:sym typeface="Abel"/>
              </a:rPr>
              <a:t> in </a:t>
            </a:r>
            <a:r>
              <a:rPr lang="en" b="1">
                <a:solidFill>
                  <a:schemeClr val="dk1"/>
                </a:solidFill>
                <a:latin typeface="Abel"/>
                <a:ea typeface="Abel"/>
                <a:cs typeface="Abel"/>
                <a:sym typeface="Abel"/>
              </a:rPr>
              <a:t>chronic absenteeism</a:t>
            </a:r>
            <a:r>
              <a:rPr lang="en">
                <a:solidFill>
                  <a:schemeClr val="dk1"/>
                </a:solidFill>
                <a:latin typeface="Abel"/>
                <a:ea typeface="Abel"/>
                <a:cs typeface="Abel"/>
                <a:sym typeface="Abel"/>
              </a:rPr>
              <a:t>.</a:t>
            </a:r>
            <a:endParaRPr>
              <a:solidFill>
                <a:schemeClr val="dk1"/>
              </a:solidFill>
              <a:latin typeface="Abel"/>
              <a:ea typeface="Abel"/>
              <a:cs typeface="Abel"/>
              <a:sym typeface="Abel"/>
            </a:endParaRPr>
          </a:p>
          <a:p>
            <a:pPr marL="0" lvl="0" indent="0" algn="l" rtl="0">
              <a:spcBef>
                <a:spcPts val="0"/>
              </a:spcBef>
              <a:spcAft>
                <a:spcPts val="0"/>
              </a:spcAft>
              <a:buNone/>
            </a:pPr>
            <a:endParaRPr>
              <a:solidFill>
                <a:schemeClr val="dk1"/>
              </a:solidFill>
              <a:latin typeface="Abel"/>
              <a:ea typeface="Abel"/>
              <a:cs typeface="Abel"/>
              <a:sym typeface="Abel"/>
            </a:endParaRPr>
          </a:p>
          <a:p>
            <a:pPr marL="0" lvl="0" indent="0" algn="l" rtl="0">
              <a:spcBef>
                <a:spcPts val="0"/>
              </a:spcBef>
              <a:spcAft>
                <a:spcPts val="0"/>
              </a:spcAft>
              <a:buNone/>
            </a:pPr>
            <a:r>
              <a:rPr lang="en">
                <a:solidFill>
                  <a:schemeClr val="dk1"/>
                </a:solidFill>
                <a:latin typeface="Abel"/>
                <a:ea typeface="Abel"/>
                <a:cs typeface="Abel"/>
                <a:sym typeface="Abel"/>
              </a:rPr>
              <a:t>Excessive screen exposure leads to </a:t>
            </a:r>
            <a:r>
              <a:rPr lang="en" b="1">
                <a:solidFill>
                  <a:schemeClr val="dk1"/>
                </a:solidFill>
                <a:latin typeface="Abel"/>
                <a:ea typeface="Abel"/>
                <a:cs typeface="Abel"/>
                <a:sym typeface="Abel"/>
              </a:rPr>
              <a:t>poor sleep quality</a:t>
            </a:r>
            <a:r>
              <a:rPr lang="en">
                <a:solidFill>
                  <a:schemeClr val="dk1"/>
                </a:solidFill>
                <a:latin typeface="Abel"/>
                <a:ea typeface="Abel"/>
                <a:cs typeface="Abel"/>
                <a:sym typeface="Abel"/>
              </a:rPr>
              <a:t>.</a:t>
            </a:r>
            <a:endParaRPr>
              <a:solidFill>
                <a:schemeClr val="dk1"/>
              </a:solidFill>
              <a:latin typeface="Abel"/>
              <a:ea typeface="Abel"/>
              <a:cs typeface="Abel"/>
              <a:sym typeface="Abel"/>
            </a:endParaRPr>
          </a:p>
        </p:txBody>
      </p:sp>
      <p:sp>
        <p:nvSpPr>
          <p:cNvPr id="1568" name="Google Shape;1568;p52"/>
          <p:cNvSpPr txBox="1"/>
          <p:nvPr/>
        </p:nvSpPr>
        <p:spPr>
          <a:xfrm>
            <a:off x="6387325" y="2125575"/>
            <a:ext cx="2620200" cy="268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Abel"/>
                <a:ea typeface="Abel"/>
                <a:cs typeface="Abel"/>
                <a:sym typeface="Abel"/>
              </a:rPr>
              <a:t>The average teen spends nearly </a:t>
            </a:r>
            <a:r>
              <a:rPr lang="en" b="1">
                <a:solidFill>
                  <a:schemeClr val="dk1"/>
                </a:solidFill>
                <a:latin typeface="Abel"/>
                <a:ea typeface="Abel"/>
                <a:cs typeface="Abel"/>
                <a:sym typeface="Abel"/>
              </a:rPr>
              <a:t>5 hours per day</a:t>
            </a:r>
            <a:r>
              <a:rPr lang="en">
                <a:solidFill>
                  <a:schemeClr val="dk1"/>
                </a:solidFill>
                <a:latin typeface="Abel"/>
                <a:ea typeface="Abel"/>
                <a:cs typeface="Abel"/>
                <a:sym typeface="Abel"/>
              </a:rPr>
              <a:t> on social media.</a:t>
            </a:r>
            <a:endParaRPr>
              <a:solidFill>
                <a:schemeClr val="dk1"/>
              </a:solidFill>
              <a:latin typeface="Abel"/>
              <a:ea typeface="Abel"/>
              <a:cs typeface="Abel"/>
              <a:sym typeface="Abel"/>
            </a:endParaRPr>
          </a:p>
          <a:p>
            <a:pPr marL="0" lvl="0" indent="0" algn="l" rtl="0">
              <a:spcBef>
                <a:spcPts val="0"/>
              </a:spcBef>
              <a:spcAft>
                <a:spcPts val="0"/>
              </a:spcAft>
              <a:buNone/>
            </a:pPr>
            <a:endParaRPr>
              <a:solidFill>
                <a:schemeClr val="dk1"/>
              </a:solidFill>
              <a:latin typeface="Abel"/>
              <a:ea typeface="Abel"/>
              <a:cs typeface="Abel"/>
              <a:sym typeface="Abel"/>
            </a:endParaRPr>
          </a:p>
          <a:p>
            <a:pPr marL="0" lvl="0" indent="0" algn="l" rtl="0">
              <a:spcBef>
                <a:spcPts val="0"/>
              </a:spcBef>
              <a:spcAft>
                <a:spcPts val="0"/>
              </a:spcAft>
              <a:buNone/>
            </a:pPr>
            <a:r>
              <a:rPr lang="en">
                <a:solidFill>
                  <a:schemeClr val="dk1"/>
                </a:solidFill>
                <a:latin typeface="Abel"/>
                <a:ea typeface="Abel"/>
                <a:cs typeface="Abel"/>
                <a:sym typeface="Abel"/>
              </a:rPr>
              <a:t>25% of 13-14 year olds spend </a:t>
            </a:r>
            <a:r>
              <a:rPr lang="en" b="1">
                <a:solidFill>
                  <a:schemeClr val="dk1"/>
                </a:solidFill>
                <a:latin typeface="Abel"/>
                <a:ea typeface="Abel"/>
                <a:cs typeface="Abel"/>
                <a:sym typeface="Abel"/>
              </a:rPr>
              <a:t>more than 7 hours per day</a:t>
            </a:r>
            <a:r>
              <a:rPr lang="en">
                <a:solidFill>
                  <a:schemeClr val="dk1"/>
                </a:solidFill>
                <a:latin typeface="Abel"/>
                <a:ea typeface="Abel"/>
                <a:cs typeface="Abel"/>
                <a:sym typeface="Abel"/>
              </a:rPr>
              <a:t> on social media.</a:t>
            </a:r>
            <a:endParaRPr>
              <a:solidFill>
                <a:schemeClr val="dk1"/>
              </a:solidFill>
              <a:latin typeface="Abel"/>
              <a:ea typeface="Abel"/>
              <a:cs typeface="Abel"/>
              <a:sym typeface="Abel"/>
            </a:endParaRPr>
          </a:p>
          <a:p>
            <a:pPr marL="0" lvl="0" indent="0" algn="l" rtl="0">
              <a:spcBef>
                <a:spcPts val="0"/>
              </a:spcBef>
              <a:spcAft>
                <a:spcPts val="0"/>
              </a:spcAft>
              <a:buNone/>
            </a:pPr>
            <a:endParaRPr>
              <a:solidFill>
                <a:schemeClr val="dk1"/>
              </a:solidFill>
              <a:latin typeface="Abel"/>
              <a:ea typeface="Abel"/>
              <a:cs typeface="Abel"/>
              <a:sym typeface="Abel"/>
            </a:endParaRPr>
          </a:p>
          <a:p>
            <a:pPr marL="0" lvl="0" indent="0" algn="l" rtl="0">
              <a:spcBef>
                <a:spcPts val="0"/>
              </a:spcBef>
              <a:spcAft>
                <a:spcPts val="0"/>
              </a:spcAft>
              <a:buNone/>
            </a:pPr>
            <a:r>
              <a:rPr lang="en">
                <a:solidFill>
                  <a:schemeClr val="dk1"/>
                </a:solidFill>
                <a:latin typeface="Abel"/>
                <a:ea typeface="Abel"/>
                <a:cs typeface="Abel"/>
                <a:sym typeface="Abel"/>
              </a:rPr>
              <a:t>Online interactions </a:t>
            </a:r>
            <a:r>
              <a:rPr lang="en" b="1">
                <a:solidFill>
                  <a:schemeClr val="dk1"/>
                </a:solidFill>
                <a:latin typeface="Abel"/>
                <a:ea typeface="Abel"/>
                <a:cs typeface="Abel"/>
                <a:sym typeface="Abel"/>
              </a:rPr>
              <a:t>do not teach</a:t>
            </a:r>
            <a:r>
              <a:rPr lang="en">
                <a:solidFill>
                  <a:schemeClr val="dk1"/>
                </a:solidFill>
                <a:latin typeface="Abel"/>
                <a:ea typeface="Abel"/>
                <a:cs typeface="Abel"/>
                <a:sym typeface="Abel"/>
              </a:rPr>
              <a:t> important social skills.</a:t>
            </a:r>
            <a:endParaRPr>
              <a:solidFill>
                <a:schemeClr val="dk1"/>
              </a:solidFill>
              <a:latin typeface="Abel"/>
              <a:ea typeface="Abel"/>
              <a:cs typeface="Abel"/>
              <a:sym typeface="Abe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2"/>
        <p:cNvGrpSpPr/>
        <p:nvPr/>
      </p:nvGrpSpPr>
      <p:grpSpPr>
        <a:xfrm>
          <a:off x="0" y="0"/>
          <a:ext cx="0" cy="0"/>
          <a:chOff x="0" y="0"/>
          <a:chExt cx="0" cy="0"/>
        </a:xfrm>
      </p:grpSpPr>
      <p:sp>
        <p:nvSpPr>
          <p:cNvPr id="1573" name="Google Shape;1573;p53"/>
          <p:cNvSpPr/>
          <p:nvPr/>
        </p:nvSpPr>
        <p:spPr>
          <a:xfrm>
            <a:off x="5338962" y="2114550"/>
            <a:ext cx="914400" cy="914400"/>
          </a:xfrm>
          <a:prstGeom prst="ellipse">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4" name="Google Shape;1574;p53"/>
          <p:cNvSpPr txBox="1"/>
          <p:nvPr/>
        </p:nvSpPr>
        <p:spPr>
          <a:xfrm>
            <a:off x="5402483" y="2429400"/>
            <a:ext cx="796800" cy="284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latin typeface="Abel"/>
                <a:ea typeface="Abel"/>
                <a:cs typeface="Abel"/>
                <a:sym typeface="Abel"/>
              </a:rPr>
              <a:t>Class</a:t>
            </a:r>
            <a:endParaRPr b="1">
              <a:solidFill>
                <a:schemeClr val="dk1"/>
              </a:solidFill>
              <a:latin typeface="Abel"/>
              <a:ea typeface="Abel"/>
              <a:cs typeface="Abel"/>
              <a:sym typeface="Abel"/>
            </a:endParaRPr>
          </a:p>
        </p:txBody>
      </p:sp>
      <p:sp>
        <p:nvSpPr>
          <p:cNvPr id="1575" name="Google Shape;1575;p53"/>
          <p:cNvSpPr txBox="1">
            <a:spLocks noGrp="1"/>
          </p:cNvSpPr>
          <p:nvPr>
            <p:ph type="title"/>
          </p:nvPr>
        </p:nvSpPr>
        <p:spPr>
          <a:xfrm>
            <a:off x="338328" y="448056"/>
            <a:ext cx="3283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latin typeface="Julius Sans One"/>
                <a:ea typeface="Julius Sans One"/>
                <a:cs typeface="Julius Sans One"/>
                <a:sym typeface="Julius Sans One"/>
              </a:rPr>
              <a:t>RISE Framework</a:t>
            </a:r>
            <a:endParaRPr sz="2800">
              <a:latin typeface="Julius Sans One"/>
              <a:ea typeface="Julius Sans One"/>
              <a:cs typeface="Julius Sans One"/>
              <a:sym typeface="Julius Sans One"/>
            </a:endParaRPr>
          </a:p>
        </p:txBody>
      </p:sp>
      <p:sp>
        <p:nvSpPr>
          <p:cNvPr id="1576" name="Google Shape;1576;p53"/>
          <p:cNvSpPr txBox="1"/>
          <p:nvPr/>
        </p:nvSpPr>
        <p:spPr>
          <a:xfrm>
            <a:off x="333875" y="2832846"/>
            <a:ext cx="2975400" cy="18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i="1">
                <a:latin typeface="Abel"/>
                <a:ea typeface="Abel"/>
                <a:cs typeface="Abel"/>
                <a:sym typeface="Abel"/>
              </a:rPr>
              <a:t>A model for leaders in education to empower people across every level of organization, taking coordinated action that drives forward meaningful change.</a:t>
            </a:r>
            <a:endParaRPr sz="1600" i="1">
              <a:latin typeface="Abel"/>
              <a:ea typeface="Abel"/>
              <a:cs typeface="Abel"/>
              <a:sym typeface="Abel"/>
            </a:endParaRPr>
          </a:p>
        </p:txBody>
      </p:sp>
      <p:sp>
        <p:nvSpPr>
          <p:cNvPr id="1577" name="Google Shape;1577;p53"/>
          <p:cNvSpPr txBox="1"/>
          <p:nvPr/>
        </p:nvSpPr>
        <p:spPr>
          <a:xfrm>
            <a:off x="333875" y="1063496"/>
            <a:ext cx="3525300" cy="46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Abel"/>
                <a:ea typeface="Abel"/>
                <a:cs typeface="Abel"/>
                <a:sym typeface="Abel"/>
              </a:rPr>
              <a:t>R</a:t>
            </a:r>
            <a:r>
              <a:rPr lang="en" sz="2400">
                <a:latin typeface="Abel"/>
                <a:ea typeface="Abel"/>
                <a:cs typeface="Abel"/>
                <a:sym typeface="Abel"/>
              </a:rPr>
              <a:t>einforced </a:t>
            </a:r>
            <a:endParaRPr sz="2400">
              <a:latin typeface="Abel"/>
              <a:ea typeface="Abel"/>
              <a:cs typeface="Abel"/>
              <a:sym typeface="Abel"/>
            </a:endParaRPr>
          </a:p>
          <a:p>
            <a:pPr marL="0" lvl="0" indent="0" algn="l" rtl="0">
              <a:spcBef>
                <a:spcPts val="0"/>
              </a:spcBef>
              <a:spcAft>
                <a:spcPts val="0"/>
              </a:spcAft>
              <a:buNone/>
            </a:pPr>
            <a:r>
              <a:rPr lang="en" sz="2400" b="1">
                <a:latin typeface="Abel"/>
                <a:ea typeface="Abel"/>
                <a:cs typeface="Abel"/>
                <a:sym typeface="Abel"/>
              </a:rPr>
              <a:t>I</a:t>
            </a:r>
            <a:r>
              <a:rPr lang="en" sz="2400">
                <a:latin typeface="Abel"/>
                <a:ea typeface="Abel"/>
                <a:cs typeface="Abel"/>
                <a:sym typeface="Abel"/>
              </a:rPr>
              <a:t>nitiatives for </a:t>
            </a:r>
            <a:endParaRPr sz="2400">
              <a:latin typeface="Abel"/>
              <a:ea typeface="Abel"/>
              <a:cs typeface="Abel"/>
              <a:sym typeface="Abel"/>
            </a:endParaRPr>
          </a:p>
          <a:p>
            <a:pPr marL="0" lvl="0" indent="0" algn="l" rtl="0">
              <a:spcBef>
                <a:spcPts val="0"/>
              </a:spcBef>
              <a:spcAft>
                <a:spcPts val="0"/>
              </a:spcAft>
              <a:buNone/>
            </a:pPr>
            <a:r>
              <a:rPr lang="en" sz="2400" b="1">
                <a:latin typeface="Abel"/>
                <a:ea typeface="Abel"/>
                <a:cs typeface="Abel"/>
                <a:sym typeface="Abel"/>
              </a:rPr>
              <a:t>S</a:t>
            </a:r>
            <a:r>
              <a:rPr lang="en" sz="2400">
                <a:latin typeface="Abel"/>
                <a:ea typeface="Abel"/>
                <a:cs typeface="Abel"/>
                <a:sym typeface="Abel"/>
              </a:rPr>
              <a:t>tudent </a:t>
            </a:r>
            <a:endParaRPr sz="2400">
              <a:latin typeface="Abel"/>
              <a:ea typeface="Abel"/>
              <a:cs typeface="Abel"/>
              <a:sym typeface="Abel"/>
            </a:endParaRPr>
          </a:p>
          <a:p>
            <a:pPr marL="0" lvl="0" indent="0" algn="l" rtl="0">
              <a:spcBef>
                <a:spcPts val="0"/>
              </a:spcBef>
              <a:spcAft>
                <a:spcPts val="0"/>
              </a:spcAft>
              <a:buNone/>
            </a:pPr>
            <a:r>
              <a:rPr lang="en" sz="2400" b="1">
                <a:latin typeface="Abel"/>
                <a:ea typeface="Abel"/>
                <a:cs typeface="Abel"/>
                <a:sym typeface="Abel"/>
              </a:rPr>
              <a:t>E</a:t>
            </a:r>
            <a:r>
              <a:rPr lang="en" sz="2400">
                <a:latin typeface="Abel"/>
                <a:ea typeface="Abel"/>
                <a:cs typeface="Abel"/>
                <a:sym typeface="Abel"/>
              </a:rPr>
              <a:t>ngagement</a:t>
            </a:r>
            <a:endParaRPr sz="2400">
              <a:latin typeface="Abel"/>
              <a:ea typeface="Abel"/>
              <a:cs typeface="Abel"/>
              <a:sym typeface="Abe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1"/>
        <p:cNvGrpSpPr/>
        <p:nvPr/>
      </p:nvGrpSpPr>
      <p:grpSpPr>
        <a:xfrm>
          <a:off x="0" y="0"/>
          <a:ext cx="0" cy="0"/>
          <a:chOff x="0" y="0"/>
          <a:chExt cx="0" cy="0"/>
        </a:xfrm>
      </p:grpSpPr>
      <p:sp>
        <p:nvSpPr>
          <p:cNvPr id="1582" name="Google Shape;1582;p54"/>
          <p:cNvSpPr/>
          <p:nvPr/>
        </p:nvSpPr>
        <p:spPr>
          <a:xfrm>
            <a:off x="4881762" y="1712500"/>
            <a:ext cx="1828800" cy="1828800"/>
          </a:xfrm>
          <a:prstGeom prst="ellipse">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83" name="Google Shape;1583;p54"/>
          <p:cNvSpPr/>
          <p:nvPr/>
        </p:nvSpPr>
        <p:spPr>
          <a:xfrm>
            <a:off x="5338962" y="2114550"/>
            <a:ext cx="914400" cy="914400"/>
          </a:xfrm>
          <a:prstGeom prst="ellipse">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84" name="Google Shape;1584;p54"/>
          <p:cNvSpPr txBox="1"/>
          <p:nvPr/>
        </p:nvSpPr>
        <p:spPr>
          <a:xfrm>
            <a:off x="5402483" y="1784546"/>
            <a:ext cx="796800" cy="28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dk1"/>
                </a:solidFill>
                <a:latin typeface="Abel"/>
                <a:ea typeface="Abel"/>
                <a:cs typeface="Abel"/>
                <a:sym typeface="Abel"/>
              </a:rPr>
              <a:t>School</a:t>
            </a:r>
            <a:endParaRPr b="1">
              <a:solidFill>
                <a:schemeClr val="dk1"/>
              </a:solidFill>
              <a:latin typeface="Abel"/>
              <a:ea typeface="Abel"/>
              <a:cs typeface="Abel"/>
              <a:sym typeface="Abel"/>
            </a:endParaRPr>
          </a:p>
        </p:txBody>
      </p:sp>
      <p:sp>
        <p:nvSpPr>
          <p:cNvPr id="1585" name="Google Shape;1585;p54"/>
          <p:cNvSpPr txBox="1"/>
          <p:nvPr/>
        </p:nvSpPr>
        <p:spPr>
          <a:xfrm>
            <a:off x="5402483" y="2429400"/>
            <a:ext cx="796800" cy="284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latin typeface="Abel"/>
                <a:ea typeface="Abel"/>
                <a:cs typeface="Abel"/>
                <a:sym typeface="Abel"/>
              </a:rPr>
              <a:t>Class</a:t>
            </a:r>
            <a:endParaRPr b="1">
              <a:solidFill>
                <a:schemeClr val="dk1"/>
              </a:solidFill>
              <a:latin typeface="Abel"/>
              <a:ea typeface="Abel"/>
              <a:cs typeface="Abel"/>
              <a:sym typeface="Abel"/>
            </a:endParaRPr>
          </a:p>
        </p:txBody>
      </p:sp>
      <p:sp>
        <p:nvSpPr>
          <p:cNvPr id="1586" name="Google Shape;1586;p54"/>
          <p:cNvSpPr txBox="1">
            <a:spLocks noGrp="1"/>
          </p:cNvSpPr>
          <p:nvPr>
            <p:ph type="title"/>
          </p:nvPr>
        </p:nvSpPr>
        <p:spPr>
          <a:xfrm>
            <a:off x="338328" y="448056"/>
            <a:ext cx="3283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latin typeface="Julius Sans One"/>
                <a:ea typeface="Julius Sans One"/>
                <a:cs typeface="Julius Sans One"/>
                <a:sym typeface="Julius Sans One"/>
              </a:rPr>
              <a:t>RISE Framework</a:t>
            </a:r>
            <a:endParaRPr sz="2800">
              <a:latin typeface="Julius Sans One"/>
              <a:ea typeface="Julius Sans One"/>
              <a:cs typeface="Julius Sans One"/>
              <a:sym typeface="Julius Sans One"/>
            </a:endParaRPr>
          </a:p>
        </p:txBody>
      </p:sp>
      <p:sp>
        <p:nvSpPr>
          <p:cNvPr id="1587" name="Google Shape;1587;p54"/>
          <p:cNvSpPr txBox="1"/>
          <p:nvPr/>
        </p:nvSpPr>
        <p:spPr>
          <a:xfrm>
            <a:off x="333875" y="2832846"/>
            <a:ext cx="2975400" cy="18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i="1">
                <a:latin typeface="Abel"/>
                <a:ea typeface="Abel"/>
                <a:cs typeface="Abel"/>
                <a:sym typeface="Abel"/>
              </a:rPr>
              <a:t>A model for leaders in education to empower people across every level of organization, taking coordinated action that drives forward meaningful change.</a:t>
            </a:r>
            <a:endParaRPr sz="1600" i="1">
              <a:latin typeface="Abel"/>
              <a:ea typeface="Abel"/>
              <a:cs typeface="Abel"/>
              <a:sym typeface="Abel"/>
            </a:endParaRPr>
          </a:p>
        </p:txBody>
      </p:sp>
      <p:sp>
        <p:nvSpPr>
          <p:cNvPr id="1588" name="Google Shape;1588;p54"/>
          <p:cNvSpPr txBox="1"/>
          <p:nvPr/>
        </p:nvSpPr>
        <p:spPr>
          <a:xfrm>
            <a:off x="333875" y="1063496"/>
            <a:ext cx="3525300" cy="46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Abel"/>
                <a:ea typeface="Abel"/>
                <a:cs typeface="Abel"/>
                <a:sym typeface="Abel"/>
              </a:rPr>
              <a:t>R</a:t>
            </a:r>
            <a:r>
              <a:rPr lang="en" sz="2400">
                <a:latin typeface="Abel"/>
                <a:ea typeface="Abel"/>
                <a:cs typeface="Abel"/>
                <a:sym typeface="Abel"/>
              </a:rPr>
              <a:t>einforced </a:t>
            </a:r>
            <a:endParaRPr sz="2400">
              <a:latin typeface="Abel"/>
              <a:ea typeface="Abel"/>
              <a:cs typeface="Abel"/>
              <a:sym typeface="Abel"/>
            </a:endParaRPr>
          </a:p>
          <a:p>
            <a:pPr marL="0" lvl="0" indent="0" algn="l" rtl="0">
              <a:spcBef>
                <a:spcPts val="0"/>
              </a:spcBef>
              <a:spcAft>
                <a:spcPts val="0"/>
              </a:spcAft>
              <a:buNone/>
            </a:pPr>
            <a:r>
              <a:rPr lang="en" sz="2400" b="1">
                <a:latin typeface="Abel"/>
                <a:ea typeface="Abel"/>
                <a:cs typeface="Abel"/>
                <a:sym typeface="Abel"/>
              </a:rPr>
              <a:t>I</a:t>
            </a:r>
            <a:r>
              <a:rPr lang="en" sz="2400">
                <a:latin typeface="Abel"/>
                <a:ea typeface="Abel"/>
                <a:cs typeface="Abel"/>
                <a:sym typeface="Abel"/>
              </a:rPr>
              <a:t>nitiatives for </a:t>
            </a:r>
            <a:endParaRPr sz="2400">
              <a:latin typeface="Abel"/>
              <a:ea typeface="Abel"/>
              <a:cs typeface="Abel"/>
              <a:sym typeface="Abel"/>
            </a:endParaRPr>
          </a:p>
          <a:p>
            <a:pPr marL="0" lvl="0" indent="0" algn="l" rtl="0">
              <a:spcBef>
                <a:spcPts val="0"/>
              </a:spcBef>
              <a:spcAft>
                <a:spcPts val="0"/>
              </a:spcAft>
              <a:buNone/>
            </a:pPr>
            <a:r>
              <a:rPr lang="en" sz="2400" b="1">
                <a:latin typeface="Abel"/>
                <a:ea typeface="Abel"/>
                <a:cs typeface="Abel"/>
                <a:sym typeface="Abel"/>
              </a:rPr>
              <a:t>S</a:t>
            </a:r>
            <a:r>
              <a:rPr lang="en" sz="2400">
                <a:latin typeface="Abel"/>
                <a:ea typeface="Abel"/>
                <a:cs typeface="Abel"/>
                <a:sym typeface="Abel"/>
              </a:rPr>
              <a:t>tudent </a:t>
            </a:r>
            <a:endParaRPr sz="2400">
              <a:latin typeface="Abel"/>
              <a:ea typeface="Abel"/>
              <a:cs typeface="Abel"/>
              <a:sym typeface="Abel"/>
            </a:endParaRPr>
          </a:p>
          <a:p>
            <a:pPr marL="0" lvl="0" indent="0" algn="l" rtl="0">
              <a:spcBef>
                <a:spcPts val="0"/>
              </a:spcBef>
              <a:spcAft>
                <a:spcPts val="0"/>
              </a:spcAft>
              <a:buNone/>
            </a:pPr>
            <a:r>
              <a:rPr lang="en" sz="2400" b="1">
                <a:latin typeface="Abel"/>
                <a:ea typeface="Abel"/>
                <a:cs typeface="Abel"/>
                <a:sym typeface="Abel"/>
              </a:rPr>
              <a:t>E</a:t>
            </a:r>
            <a:r>
              <a:rPr lang="en" sz="2400">
                <a:latin typeface="Abel"/>
                <a:ea typeface="Abel"/>
                <a:cs typeface="Abel"/>
                <a:sym typeface="Abel"/>
              </a:rPr>
              <a:t>ngagement</a:t>
            </a:r>
            <a:endParaRPr sz="2400">
              <a:latin typeface="Abel"/>
              <a:ea typeface="Abel"/>
              <a:cs typeface="Abel"/>
              <a:sym typeface="Abe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2"/>
        <p:cNvGrpSpPr/>
        <p:nvPr/>
      </p:nvGrpSpPr>
      <p:grpSpPr>
        <a:xfrm>
          <a:off x="0" y="0"/>
          <a:ext cx="0" cy="0"/>
          <a:chOff x="0" y="0"/>
          <a:chExt cx="0" cy="0"/>
        </a:xfrm>
      </p:grpSpPr>
      <p:sp>
        <p:nvSpPr>
          <p:cNvPr id="1593" name="Google Shape;1593;p55"/>
          <p:cNvSpPr/>
          <p:nvPr/>
        </p:nvSpPr>
        <p:spPr>
          <a:xfrm>
            <a:off x="4424562" y="1200150"/>
            <a:ext cx="2743200" cy="2743200"/>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Classroom</a:t>
            </a:r>
            <a:endParaRPr/>
          </a:p>
        </p:txBody>
      </p:sp>
      <p:sp>
        <p:nvSpPr>
          <p:cNvPr id="1594" name="Google Shape;1594;p55"/>
          <p:cNvSpPr/>
          <p:nvPr/>
        </p:nvSpPr>
        <p:spPr>
          <a:xfrm>
            <a:off x="4881762" y="1712500"/>
            <a:ext cx="1828800" cy="1828800"/>
          </a:xfrm>
          <a:prstGeom prst="ellipse">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95" name="Google Shape;1595;p55"/>
          <p:cNvSpPr/>
          <p:nvPr/>
        </p:nvSpPr>
        <p:spPr>
          <a:xfrm>
            <a:off x="5338962" y="2114550"/>
            <a:ext cx="914400" cy="914400"/>
          </a:xfrm>
          <a:prstGeom prst="ellipse">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96" name="Google Shape;1596;p55"/>
          <p:cNvSpPr txBox="1"/>
          <p:nvPr/>
        </p:nvSpPr>
        <p:spPr>
          <a:xfrm>
            <a:off x="5402483" y="1784546"/>
            <a:ext cx="796800" cy="28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dk1"/>
                </a:solidFill>
                <a:latin typeface="Abel"/>
                <a:ea typeface="Abel"/>
                <a:cs typeface="Abel"/>
                <a:sym typeface="Abel"/>
              </a:rPr>
              <a:t>School</a:t>
            </a:r>
            <a:endParaRPr b="1">
              <a:solidFill>
                <a:schemeClr val="dk1"/>
              </a:solidFill>
              <a:latin typeface="Abel"/>
              <a:ea typeface="Abel"/>
              <a:cs typeface="Abel"/>
              <a:sym typeface="Abel"/>
            </a:endParaRPr>
          </a:p>
        </p:txBody>
      </p:sp>
      <p:sp>
        <p:nvSpPr>
          <p:cNvPr id="1597" name="Google Shape;1597;p55"/>
          <p:cNvSpPr txBox="1"/>
          <p:nvPr/>
        </p:nvSpPr>
        <p:spPr>
          <a:xfrm>
            <a:off x="5429183" y="1320484"/>
            <a:ext cx="743400" cy="28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Abel"/>
                <a:ea typeface="Abel"/>
                <a:cs typeface="Abel"/>
                <a:sym typeface="Abel"/>
              </a:rPr>
              <a:t>District</a:t>
            </a:r>
            <a:endParaRPr b="1">
              <a:solidFill>
                <a:schemeClr val="dk1"/>
              </a:solidFill>
              <a:latin typeface="Abel"/>
              <a:ea typeface="Abel"/>
              <a:cs typeface="Abel"/>
              <a:sym typeface="Abel"/>
            </a:endParaRPr>
          </a:p>
        </p:txBody>
      </p:sp>
      <p:sp>
        <p:nvSpPr>
          <p:cNvPr id="1598" name="Google Shape;1598;p55"/>
          <p:cNvSpPr txBox="1"/>
          <p:nvPr/>
        </p:nvSpPr>
        <p:spPr>
          <a:xfrm>
            <a:off x="5402483" y="2429400"/>
            <a:ext cx="796800" cy="284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latin typeface="Abel"/>
                <a:ea typeface="Abel"/>
                <a:cs typeface="Abel"/>
                <a:sym typeface="Abel"/>
              </a:rPr>
              <a:t>Class</a:t>
            </a:r>
            <a:endParaRPr b="1">
              <a:solidFill>
                <a:schemeClr val="dk1"/>
              </a:solidFill>
              <a:latin typeface="Abel"/>
              <a:ea typeface="Abel"/>
              <a:cs typeface="Abel"/>
              <a:sym typeface="Abel"/>
            </a:endParaRPr>
          </a:p>
        </p:txBody>
      </p:sp>
      <p:sp>
        <p:nvSpPr>
          <p:cNvPr id="1599" name="Google Shape;1599;p55"/>
          <p:cNvSpPr txBox="1">
            <a:spLocks noGrp="1"/>
          </p:cNvSpPr>
          <p:nvPr>
            <p:ph type="title"/>
          </p:nvPr>
        </p:nvSpPr>
        <p:spPr>
          <a:xfrm>
            <a:off x="338328" y="448056"/>
            <a:ext cx="3283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latin typeface="Julius Sans One"/>
                <a:ea typeface="Julius Sans One"/>
                <a:cs typeface="Julius Sans One"/>
                <a:sym typeface="Julius Sans One"/>
              </a:rPr>
              <a:t>RISE Framework</a:t>
            </a:r>
            <a:endParaRPr sz="2800">
              <a:latin typeface="Julius Sans One"/>
              <a:ea typeface="Julius Sans One"/>
              <a:cs typeface="Julius Sans One"/>
              <a:sym typeface="Julius Sans One"/>
            </a:endParaRPr>
          </a:p>
        </p:txBody>
      </p:sp>
      <p:sp>
        <p:nvSpPr>
          <p:cNvPr id="1600" name="Google Shape;1600;p55"/>
          <p:cNvSpPr txBox="1"/>
          <p:nvPr/>
        </p:nvSpPr>
        <p:spPr>
          <a:xfrm>
            <a:off x="333875" y="2832846"/>
            <a:ext cx="2975400" cy="18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i="1">
                <a:latin typeface="Abel"/>
                <a:ea typeface="Abel"/>
                <a:cs typeface="Abel"/>
                <a:sym typeface="Abel"/>
              </a:rPr>
              <a:t>A model for leaders in education to empower people across every level of organization, taking coordinated action that drives forward meaningful change.</a:t>
            </a:r>
            <a:endParaRPr sz="1600" i="1">
              <a:latin typeface="Abel"/>
              <a:ea typeface="Abel"/>
              <a:cs typeface="Abel"/>
              <a:sym typeface="Abel"/>
            </a:endParaRPr>
          </a:p>
        </p:txBody>
      </p:sp>
      <p:sp>
        <p:nvSpPr>
          <p:cNvPr id="1601" name="Google Shape;1601;p55"/>
          <p:cNvSpPr txBox="1"/>
          <p:nvPr/>
        </p:nvSpPr>
        <p:spPr>
          <a:xfrm>
            <a:off x="333875" y="1063496"/>
            <a:ext cx="3525300" cy="46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Abel"/>
                <a:ea typeface="Abel"/>
                <a:cs typeface="Abel"/>
                <a:sym typeface="Abel"/>
              </a:rPr>
              <a:t>R</a:t>
            </a:r>
            <a:r>
              <a:rPr lang="en" sz="2400">
                <a:latin typeface="Abel"/>
                <a:ea typeface="Abel"/>
                <a:cs typeface="Abel"/>
                <a:sym typeface="Abel"/>
              </a:rPr>
              <a:t>einforced </a:t>
            </a:r>
            <a:endParaRPr sz="2400">
              <a:latin typeface="Abel"/>
              <a:ea typeface="Abel"/>
              <a:cs typeface="Abel"/>
              <a:sym typeface="Abel"/>
            </a:endParaRPr>
          </a:p>
          <a:p>
            <a:pPr marL="0" lvl="0" indent="0" algn="l" rtl="0">
              <a:spcBef>
                <a:spcPts val="0"/>
              </a:spcBef>
              <a:spcAft>
                <a:spcPts val="0"/>
              </a:spcAft>
              <a:buNone/>
            </a:pPr>
            <a:r>
              <a:rPr lang="en" sz="2400" b="1">
                <a:latin typeface="Abel"/>
                <a:ea typeface="Abel"/>
                <a:cs typeface="Abel"/>
                <a:sym typeface="Abel"/>
              </a:rPr>
              <a:t>I</a:t>
            </a:r>
            <a:r>
              <a:rPr lang="en" sz="2400">
                <a:latin typeface="Abel"/>
                <a:ea typeface="Abel"/>
                <a:cs typeface="Abel"/>
                <a:sym typeface="Abel"/>
              </a:rPr>
              <a:t>nitiatives for </a:t>
            </a:r>
            <a:endParaRPr sz="2400">
              <a:latin typeface="Abel"/>
              <a:ea typeface="Abel"/>
              <a:cs typeface="Abel"/>
              <a:sym typeface="Abel"/>
            </a:endParaRPr>
          </a:p>
          <a:p>
            <a:pPr marL="0" lvl="0" indent="0" algn="l" rtl="0">
              <a:spcBef>
                <a:spcPts val="0"/>
              </a:spcBef>
              <a:spcAft>
                <a:spcPts val="0"/>
              </a:spcAft>
              <a:buNone/>
            </a:pPr>
            <a:r>
              <a:rPr lang="en" sz="2400" b="1">
                <a:latin typeface="Abel"/>
                <a:ea typeface="Abel"/>
                <a:cs typeface="Abel"/>
                <a:sym typeface="Abel"/>
              </a:rPr>
              <a:t>S</a:t>
            </a:r>
            <a:r>
              <a:rPr lang="en" sz="2400">
                <a:latin typeface="Abel"/>
                <a:ea typeface="Abel"/>
                <a:cs typeface="Abel"/>
                <a:sym typeface="Abel"/>
              </a:rPr>
              <a:t>tudent </a:t>
            </a:r>
            <a:endParaRPr sz="2400">
              <a:latin typeface="Abel"/>
              <a:ea typeface="Abel"/>
              <a:cs typeface="Abel"/>
              <a:sym typeface="Abel"/>
            </a:endParaRPr>
          </a:p>
          <a:p>
            <a:pPr marL="0" lvl="0" indent="0" algn="l" rtl="0">
              <a:spcBef>
                <a:spcPts val="0"/>
              </a:spcBef>
              <a:spcAft>
                <a:spcPts val="0"/>
              </a:spcAft>
              <a:buNone/>
            </a:pPr>
            <a:r>
              <a:rPr lang="en" sz="2400" b="1">
                <a:latin typeface="Abel"/>
                <a:ea typeface="Abel"/>
                <a:cs typeface="Abel"/>
                <a:sym typeface="Abel"/>
              </a:rPr>
              <a:t>E</a:t>
            </a:r>
            <a:r>
              <a:rPr lang="en" sz="2400">
                <a:latin typeface="Abel"/>
                <a:ea typeface="Abel"/>
                <a:cs typeface="Abel"/>
                <a:sym typeface="Abel"/>
              </a:rPr>
              <a:t>ngagement</a:t>
            </a:r>
            <a:endParaRPr sz="2400">
              <a:latin typeface="Abel"/>
              <a:ea typeface="Abel"/>
              <a:cs typeface="Abel"/>
              <a:sym typeface="Abe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5"/>
        <p:cNvGrpSpPr/>
        <p:nvPr/>
      </p:nvGrpSpPr>
      <p:grpSpPr>
        <a:xfrm>
          <a:off x="0" y="0"/>
          <a:ext cx="0" cy="0"/>
          <a:chOff x="0" y="0"/>
          <a:chExt cx="0" cy="0"/>
        </a:xfrm>
      </p:grpSpPr>
      <p:sp>
        <p:nvSpPr>
          <p:cNvPr id="1606" name="Google Shape;1606;p56"/>
          <p:cNvSpPr/>
          <p:nvPr/>
        </p:nvSpPr>
        <p:spPr>
          <a:xfrm>
            <a:off x="3967362" y="798100"/>
            <a:ext cx="3657600" cy="36576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Classroom</a:t>
            </a:r>
            <a:endParaRPr/>
          </a:p>
        </p:txBody>
      </p:sp>
      <p:sp>
        <p:nvSpPr>
          <p:cNvPr id="1607" name="Google Shape;1607;p56"/>
          <p:cNvSpPr/>
          <p:nvPr/>
        </p:nvSpPr>
        <p:spPr>
          <a:xfrm>
            <a:off x="4424562" y="1200150"/>
            <a:ext cx="2743200" cy="2743200"/>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Classroom</a:t>
            </a:r>
            <a:endParaRPr/>
          </a:p>
        </p:txBody>
      </p:sp>
      <p:sp>
        <p:nvSpPr>
          <p:cNvPr id="1608" name="Google Shape;1608;p56"/>
          <p:cNvSpPr/>
          <p:nvPr/>
        </p:nvSpPr>
        <p:spPr>
          <a:xfrm>
            <a:off x="4881762" y="1712500"/>
            <a:ext cx="1828800" cy="1828800"/>
          </a:xfrm>
          <a:prstGeom prst="ellipse">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09" name="Google Shape;1609;p56"/>
          <p:cNvSpPr/>
          <p:nvPr/>
        </p:nvSpPr>
        <p:spPr>
          <a:xfrm>
            <a:off x="5338962" y="2114550"/>
            <a:ext cx="914400" cy="914400"/>
          </a:xfrm>
          <a:prstGeom prst="ellipse">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10" name="Google Shape;1610;p56"/>
          <p:cNvSpPr txBox="1"/>
          <p:nvPr/>
        </p:nvSpPr>
        <p:spPr>
          <a:xfrm>
            <a:off x="5249183" y="856421"/>
            <a:ext cx="1103400" cy="28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dk1"/>
                </a:solidFill>
                <a:latin typeface="Abel"/>
                <a:ea typeface="Abel"/>
                <a:cs typeface="Abel"/>
                <a:sym typeface="Abel"/>
              </a:rPr>
              <a:t>Community</a:t>
            </a:r>
            <a:endParaRPr b="1">
              <a:solidFill>
                <a:schemeClr val="dk1"/>
              </a:solidFill>
              <a:latin typeface="Abel"/>
              <a:ea typeface="Abel"/>
              <a:cs typeface="Abel"/>
              <a:sym typeface="Abel"/>
            </a:endParaRPr>
          </a:p>
        </p:txBody>
      </p:sp>
      <p:sp>
        <p:nvSpPr>
          <p:cNvPr id="1611" name="Google Shape;1611;p56"/>
          <p:cNvSpPr txBox="1"/>
          <p:nvPr/>
        </p:nvSpPr>
        <p:spPr>
          <a:xfrm>
            <a:off x="5402483" y="1784546"/>
            <a:ext cx="796800" cy="28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dk1"/>
                </a:solidFill>
                <a:latin typeface="Abel"/>
                <a:ea typeface="Abel"/>
                <a:cs typeface="Abel"/>
                <a:sym typeface="Abel"/>
              </a:rPr>
              <a:t>School</a:t>
            </a:r>
            <a:endParaRPr b="1">
              <a:solidFill>
                <a:schemeClr val="dk1"/>
              </a:solidFill>
              <a:latin typeface="Abel"/>
              <a:ea typeface="Abel"/>
              <a:cs typeface="Abel"/>
              <a:sym typeface="Abel"/>
            </a:endParaRPr>
          </a:p>
        </p:txBody>
      </p:sp>
      <p:sp>
        <p:nvSpPr>
          <p:cNvPr id="1612" name="Google Shape;1612;p56"/>
          <p:cNvSpPr txBox="1"/>
          <p:nvPr/>
        </p:nvSpPr>
        <p:spPr>
          <a:xfrm>
            <a:off x="5429183" y="1320484"/>
            <a:ext cx="743400" cy="28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Abel"/>
                <a:ea typeface="Abel"/>
                <a:cs typeface="Abel"/>
                <a:sym typeface="Abel"/>
              </a:rPr>
              <a:t>District</a:t>
            </a:r>
            <a:endParaRPr b="1">
              <a:solidFill>
                <a:schemeClr val="dk1"/>
              </a:solidFill>
              <a:latin typeface="Abel"/>
              <a:ea typeface="Abel"/>
              <a:cs typeface="Abel"/>
              <a:sym typeface="Abel"/>
            </a:endParaRPr>
          </a:p>
        </p:txBody>
      </p:sp>
      <p:sp>
        <p:nvSpPr>
          <p:cNvPr id="1613" name="Google Shape;1613;p56"/>
          <p:cNvSpPr txBox="1"/>
          <p:nvPr/>
        </p:nvSpPr>
        <p:spPr>
          <a:xfrm>
            <a:off x="5402483" y="2429400"/>
            <a:ext cx="796800" cy="284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latin typeface="Abel"/>
                <a:ea typeface="Abel"/>
                <a:cs typeface="Abel"/>
                <a:sym typeface="Abel"/>
              </a:rPr>
              <a:t>Class</a:t>
            </a:r>
            <a:endParaRPr b="1">
              <a:solidFill>
                <a:schemeClr val="dk1"/>
              </a:solidFill>
              <a:latin typeface="Abel"/>
              <a:ea typeface="Abel"/>
              <a:cs typeface="Abel"/>
              <a:sym typeface="Abel"/>
            </a:endParaRPr>
          </a:p>
        </p:txBody>
      </p:sp>
      <p:sp>
        <p:nvSpPr>
          <p:cNvPr id="1614" name="Google Shape;1614;p56"/>
          <p:cNvSpPr txBox="1">
            <a:spLocks noGrp="1"/>
          </p:cNvSpPr>
          <p:nvPr>
            <p:ph type="title"/>
          </p:nvPr>
        </p:nvSpPr>
        <p:spPr>
          <a:xfrm>
            <a:off x="338328" y="448056"/>
            <a:ext cx="3283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latin typeface="Julius Sans One"/>
                <a:ea typeface="Julius Sans One"/>
                <a:cs typeface="Julius Sans One"/>
                <a:sym typeface="Julius Sans One"/>
              </a:rPr>
              <a:t>RISE Framework</a:t>
            </a:r>
            <a:endParaRPr sz="2800">
              <a:latin typeface="Julius Sans One"/>
              <a:ea typeface="Julius Sans One"/>
              <a:cs typeface="Julius Sans One"/>
              <a:sym typeface="Julius Sans One"/>
            </a:endParaRPr>
          </a:p>
        </p:txBody>
      </p:sp>
      <p:sp>
        <p:nvSpPr>
          <p:cNvPr id="1615" name="Google Shape;1615;p56"/>
          <p:cNvSpPr txBox="1"/>
          <p:nvPr/>
        </p:nvSpPr>
        <p:spPr>
          <a:xfrm>
            <a:off x="333875" y="2832846"/>
            <a:ext cx="2975400" cy="18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i="1">
                <a:latin typeface="Abel"/>
                <a:ea typeface="Abel"/>
                <a:cs typeface="Abel"/>
                <a:sym typeface="Abel"/>
              </a:rPr>
              <a:t>A model for leaders in education to empower people across every level of organization, taking coordinated action that drives forward meaningful change.</a:t>
            </a:r>
            <a:endParaRPr sz="1600" i="1">
              <a:latin typeface="Abel"/>
              <a:ea typeface="Abel"/>
              <a:cs typeface="Abel"/>
              <a:sym typeface="Abel"/>
            </a:endParaRPr>
          </a:p>
        </p:txBody>
      </p:sp>
      <p:sp>
        <p:nvSpPr>
          <p:cNvPr id="1616" name="Google Shape;1616;p56"/>
          <p:cNvSpPr txBox="1"/>
          <p:nvPr/>
        </p:nvSpPr>
        <p:spPr>
          <a:xfrm>
            <a:off x="333875" y="1063496"/>
            <a:ext cx="3525300" cy="46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Abel"/>
                <a:ea typeface="Abel"/>
                <a:cs typeface="Abel"/>
                <a:sym typeface="Abel"/>
              </a:rPr>
              <a:t>R</a:t>
            </a:r>
            <a:r>
              <a:rPr lang="en" sz="2400">
                <a:latin typeface="Abel"/>
                <a:ea typeface="Abel"/>
                <a:cs typeface="Abel"/>
                <a:sym typeface="Abel"/>
              </a:rPr>
              <a:t>einforced </a:t>
            </a:r>
            <a:endParaRPr sz="2400">
              <a:latin typeface="Abel"/>
              <a:ea typeface="Abel"/>
              <a:cs typeface="Abel"/>
              <a:sym typeface="Abel"/>
            </a:endParaRPr>
          </a:p>
          <a:p>
            <a:pPr marL="0" lvl="0" indent="0" algn="l" rtl="0">
              <a:spcBef>
                <a:spcPts val="0"/>
              </a:spcBef>
              <a:spcAft>
                <a:spcPts val="0"/>
              </a:spcAft>
              <a:buNone/>
            </a:pPr>
            <a:r>
              <a:rPr lang="en" sz="2400" b="1">
                <a:latin typeface="Abel"/>
                <a:ea typeface="Abel"/>
                <a:cs typeface="Abel"/>
                <a:sym typeface="Abel"/>
              </a:rPr>
              <a:t>I</a:t>
            </a:r>
            <a:r>
              <a:rPr lang="en" sz="2400">
                <a:latin typeface="Abel"/>
                <a:ea typeface="Abel"/>
                <a:cs typeface="Abel"/>
                <a:sym typeface="Abel"/>
              </a:rPr>
              <a:t>nitiatives for </a:t>
            </a:r>
            <a:endParaRPr sz="2400">
              <a:latin typeface="Abel"/>
              <a:ea typeface="Abel"/>
              <a:cs typeface="Abel"/>
              <a:sym typeface="Abel"/>
            </a:endParaRPr>
          </a:p>
          <a:p>
            <a:pPr marL="0" lvl="0" indent="0" algn="l" rtl="0">
              <a:spcBef>
                <a:spcPts val="0"/>
              </a:spcBef>
              <a:spcAft>
                <a:spcPts val="0"/>
              </a:spcAft>
              <a:buNone/>
            </a:pPr>
            <a:r>
              <a:rPr lang="en" sz="2400" b="1">
                <a:latin typeface="Abel"/>
                <a:ea typeface="Abel"/>
                <a:cs typeface="Abel"/>
                <a:sym typeface="Abel"/>
              </a:rPr>
              <a:t>S</a:t>
            </a:r>
            <a:r>
              <a:rPr lang="en" sz="2400">
                <a:latin typeface="Abel"/>
                <a:ea typeface="Abel"/>
                <a:cs typeface="Abel"/>
                <a:sym typeface="Abel"/>
              </a:rPr>
              <a:t>tudent </a:t>
            </a:r>
            <a:endParaRPr sz="2400">
              <a:latin typeface="Abel"/>
              <a:ea typeface="Abel"/>
              <a:cs typeface="Abel"/>
              <a:sym typeface="Abel"/>
            </a:endParaRPr>
          </a:p>
          <a:p>
            <a:pPr marL="0" lvl="0" indent="0" algn="l" rtl="0">
              <a:spcBef>
                <a:spcPts val="0"/>
              </a:spcBef>
              <a:spcAft>
                <a:spcPts val="0"/>
              </a:spcAft>
              <a:buNone/>
            </a:pPr>
            <a:r>
              <a:rPr lang="en" sz="2400" b="1">
                <a:latin typeface="Abel"/>
                <a:ea typeface="Abel"/>
                <a:cs typeface="Abel"/>
                <a:sym typeface="Abel"/>
              </a:rPr>
              <a:t>E</a:t>
            </a:r>
            <a:r>
              <a:rPr lang="en" sz="2400">
                <a:latin typeface="Abel"/>
                <a:ea typeface="Abel"/>
                <a:cs typeface="Abel"/>
                <a:sym typeface="Abel"/>
              </a:rPr>
              <a:t>ngagement</a:t>
            </a:r>
            <a:endParaRPr sz="2400">
              <a:latin typeface="Abel"/>
              <a:ea typeface="Abel"/>
              <a:cs typeface="Abel"/>
              <a:sym typeface="Abe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0"/>
        <p:cNvGrpSpPr/>
        <p:nvPr/>
      </p:nvGrpSpPr>
      <p:grpSpPr>
        <a:xfrm>
          <a:off x="0" y="0"/>
          <a:ext cx="0" cy="0"/>
          <a:chOff x="0" y="0"/>
          <a:chExt cx="0" cy="0"/>
        </a:xfrm>
      </p:grpSpPr>
      <p:sp>
        <p:nvSpPr>
          <p:cNvPr id="1621" name="Google Shape;1621;p57"/>
          <p:cNvSpPr txBox="1">
            <a:spLocks noGrp="1"/>
          </p:cNvSpPr>
          <p:nvPr>
            <p:ph type="title"/>
          </p:nvPr>
        </p:nvSpPr>
        <p:spPr>
          <a:xfrm>
            <a:off x="338328" y="448056"/>
            <a:ext cx="3283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latin typeface="Julius Sans One"/>
                <a:ea typeface="Julius Sans One"/>
                <a:cs typeface="Julius Sans One"/>
                <a:sym typeface="Julius Sans One"/>
              </a:rPr>
              <a:t>RISE Framework</a:t>
            </a:r>
            <a:endParaRPr sz="2800">
              <a:latin typeface="Julius Sans One"/>
              <a:ea typeface="Julius Sans One"/>
              <a:cs typeface="Julius Sans One"/>
              <a:sym typeface="Julius Sans One"/>
            </a:endParaRPr>
          </a:p>
        </p:txBody>
      </p:sp>
      <p:sp>
        <p:nvSpPr>
          <p:cNvPr id="1622" name="Google Shape;1622;p57"/>
          <p:cNvSpPr/>
          <p:nvPr/>
        </p:nvSpPr>
        <p:spPr>
          <a:xfrm>
            <a:off x="3510162" y="340900"/>
            <a:ext cx="4572000" cy="4572000"/>
          </a:xfrm>
          <a:prstGeom prst="ellipse">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Classroom</a:t>
            </a:r>
            <a:endParaRPr/>
          </a:p>
        </p:txBody>
      </p:sp>
      <p:sp>
        <p:nvSpPr>
          <p:cNvPr id="1623" name="Google Shape;1623;p57"/>
          <p:cNvSpPr/>
          <p:nvPr/>
        </p:nvSpPr>
        <p:spPr>
          <a:xfrm>
            <a:off x="3967362" y="798100"/>
            <a:ext cx="3657600" cy="36576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Classroom</a:t>
            </a:r>
            <a:endParaRPr/>
          </a:p>
        </p:txBody>
      </p:sp>
      <p:sp>
        <p:nvSpPr>
          <p:cNvPr id="1624" name="Google Shape;1624;p57"/>
          <p:cNvSpPr/>
          <p:nvPr/>
        </p:nvSpPr>
        <p:spPr>
          <a:xfrm>
            <a:off x="4424562" y="1200150"/>
            <a:ext cx="2743200" cy="2743200"/>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Classroom</a:t>
            </a:r>
            <a:endParaRPr/>
          </a:p>
        </p:txBody>
      </p:sp>
      <p:sp>
        <p:nvSpPr>
          <p:cNvPr id="1625" name="Google Shape;1625;p57"/>
          <p:cNvSpPr/>
          <p:nvPr/>
        </p:nvSpPr>
        <p:spPr>
          <a:xfrm>
            <a:off x="4881762" y="1712500"/>
            <a:ext cx="1828800" cy="1828800"/>
          </a:xfrm>
          <a:prstGeom prst="ellipse">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26" name="Google Shape;1626;p57"/>
          <p:cNvSpPr/>
          <p:nvPr/>
        </p:nvSpPr>
        <p:spPr>
          <a:xfrm>
            <a:off x="5338962" y="2114550"/>
            <a:ext cx="914400" cy="914400"/>
          </a:xfrm>
          <a:prstGeom prst="ellipse">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27" name="Google Shape;1627;p57"/>
          <p:cNvSpPr txBox="1"/>
          <p:nvPr/>
        </p:nvSpPr>
        <p:spPr>
          <a:xfrm>
            <a:off x="5249183" y="415792"/>
            <a:ext cx="1103400" cy="28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dk1"/>
                </a:solidFill>
                <a:latin typeface="Abel"/>
                <a:ea typeface="Abel"/>
                <a:cs typeface="Abel"/>
                <a:sym typeface="Abel"/>
              </a:rPr>
              <a:t>State</a:t>
            </a:r>
            <a:endParaRPr b="1">
              <a:solidFill>
                <a:schemeClr val="dk1"/>
              </a:solidFill>
              <a:latin typeface="Abel"/>
              <a:ea typeface="Abel"/>
              <a:cs typeface="Abel"/>
              <a:sym typeface="Abel"/>
            </a:endParaRPr>
          </a:p>
        </p:txBody>
      </p:sp>
      <p:sp>
        <p:nvSpPr>
          <p:cNvPr id="1628" name="Google Shape;1628;p57"/>
          <p:cNvSpPr txBox="1"/>
          <p:nvPr/>
        </p:nvSpPr>
        <p:spPr>
          <a:xfrm>
            <a:off x="5249183" y="856421"/>
            <a:ext cx="1103400" cy="28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dk1"/>
                </a:solidFill>
                <a:latin typeface="Abel"/>
                <a:ea typeface="Abel"/>
                <a:cs typeface="Abel"/>
                <a:sym typeface="Abel"/>
              </a:rPr>
              <a:t>Community</a:t>
            </a:r>
            <a:endParaRPr b="1">
              <a:solidFill>
                <a:schemeClr val="dk1"/>
              </a:solidFill>
              <a:latin typeface="Abel"/>
              <a:ea typeface="Abel"/>
              <a:cs typeface="Abel"/>
              <a:sym typeface="Abel"/>
            </a:endParaRPr>
          </a:p>
        </p:txBody>
      </p:sp>
      <p:sp>
        <p:nvSpPr>
          <p:cNvPr id="1629" name="Google Shape;1629;p57"/>
          <p:cNvSpPr txBox="1"/>
          <p:nvPr/>
        </p:nvSpPr>
        <p:spPr>
          <a:xfrm>
            <a:off x="5402483" y="1784546"/>
            <a:ext cx="796800" cy="28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dk1"/>
                </a:solidFill>
                <a:latin typeface="Abel"/>
                <a:ea typeface="Abel"/>
                <a:cs typeface="Abel"/>
                <a:sym typeface="Abel"/>
              </a:rPr>
              <a:t>School</a:t>
            </a:r>
            <a:endParaRPr b="1">
              <a:solidFill>
                <a:schemeClr val="dk1"/>
              </a:solidFill>
              <a:latin typeface="Abel"/>
              <a:ea typeface="Abel"/>
              <a:cs typeface="Abel"/>
              <a:sym typeface="Abel"/>
            </a:endParaRPr>
          </a:p>
        </p:txBody>
      </p:sp>
      <p:sp>
        <p:nvSpPr>
          <p:cNvPr id="1630" name="Google Shape;1630;p57"/>
          <p:cNvSpPr txBox="1"/>
          <p:nvPr/>
        </p:nvSpPr>
        <p:spPr>
          <a:xfrm>
            <a:off x="5429183" y="1320484"/>
            <a:ext cx="743400" cy="28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Abel"/>
                <a:ea typeface="Abel"/>
                <a:cs typeface="Abel"/>
                <a:sym typeface="Abel"/>
              </a:rPr>
              <a:t>District</a:t>
            </a:r>
            <a:endParaRPr b="1">
              <a:solidFill>
                <a:schemeClr val="dk1"/>
              </a:solidFill>
              <a:latin typeface="Abel"/>
              <a:ea typeface="Abel"/>
              <a:cs typeface="Abel"/>
              <a:sym typeface="Abel"/>
            </a:endParaRPr>
          </a:p>
        </p:txBody>
      </p:sp>
      <p:sp>
        <p:nvSpPr>
          <p:cNvPr id="1631" name="Google Shape;1631;p57"/>
          <p:cNvSpPr txBox="1"/>
          <p:nvPr/>
        </p:nvSpPr>
        <p:spPr>
          <a:xfrm>
            <a:off x="5402483" y="2429400"/>
            <a:ext cx="796800" cy="284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latin typeface="Abel"/>
                <a:ea typeface="Abel"/>
                <a:cs typeface="Abel"/>
                <a:sym typeface="Abel"/>
              </a:rPr>
              <a:t>Class</a:t>
            </a:r>
            <a:endParaRPr b="1">
              <a:solidFill>
                <a:schemeClr val="dk1"/>
              </a:solidFill>
              <a:latin typeface="Abel"/>
              <a:ea typeface="Abel"/>
              <a:cs typeface="Abel"/>
              <a:sym typeface="Abel"/>
            </a:endParaRPr>
          </a:p>
        </p:txBody>
      </p:sp>
      <p:sp>
        <p:nvSpPr>
          <p:cNvPr id="1632" name="Google Shape;1632;p57"/>
          <p:cNvSpPr txBox="1"/>
          <p:nvPr/>
        </p:nvSpPr>
        <p:spPr>
          <a:xfrm>
            <a:off x="333875" y="2832846"/>
            <a:ext cx="2975400" cy="18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i="1">
                <a:latin typeface="Abel"/>
                <a:ea typeface="Abel"/>
                <a:cs typeface="Abel"/>
                <a:sym typeface="Abel"/>
              </a:rPr>
              <a:t>A model for leaders in education to empower people across every level of organization, taking coordinated action that drives forward meaningful change.</a:t>
            </a:r>
            <a:endParaRPr sz="1600" i="1">
              <a:latin typeface="Abel"/>
              <a:ea typeface="Abel"/>
              <a:cs typeface="Abel"/>
              <a:sym typeface="Abel"/>
            </a:endParaRPr>
          </a:p>
        </p:txBody>
      </p:sp>
      <p:sp>
        <p:nvSpPr>
          <p:cNvPr id="1633" name="Google Shape;1633;p57"/>
          <p:cNvSpPr txBox="1"/>
          <p:nvPr/>
        </p:nvSpPr>
        <p:spPr>
          <a:xfrm>
            <a:off x="333875" y="1063496"/>
            <a:ext cx="3525300" cy="46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Abel"/>
                <a:ea typeface="Abel"/>
                <a:cs typeface="Abel"/>
                <a:sym typeface="Abel"/>
              </a:rPr>
              <a:t>R</a:t>
            </a:r>
            <a:r>
              <a:rPr lang="en" sz="2400">
                <a:latin typeface="Abel"/>
                <a:ea typeface="Abel"/>
                <a:cs typeface="Abel"/>
                <a:sym typeface="Abel"/>
              </a:rPr>
              <a:t>einforced </a:t>
            </a:r>
            <a:endParaRPr sz="2400">
              <a:latin typeface="Abel"/>
              <a:ea typeface="Abel"/>
              <a:cs typeface="Abel"/>
              <a:sym typeface="Abel"/>
            </a:endParaRPr>
          </a:p>
          <a:p>
            <a:pPr marL="0" lvl="0" indent="0" algn="l" rtl="0">
              <a:spcBef>
                <a:spcPts val="0"/>
              </a:spcBef>
              <a:spcAft>
                <a:spcPts val="0"/>
              </a:spcAft>
              <a:buNone/>
            </a:pPr>
            <a:r>
              <a:rPr lang="en" sz="2400" b="1">
                <a:latin typeface="Abel"/>
                <a:ea typeface="Abel"/>
                <a:cs typeface="Abel"/>
                <a:sym typeface="Abel"/>
              </a:rPr>
              <a:t>I</a:t>
            </a:r>
            <a:r>
              <a:rPr lang="en" sz="2400">
                <a:latin typeface="Abel"/>
                <a:ea typeface="Abel"/>
                <a:cs typeface="Abel"/>
                <a:sym typeface="Abel"/>
              </a:rPr>
              <a:t>nitiatives for </a:t>
            </a:r>
            <a:endParaRPr sz="2400">
              <a:latin typeface="Abel"/>
              <a:ea typeface="Abel"/>
              <a:cs typeface="Abel"/>
              <a:sym typeface="Abel"/>
            </a:endParaRPr>
          </a:p>
          <a:p>
            <a:pPr marL="0" lvl="0" indent="0" algn="l" rtl="0">
              <a:spcBef>
                <a:spcPts val="0"/>
              </a:spcBef>
              <a:spcAft>
                <a:spcPts val="0"/>
              </a:spcAft>
              <a:buNone/>
            </a:pPr>
            <a:r>
              <a:rPr lang="en" sz="2400" b="1">
                <a:latin typeface="Abel"/>
                <a:ea typeface="Abel"/>
                <a:cs typeface="Abel"/>
                <a:sym typeface="Abel"/>
              </a:rPr>
              <a:t>S</a:t>
            </a:r>
            <a:r>
              <a:rPr lang="en" sz="2400">
                <a:latin typeface="Abel"/>
                <a:ea typeface="Abel"/>
                <a:cs typeface="Abel"/>
                <a:sym typeface="Abel"/>
              </a:rPr>
              <a:t>tudent </a:t>
            </a:r>
            <a:endParaRPr sz="2400">
              <a:latin typeface="Abel"/>
              <a:ea typeface="Abel"/>
              <a:cs typeface="Abel"/>
              <a:sym typeface="Abel"/>
            </a:endParaRPr>
          </a:p>
          <a:p>
            <a:pPr marL="0" lvl="0" indent="0" algn="l" rtl="0">
              <a:spcBef>
                <a:spcPts val="0"/>
              </a:spcBef>
              <a:spcAft>
                <a:spcPts val="0"/>
              </a:spcAft>
              <a:buNone/>
            </a:pPr>
            <a:r>
              <a:rPr lang="en" sz="2400" b="1">
                <a:latin typeface="Abel"/>
                <a:ea typeface="Abel"/>
                <a:cs typeface="Abel"/>
                <a:sym typeface="Abel"/>
              </a:rPr>
              <a:t>E</a:t>
            </a:r>
            <a:r>
              <a:rPr lang="en" sz="2400">
                <a:latin typeface="Abel"/>
                <a:ea typeface="Abel"/>
                <a:cs typeface="Abel"/>
                <a:sym typeface="Abel"/>
              </a:rPr>
              <a:t>ngagement</a:t>
            </a:r>
            <a:endParaRPr sz="2400">
              <a:latin typeface="Abel"/>
              <a:ea typeface="Abel"/>
              <a:cs typeface="Abel"/>
              <a:sym typeface="Abe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37"/>
        <p:cNvGrpSpPr/>
        <p:nvPr/>
      </p:nvGrpSpPr>
      <p:grpSpPr>
        <a:xfrm>
          <a:off x="0" y="0"/>
          <a:ext cx="0" cy="0"/>
          <a:chOff x="0" y="0"/>
          <a:chExt cx="0" cy="0"/>
        </a:xfrm>
      </p:grpSpPr>
      <p:sp>
        <p:nvSpPr>
          <p:cNvPr id="1638" name="Google Shape;1638;p58"/>
          <p:cNvSpPr txBox="1">
            <a:spLocks noGrp="1"/>
          </p:cNvSpPr>
          <p:nvPr>
            <p:ph type="title"/>
          </p:nvPr>
        </p:nvSpPr>
        <p:spPr>
          <a:xfrm>
            <a:off x="338328" y="444960"/>
            <a:ext cx="7703700" cy="57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latin typeface="Julius Sans One"/>
                <a:ea typeface="Julius Sans One"/>
                <a:cs typeface="Julius Sans One"/>
                <a:sym typeface="Julius Sans One"/>
              </a:rPr>
              <a:t>Class</a:t>
            </a:r>
            <a:endParaRPr/>
          </a:p>
        </p:txBody>
      </p:sp>
      <p:grpSp>
        <p:nvGrpSpPr>
          <p:cNvPr id="1639" name="Google Shape;1639;p58"/>
          <p:cNvGrpSpPr/>
          <p:nvPr/>
        </p:nvGrpSpPr>
        <p:grpSpPr>
          <a:xfrm>
            <a:off x="5522746" y="1133850"/>
            <a:ext cx="1661141" cy="2994001"/>
            <a:chOff x="5587969" y="1133847"/>
            <a:chExt cx="1746363" cy="2994001"/>
          </a:xfrm>
        </p:grpSpPr>
        <p:sp>
          <p:nvSpPr>
            <p:cNvPr id="1640" name="Google Shape;1640;p58"/>
            <p:cNvSpPr txBox="1"/>
            <p:nvPr/>
          </p:nvSpPr>
          <p:spPr>
            <a:xfrm>
              <a:off x="5608624" y="3345748"/>
              <a:ext cx="1584000" cy="78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Abel"/>
                  <a:ea typeface="Abel"/>
                  <a:cs typeface="Abel"/>
                  <a:sym typeface="Abel"/>
                </a:rPr>
                <a:t>Higher screen times associated with </a:t>
              </a:r>
              <a:r>
                <a:rPr lang="en" sz="1600" b="1">
                  <a:solidFill>
                    <a:schemeClr val="dk1"/>
                  </a:solidFill>
                  <a:latin typeface="Abel"/>
                  <a:ea typeface="Abel"/>
                  <a:cs typeface="Abel"/>
                  <a:sym typeface="Abel"/>
                </a:rPr>
                <a:t>lower reading and math achievement</a:t>
              </a:r>
              <a:endParaRPr sz="1600" b="1">
                <a:solidFill>
                  <a:schemeClr val="dk1"/>
                </a:solidFill>
                <a:latin typeface="Abel"/>
                <a:ea typeface="Abel"/>
                <a:cs typeface="Abel"/>
                <a:sym typeface="Abel"/>
              </a:endParaRPr>
            </a:p>
          </p:txBody>
        </p:sp>
        <p:sp>
          <p:nvSpPr>
            <p:cNvPr id="1641" name="Google Shape;1641;p58"/>
            <p:cNvSpPr txBox="1"/>
            <p:nvPr/>
          </p:nvSpPr>
          <p:spPr>
            <a:xfrm>
              <a:off x="5607923" y="2020275"/>
              <a:ext cx="1584000" cy="78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Abel"/>
                  <a:ea typeface="Abel"/>
                  <a:cs typeface="Abel"/>
                  <a:sym typeface="Abel"/>
                </a:rPr>
                <a:t>Active learning </a:t>
              </a:r>
              <a:r>
                <a:rPr lang="en" sz="1600" b="1">
                  <a:solidFill>
                    <a:schemeClr val="dk1"/>
                  </a:solidFill>
                  <a:latin typeface="Abel"/>
                  <a:ea typeface="Abel"/>
                  <a:cs typeface="Abel"/>
                  <a:sym typeface="Abel"/>
                </a:rPr>
                <a:t>improves exam performance</a:t>
              </a:r>
              <a:endParaRPr sz="1600" b="1">
                <a:solidFill>
                  <a:schemeClr val="dk1"/>
                </a:solidFill>
                <a:latin typeface="Abel"/>
                <a:ea typeface="Abel"/>
                <a:cs typeface="Abel"/>
                <a:sym typeface="Abel"/>
              </a:endParaRPr>
            </a:p>
          </p:txBody>
        </p:sp>
        <p:grpSp>
          <p:nvGrpSpPr>
            <p:cNvPr id="1642" name="Google Shape;1642;p58"/>
            <p:cNvGrpSpPr/>
            <p:nvPr/>
          </p:nvGrpSpPr>
          <p:grpSpPr>
            <a:xfrm>
              <a:off x="5587969" y="1133847"/>
              <a:ext cx="1746363" cy="572700"/>
              <a:chOff x="397725" y="1386150"/>
              <a:chExt cx="2620200" cy="572700"/>
            </a:xfrm>
          </p:grpSpPr>
          <p:sp>
            <p:nvSpPr>
              <p:cNvPr id="1643" name="Google Shape;1643;p58"/>
              <p:cNvSpPr txBox="1"/>
              <p:nvPr/>
            </p:nvSpPr>
            <p:spPr>
              <a:xfrm>
                <a:off x="397725" y="1386150"/>
                <a:ext cx="26202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Julius Sans One"/>
                    <a:ea typeface="Julius Sans One"/>
                    <a:cs typeface="Julius Sans One"/>
                    <a:sym typeface="Julius Sans One"/>
                  </a:rPr>
                  <a:t>Why</a:t>
                </a:r>
                <a:endParaRPr sz="1800" b="1">
                  <a:solidFill>
                    <a:schemeClr val="dk1"/>
                  </a:solidFill>
                  <a:latin typeface="Julius Sans One"/>
                  <a:ea typeface="Julius Sans One"/>
                  <a:cs typeface="Julius Sans One"/>
                  <a:sym typeface="Julius Sans One"/>
                </a:endParaRPr>
              </a:p>
            </p:txBody>
          </p:sp>
          <p:cxnSp>
            <p:nvCxnSpPr>
              <p:cNvPr id="1644" name="Google Shape;1644;p58"/>
              <p:cNvCxnSpPr/>
              <p:nvPr/>
            </p:nvCxnSpPr>
            <p:spPr>
              <a:xfrm>
                <a:off x="477826" y="1935200"/>
                <a:ext cx="2199300" cy="0"/>
              </a:xfrm>
              <a:prstGeom prst="straightConnector1">
                <a:avLst/>
              </a:prstGeom>
              <a:noFill/>
              <a:ln w="19050" cap="flat" cmpd="sng">
                <a:solidFill>
                  <a:schemeClr val="dk1"/>
                </a:solidFill>
                <a:prstDash val="solid"/>
                <a:round/>
                <a:headEnd type="none" w="med" len="med"/>
                <a:tailEnd type="none" w="med" len="med"/>
              </a:ln>
            </p:spPr>
          </p:cxnSp>
        </p:grpSp>
      </p:grpSp>
      <p:grpSp>
        <p:nvGrpSpPr>
          <p:cNvPr id="1645" name="Google Shape;1645;p58"/>
          <p:cNvGrpSpPr/>
          <p:nvPr/>
        </p:nvGrpSpPr>
        <p:grpSpPr>
          <a:xfrm>
            <a:off x="310825" y="1133847"/>
            <a:ext cx="1976075" cy="2994003"/>
            <a:chOff x="310825" y="1133847"/>
            <a:chExt cx="1976075" cy="2994003"/>
          </a:xfrm>
        </p:grpSpPr>
        <p:grpSp>
          <p:nvGrpSpPr>
            <p:cNvPr id="1646" name="Google Shape;1646;p58"/>
            <p:cNvGrpSpPr/>
            <p:nvPr/>
          </p:nvGrpSpPr>
          <p:grpSpPr>
            <a:xfrm>
              <a:off x="320059" y="1133847"/>
              <a:ext cx="1746363" cy="572700"/>
              <a:chOff x="397725" y="1386150"/>
              <a:chExt cx="2620200" cy="572700"/>
            </a:xfrm>
          </p:grpSpPr>
          <p:sp>
            <p:nvSpPr>
              <p:cNvPr id="1647" name="Google Shape;1647;p58"/>
              <p:cNvSpPr txBox="1"/>
              <p:nvPr/>
            </p:nvSpPr>
            <p:spPr>
              <a:xfrm>
                <a:off x="397725" y="1386150"/>
                <a:ext cx="26202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Julius Sans One"/>
                    <a:ea typeface="Julius Sans One"/>
                    <a:cs typeface="Julius Sans One"/>
                    <a:sym typeface="Julius Sans One"/>
                  </a:rPr>
                  <a:t>Initiative</a:t>
                </a:r>
                <a:endParaRPr sz="1800" b="1">
                  <a:solidFill>
                    <a:schemeClr val="dk1"/>
                  </a:solidFill>
                  <a:latin typeface="Julius Sans One"/>
                  <a:ea typeface="Julius Sans One"/>
                  <a:cs typeface="Julius Sans One"/>
                  <a:sym typeface="Julius Sans One"/>
                </a:endParaRPr>
              </a:p>
              <a:p>
                <a:pPr marL="0" lvl="0" indent="0" algn="l" rtl="0">
                  <a:spcBef>
                    <a:spcPts val="0"/>
                  </a:spcBef>
                  <a:spcAft>
                    <a:spcPts val="0"/>
                  </a:spcAft>
                  <a:buNone/>
                </a:pPr>
                <a:endParaRPr sz="1800" b="1">
                  <a:solidFill>
                    <a:schemeClr val="dk1"/>
                  </a:solidFill>
                  <a:latin typeface="Abel"/>
                  <a:ea typeface="Abel"/>
                  <a:cs typeface="Abel"/>
                  <a:sym typeface="Abel"/>
                </a:endParaRPr>
              </a:p>
            </p:txBody>
          </p:sp>
          <p:cxnSp>
            <p:nvCxnSpPr>
              <p:cNvPr id="1648" name="Google Shape;1648;p58"/>
              <p:cNvCxnSpPr/>
              <p:nvPr/>
            </p:nvCxnSpPr>
            <p:spPr>
              <a:xfrm>
                <a:off x="477826" y="1935200"/>
                <a:ext cx="2199300" cy="0"/>
              </a:xfrm>
              <a:prstGeom prst="straightConnector1">
                <a:avLst/>
              </a:prstGeom>
              <a:noFill/>
              <a:ln w="19050" cap="flat" cmpd="sng">
                <a:solidFill>
                  <a:schemeClr val="dk1"/>
                </a:solidFill>
                <a:prstDash val="solid"/>
                <a:round/>
                <a:headEnd type="none" w="med" len="med"/>
                <a:tailEnd type="none" w="med" len="med"/>
              </a:ln>
            </p:spPr>
          </p:cxnSp>
        </p:grpSp>
        <p:sp>
          <p:nvSpPr>
            <p:cNvPr id="1649" name="Google Shape;1649;p58"/>
            <p:cNvSpPr txBox="1"/>
            <p:nvPr/>
          </p:nvSpPr>
          <p:spPr>
            <a:xfrm>
              <a:off x="310825" y="2020279"/>
              <a:ext cx="1975200" cy="78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600" i="1">
                  <a:solidFill>
                    <a:schemeClr val="dk1"/>
                  </a:solidFill>
                  <a:latin typeface="Abel"/>
                  <a:ea typeface="Abel"/>
                  <a:cs typeface="Abel"/>
                  <a:sym typeface="Abel"/>
                </a:rPr>
                <a:t>Engagement-based learning</a:t>
              </a:r>
              <a:endParaRPr sz="1800" i="1">
                <a:solidFill>
                  <a:schemeClr val="dk1"/>
                </a:solidFill>
                <a:latin typeface="Abel"/>
                <a:ea typeface="Abel"/>
                <a:cs typeface="Abel"/>
                <a:sym typeface="Abel"/>
              </a:endParaRPr>
            </a:p>
          </p:txBody>
        </p:sp>
        <p:sp>
          <p:nvSpPr>
            <p:cNvPr id="1650" name="Google Shape;1650;p58"/>
            <p:cNvSpPr txBox="1"/>
            <p:nvPr/>
          </p:nvSpPr>
          <p:spPr>
            <a:xfrm>
              <a:off x="311700" y="3345750"/>
              <a:ext cx="1975200" cy="78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i="1">
                  <a:solidFill>
                    <a:schemeClr val="dk1"/>
                  </a:solidFill>
                  <a:latin typeface="Abel"/>
                  <a:ea typeface="Abel"/>
                  <a:cs typeface="Abel"/>
                  <a:sym typeface="Abel"/>
                </a:rPr>
                <a:t>High-quality screen time</a:t>
              </a:r>
              <a:endParaRPr sz="1600" i="1">
                <a:solidFill>
                  <a:schemeClr val="dk1"/>
                </a:solidFill>
                <a:latin typeface="Abel"/>
                <a:ea typeface="Abel"/>
                <a:cs typeface="Abel"/>
                <a:sym typeface="Abel"/>
              </a:endParaRPr>
            </a:p>
          </p:txBody>
        </p:sp>
      </p:grpSp>
      <p:grpSp>
        <p:nvGrpSpPr>
          <p:cNvPr id="1651" name="Google Shape;1651;p58"/>
          <p:cNvGrpSpPr/>
          <p:nvPr/>
        </p:nvGrpSpPr>
        <p:grpSpPr>
          <a:xfrm>
            <a:off x="2294932" y="1133850"/>
            <a:ext cx="1465386" cy="2994001"/>
            <a:chOff x="2115320" y="1133847"/>
            <a:chExt cx="1753063" cy="2994001"/>
          </a:xfrm>
        </p:grpSpPr>
        <p:grpSp>
          <p:nvGrpSpPr>
            <p:cNvPr id="1652" name="Google Shape;1652;p58"/>
            <p:cNvGrpSpPr/>
            <p:nvPr/>
          </p:nvGrpSpPr>
          <p:grpSpPr>
            <a:xfrm>
              <a:off x="2122020" y="1133847"/>
              <a:ext cx="1746363" cy="572700"/>
              <a:chOff x="397725" y="1386150"/>
              <a:chExt cx="2620200" cy="572700"/>
            </a:xfrm>
          </p:grpSpPr>
          <p:sp>
            <p:nvSpPr>
              <p:cNvPr id="1653" name="Google Shape;1653;p58"/>
              <p:cNvSpPr txBox="1"/>
              <p:nvPr/>
            </p:nvSpPr>
            <p:spPr>
              <a:xfrm>
                <a:off x="397725" y="1386150"/>
                <a:ext cx="26202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Julius Sans One"/>
                    <a:ea typeface="Julius Sans One"/>
                    <a:cs typeface="Julius Sans One"/>
                    <a:sym typeface="Julius Sans One"/>
                  </a:rPr>
                  <a:t>Owner</a:t>
                </a:r>
                <a:endParaRPr sz="1800" b="1">
                  <a:solidFill>
                    <a:schemeClr val="dk1"/>
                  </a:solidFill>
                  <a:latin typeface="Julius Sans One"/>
                  <a:ea typeface="Julius Sans One"/>
                  <a:cs typeface="Julius Sans One"/>
                  <a:sym typeface="Julius Sans One"/>
                </a:endParaRPr>
              </a:p>
            </p:txBody>
          </p:sp>
          <p:cxnSp>
            <p:nvCxnSpPr>
              <p:cNvPr id="1654" name="Google Shape;1654;p58"/>
              <p:cNvCxnSpPr/>
              <p:nvPr/>
            </p:nvCxnSpPr>
            <p:spPr>
              <a:xfrm>
                <a:off x="477826" y="1935200"/>
                <a:ext cx="2199300" cy="0"/>
              </a:xfrm>
              <a:prstGeom prst="straightConnector1">
                <a:avLst/>
              </a:prstGeom>
              <a:noFill/>
              <a:ln w="19050" cap="flat" cmpd="sng">
                <a:solidFill>
                  <a:schemeClr val="dk1"/>
                </a:solidFill>
                <a:prstDash val="solid"/>
                <a:round/>
                <a:headEnd type="none" w="med" len="med"/>
                <a:tailEnd type="none" w="med" len="med"/>
              </a:ln>
            </p:spPr>
          </p:cxnSp>
        </p:grpSp>
        <p:sp>
          <p:nvSpPr>
            <p:cNvPr id="1655" name="Google Shape;1655;p58"/>
            <p:cNvSpPr txBox="1"/>
            <p:nvPr/>
          </p:nvSpPr>
          <p:spPr>
            <a:xfrm>
              <a:off x="2115320" y="2020275"/>
              <a:ext cx="1584000" cy="78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Abel"/>
                  <a:ea typeface="Abel"/>
                  <a:cs typeface="Abel"/>
                  <a:sym typeface="Abel"/>
                </a:rPr>
                <a:t>Teachers</a:t>
              </a:r>
              <a:endParaRPr sz="1600">
                <a:solidFill>
                  <a:schemeClr val="dk1"/>
                </a:solidFill>
                <a:latin typeface="Abel"/>
                <a:ea typeface="Abel"/>
                <a:cs typeface="Abel"/>
                <a:sym typeface="Abel"/>
              </a:endParaRPr>
            </a:p>
          </p:txBody>
        </p:sp>
        <p:sp>
          <p:nvSpPr>
            <p:cNvPr id="1656" name="Google Shape;1656;p58"/>
            <p:cNvSpPr txBox="1"/>
            <p:nvPr/>
          </p:nvSpPr>
          <p:spPr>
            <a:xfrm>
              <a:off x="2116022" y="3345748"/>
              <a:ext cx="1584000" cy="78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Abel"/>
                  <a:ea typeface="Abel"/>
                  <a:cs typeface="Abel"/>
                  <a:sym typeface="Abel"/>
                </a:rPr>
                <a:t>Teachers</a:t>
              </a:r>
              <a:endParaRPr sz="1600">
                <a:solidFill>
                  <a:schemeClr val="dk1"/>
                </a:solidFill>
                <a:latin typeface="Abel"/>
                <a:ea typeface="Abel"/>
                <a:cs typeface="Abel"/>
                <a:sym typeface="Abel"/>
              </a:endParaRPr>
            </a:p>
          </p:txBody>
        </p:sp>
      </p:grpSp>
      <p:grpSp>
        <p:nvGrpSpPr>
          <p:cNvPr id="1657" name="Google Shape;1657;p58"/>
          <p:cNvGrpSpPr/>
          <p:nvPr/>
        </p:nvGrpSpPr>
        <p:grpSpPr>
          <a:xfrm>
            <a:off x="3768350" y="1133847"/>
            <a:ext cx="1746363" cy="2994001"/>
            <a:chOff x="3854994" y="1133847"/>
            <a:chExt cx="1746363" cy="2994001"/>
          </a:xfrm>
        </p:grpSpPr>
        <p:grpSp>
          <p:nvGrpSpPr>
            <p:cNvPr id="1658" name="Google Shape;1658;p58"/>
            <p:cNvGrpSpPr/>
            <p:nvPr/>
          </p:nvGrpSpPr>
          <p:grpSpPr>
            <a:xfrm>
              <a:off x="3854994" y="1133847"/>
              <a:ext cx="1746363" cy="572700"/>
              <a:chOff x="397725" y="1386150"/>
              <a:chExt cx="2620200" cy="572700"/>
            </a:xfrm>
          </p:grpSpPr>
          <p:sp>
            <p:nvSpPr>
              <p:cNvPr id="1659" name="Google Shape;1659;p58"/>
              <p:cNvSpPr txBox="1"/>
              <p:nvPr/>
            </p:nvSpPr>
            <p:spPr>
              <a:xfrm>
                <a:off x="397725" y="1386150"/>
                <a:ext cx="26202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Julius Sans One"/>
                    <a:ea typeface="Julius Sans One"/>
                    <a:cs typeface="Julius Sans One"/>
                    <a:sym typeface="Julius Sans One"/>
                  </a:rPr>
                  <a:t>How</a:t>
                </a:r>
                <a:endParaRPr sz="1800" b="1">
                  <a:solidFill>
                    <a:schemeClr val="dk1"/>
                  </a:solidFill>
                  <a:latin typeface="Julius Sans One"/>
                  <a:ea typeface="Julius Sans One"/>
                  <a:cs typeface="Julius Sans One"/>
                  <a:sym typeface="Julius Sans One"/>
                </a:endParaRPr>
              </a:p>
            </p:txBody>
          </p:sp>
          <p:cxnSp>
            <p:nvCxnSpPr>
              <p:cNvPr id="1660" name="Google Shape;1660;p58"/>
              <p:cNvCxnSpPr/>
              <p:nvPr/>
            </p:nvCxnSpPr>
            <p:spPr>
              <a:xfrm>
                <a:off x="477826" y="1935200"/>
                <a:ext cx="2199300" cy="0"/>
              </a:xfrm>
              <a:prstGeom prst="straightConnector1">
                <a:avLst/>
              </a:prstGeom>
              <a:noFill/>
              <a:ln w="19050" cap="flat" cmpd="sng">
                <a:solidFill>
                  <a:schemeClr val="dk1"/>
                </a:solidFill>
                <a:prstDash val="solid"/>
                <a:round/>
                <a:headEnd type="none" w="med" len="med"/>
                <a:tailEnd type="none" w="med" len="med"/>
              </a:ln>
            </p:spPr>
          </p:cxnSp>
        </p:grpSp>
        <p:sp>
          <p:nvSpPr>
            <p:cNvPr id="1661" name="Google Shape;1661;p58"/>
            <p:cNvSpPr txBox="1"/>
            <p:nvPr/>
          </p:nvSpPr>
          <p:spPr>
            <a:xfrm>
              <a:off x="3861621" y="2020271"/>
              <a:ext cx="1661700" cy="78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Abel"/>
                  <a:ea typeface="Abel"/>
                  <a:cs typeface="Abel"/>
                  <a:sym typeface="Abel"/>
                </a:rPr>
                <a:t>Problem-based projects</a:t>
              </a:r>
              <a:endParaRPr sz="1600">
                <a:solidFill>
                  <a:schemeClr val="dk1"/>
                </a:solidFill>
                <a:latin typeface="Abel"/>
                <a:ea typeface="Abel"/>
                <a:cs typeface="Abel"/>
                <a:sym typeface="Abel"/>
              </a:endParaRPr>
            </a:p>
            <a:p>
              <a:pPr marL="0" lvl="0" indent="0" algn="l" rtl="0">
                <a:spcBef>
                  <a:spcPts val="0"/>
                </a:spcBef>
                <a:spcAft>
                  <a:spcPts val="0"/>
                </a:spcAft>
                <a:buNone/>
              </a:pPr>
              <a:endParaRPr sz="600">
                <a:solidFill>
                  <a:schemeClr val="dk1"/>
                </a:solidFill>
                <a:latin typeface="Abel"/>
                <a:ea typeface="Abel"/>
                <a:cs typeface="Abel"/>
                <a:sym typeface="Abel"/>
              </a:endParaRPr>
            </a:p>
            <a:p>
              <a:pPr marL="0" lvl="0" indent="0" algn="l" rtl="0">
                <a:spcBef>
                  <a:spcPts val="0"/>
                </a:spcBef>
                <a:spcAft>
                  <a:spcPts val="0"/>
                </a:spcAft>
                <a:buNone/>
              </a:pPr>
              <a:r>
                <a:rPr lang="en" sz="1600">
                  <a:solidFill>
                    <a:schemeClr val="dk1"/>
                  </a:solidFill>
                  <a:latin typeface="Abel"/>
                  <a:ea typeface="Abel"/>
                  <a:cs typeface="Abel"/>
                  <a:sym typeface="Abel"/>
                </a:rPr>
                <a:t>Socratic discussions</a:t>
              </a:r>
              <a:endParaRPr sz="1600">
                <a:solidFill>
                  <a:schemeClr val="dk1"/>
                </a:solidFill>
                <a:latin typeface="Abel"/>
                <a:ea typeface="Abel"/>
                <a:cs typeface="Abel"/>
                <a:sym typeface="Abel"/>
              </a:endParaRPr>
            </a:p>
          </p:txBody>
        </p:sp>
        <p:sp>
          <p:nvSpPr>
            <p:cNvPr id="1662" name="Google Shape;1662;p58"/>
            <p:cNvSpPr txBox="1"/>
            <p:nvPr/>
          </p:nvSpPr>
          <p:spPr>
            <a:xfrm>
              <a:off x="3862323" y="3345748"/>
              <a:ext cx="1584000" cy="78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Abel"/>
                  <a:ea typeface="Abel"/>
                  <a:cs typeface="Abel"/>
                  <a:sym typeface="Abel"/>
                </a:rPr>
                <a:t>Use screens intentionally</a:t>
              </a:r>
              <a:endParaRPr sz="1600">
                <a:solidFill>
                  <a:schemeClr val="dk1"/>
                </a:solidFill>
                <a:latin typeface="Abel"/>
                <a:ea typeface="Abel"/>
                <a:cs typeface="Abel"/>
                <a:sym typeface="Abel"/>
              </a:endParaRPr>
            </a:p>
            <a:p>
              <a:pPr marL="0" lvl="0" indent="0" algn="l" rtl="0">
                <a:spcBef>
                  <a:spcPts val="0"/>
                </a:spcBef>
                <a:spcAft>
                  <a:spcPts val="0"/>
                </a:spcAft>
                <a:buNone/>
              </a:pPr>
              <a:endParaRPr sz="600">
                <a:solidFill>
                  <a:schemeClr val="dk1"/>
                </a:solidFill>
                <a:latin typeface="Abel"/>
                <a:ea typeface="Abel"/>
                <a:cs typeface="Abel"/>
                <a:sym typeface="Abel"/>
              </a:endParaRPr>
            </a:p>
            <a:p>
              <a:pPr marL="0" lvl="0" indent="0" algn="l" rtl="0">
                <a:spcBef>
                  <a:spcPts val="0"/>
                </a:spcBef>
                <a:spcAft>
                  <a:spcPts val="0"/>
                </a:spcAft>
                <a:buNone/>
              </a:pPr>
              <a:r>
                <a:rPr lang="en" sz="1600">
                  <a:solidFill>
                    <a:schemeClr val="dk1"/>
                  </a:solidFill>
                  <a:latin typeface="Abel"/>
                  <a:ea typeface="Abel"/>
                  <a:cs typeface="Abel"/>
                  <a:sym typeface="Abel"/>
                </a:rPr>
                <a:t>“Screens-down” periods</a:t>
              </a:r>
              <a:endParaRPr sz="1600">
                <a:solidFill>
                  <a:schemeClr val="dk1"/>
                </a:solidFill>
                <a:latin typeface="Abel"/>
                <a:ea typeface="Abel"/>
                <a:cs typeface="Abel"/>
                <a:sym typeface="Abel"/>
              </a:endParaRPr>
            </a:p>
          </p:txBody>
        </p:sp>
      </p:grpSp>
      <p:sp>
        <p:nvSpPr>
          <p:cNvPr id="1663" name="Google Shape;1663;p58"/>
          <p:cNvSpPr/>
          <p:nvPr/>
        </p:nvSpPr>
        <p:spPr>
          <a:xfrm>
            <a:off x="1466675" y="495650"/>
            <a:ext cx="476100" cy="471000"/>
          </a:xfrm>
          <a:prstGeom prst="star5">
            <a:avLst>
              <a:gd name="adj" fmla="val 19098"/>
              <a:gd name="hf" fmla="val 105146"/>
              <a:gd name="vf" fmla="val 110557"/>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664" name="Google Shape;1664;p58"/>
          <p:cNvGrpSpPr/>
          <p:nvPr/>
        </p:nvGrpSpPr>
        <p:grpSpPr>
          <a:xfrm>
            <a:off x="7191919" y="1133847"/>
            <a:ext cx="1746363" cy="2994001"/>
            <a:chOff x="7191919" y="1133847"/>
            <a:chExt cx="1746363" cy="2994001"/>
          </a:xfrm>
        </p:grpSpPr>
        <p:sp>
          <p:nvSpPr>
            <p:cNvPr id="1665" name="Google Shape;1665;p58"/>
            <p:cNvSpPr txBox="1"/>
            <p:nvPr/>
          </p:nvSpPr>
          <p:spPr>
            <a:xfrm>
              <a:off x="7212574" y="3345748"/>
              <a:ext cx="1584000" cy="78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Abel"/>
                  <a:ea typeface="Abel"/>
                  <a:cs typeface="Abel"/>
                  <a:sym typeface="Abel"/>
                </a:rPr>
                <a:t>Screen time</a:t>
              </a:r>
              <a:endParaRPr sz="1600">
                <a:solidFill>
                  <a:schemeClr val="dk1"/>
                </a:solidFill>
                <a:latin typeface="Abel"/>
                <a:ea typeface="Abel"/>
                <a:cs typeface="Abel"/>
                <a:sym typeface="Abel"/>
              </a:endParaRPr>
            </a:p>
          </p:txBody>
        </p:sp>
        <p:sp>
          <p:nvSpPr>
            <p:cNvPr id="1666" name="Google Shape;1666;p58"/>
            <p:cNvSpPr txBox="1"/>
            <p:nvPr/>
          </p:nvSpPr>
          <p:spPr>
            <a:xfrm>
              <a:off x="7211873" y="2020275"/>
              <a:ext cx="1584000" cy="78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Abel"/>
                  <a:ea typeface="Abel"/>
                  <a:cs typeface="Abel"/>
                  <a:sym typeface="Abel"/>
                </a:rPr>
                <a:t>Student participation rates</a:t>
              </a:r>
              <a:endParaRPr sz="1600">
                <a:solidFill>
                  <a:schemeClr val="dk1"/>
                </a:solidFill>
                <a:latin typeface="Abel"/>
                <a:ea typeface="Abel"/>
                <a:cs typeface="Abel"/>
                <a:sym typeface="Abel"/>
              </a:endParaRPr>
            </a:p>
            <a:p>
              <a:pPr marL="0" lvl="0" indent="0" algn="l" rtl="0">
                <a:spcBef>
                  <a:spcPts val="0"/>
                </a:spcBef>
                <a:spcAft>
                  <a:spcPts val="0"/>
                </a:spcAft>
                <a:buNone/>
              </a:pPr>
              <a:endParaRPr sz="600">
                <a:solidFill>
                  <a:schemeClr val="dk1"/>
                </a:solidFill>
                <a:latin typeface="Abel"/>
                <a:ea typeface="Abel"/>
                <a:cs typeface="Abel"/>
                <a:sym typeface="Abel"/>
              </a:endParaRPr>
            </a:p>
            <a:p>
              <a:pPr marL="0" lvl="0" indent="0" algn="l" rtl="0">
                <a:spcBef>
                  <a:spcPts val="0"/>
                </a:spcBef>
                <a:spcAft>
                  <a:spcPts val="0"/>
                </a:spcAft>
                <a:buNone/>
              </a:pPr>
              <a:r>
                <a:rPr lang="en" sz="1600">
                  <a:solidFill>
                    <a:schemeClr val="dk1"/>
                  </a:solidFill>
                  <a:latin typeface="Abel"/>
                  <a:ea typeface="Abel"/>
                  <a:cs typeface="Abel"/>
                  <a:sym typeface="Abel"/>
                </a:rPr>
                <a:t>Exam scores</a:t>
              </a:r>
              <a:endParaRPr sz="1600">
                <a:solidFill>
                  <a:schemeClr val="dk1"/>
                </a:solidFill>
                <a:latin typeface="Abel"/>
                <a:ea typeface="Abel"/>
                <a:cs typeface="Abel"/>
                <a:sym typeface="Abel"/>
              </a:endParaRPr>
            </a:p>
          </p:txBody>
        </p:sp>
        <p:grpSp>
          <p:nvGrpSpPr>
            <p:cNvPr id="1667" name="Google Shape;1667;p58"/>
            <p:cNvGrpSpPr/>
            <p:nvPr/>
          </p:nvGrpSpPr>
          <p:grpSpPr>
            <a:xfrm>
              <a:off x="7191919" y="1133847"/>
              <a:ext cx="1746363" cy="572700"/>
              <a:chOff x="397725" y="1386150"/>
              <a:chExt cx="2620200" cy="572700"/>
            </a:xfrm>
          </p:grpSpPr>
          <p:sp>
            <p:nvSpPr>
              <p:cNvPr id="1668" name="Google Shape;1668;p58"/>
              <p:cNvSpPr txBox="1"/>
              <p:nvPr/>
            </p:nvSpPr>
            <p:spPr>
              <a:xfrm>
                <a:off x="397725" y="1386150"/>
                <a:ext cx="26202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Julius Sans One"/>
                    <a:ea typeface="Julius Sans One"/>
                    <a:cs typeface="Julius Sans One"/>
                    <a:sym typeface="Julius Sans One"/>
                  </a:rPr>
                  <a:t>Measure</a:t>
                </a:r>
                <a:endParaRPr sz="1800" b="1">
                  <a:solidFill>
                    <a:schemeClr val="dk1"/>
                  </a:solidFill>
                  <a:latin typeface="Julius Sans One"/>
                  <a:ea typeface="Julius Sans One"/>
                  <a:cs typeface="Julius Sans One"/>
                  <a:sym typeface="Julius Sans One"/>
                </a:endParaRPr>
              </a:p>
            </p:txBody>
          </p:sp>
          <p:cxnSp>
            <p:nvCxnSpPr>
              <p:cNvPr id="1669" name="Google Shape;1669;p58"/>
              <p:cNvCxnSpPr/>
              <p:nvPr/>
            </p:nvCxnSpPr>
            <p:spPr>
              <a:xfrm>
                <a:off x="477826" y="1935200"/>
                <a:ext cx="2199300" cy="0"/>
              </a:xfrm>
              <a:prstGeom prst="straightConnector1">
                <a:avLst/>
              </a:prstGeom>
              <a:noFill/>
              <a:ln w="19050" cap="flat" cmpd="sng">
                <a:solidFill>
                  <a:schemeClr val="dk1"/>
                </a:solidFill>
                <a:prstDash val="solid"/>
                <a:round/>
                <a:headEnd type="none" w="med" len="med"/>
                <a:tailEnd type="none" w="med" len="med"/>
              </a:ln>
            </p:spPr>
          </p:cxn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3"/>
        <p:cNvGrpSpPr/>
        <p:nvPr/>
      </p:nvGrpSpPr>
      <p:grpSpPr>
        <a:xfrm>
          <a:off x="0" y="0"/>
          <a:ext cx="0" cy="0"/>
          <a:chOff x="0" y="0"/>
          <a:chExt cx="0" cy="0"/>
        </a:xfrm>
      </p:grpSpPr>
      <p:sp>
        <p:nvSpPr>
          <p:cNvPr id="1674" name="Google Shape;1674;p59"/>
          <p:cNvSpPr txBox="1">
            <a:spLocks noGrp="1"/>
          </p:cNvSpPr>
          <p:nvPr>
            <p:ph type="title"/>
          </p:nvPr>
        </p:nvSpPr>
        <p:spPr>
          <a:xfrm>
            <a:off x="338328" y="444960"/>
            <a:ext cx="7703700" cy="57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latin typeface="Julius Sans One"/>
                <a:ea typeface="Julius Sans One"/>
                <a:cs typeface="Julius Sans One"/>
                <a:sym typeface="Julius Sans One"/>
              </a:rPr>
              <a:t>School</a:t>
            </a:r>
            <a:endParaRPr/>
          </a:p>
        </p:txBody>
      </p:sp>
      <p:sp>
        <p:nvSpPr>
          <p:cNvPr id="1675" name="Google Shape;1675;p59"/>
          <p:cNvSpPr/>
          <p:nvPr/>
        </p:nvSpPr>
        <p:spPr>
          <a:xfrm>
            <a:off x="1911615" y="495650"/>
            <a:ext cx="476100" cy="471000"/>
          </a:xfrm>
          <a:prstGeom prst="star5">
            <a:avLst>
              <a:gd name="adj" fmla="val 19098"/>
              <a:gd name="hf" fmla="val 105146"/>
              <a:gd name="vf" fmla="val 110557"/>
            </a:avLst>
          </a:prstGeom>
          <a:solidFill>
            <a:srgbClr val="D9D2E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676" name="Google Shape;1676;p59"/>
          <p:cNvGrpSpPr/>
          <p:nvPr/>
        </p:nvGrpSpPr>
        <p:grpSpPr>
          <a:xfrm>
            <a:off x="5522746" y="1133850"/>
            <a:ext cx="1661141" cy="572700"/>
            <a:chOff x="397725" y="1386150"/>
            <a:chExt cx="2620200" cy="572700"/>
          </a:xfrm>
        </p:grpSpPr>
        <p:sp>
          <p:nvSpPr>
            <p:cNvPr id="1677" name="Google Shape;1677;p59"/>
            <p:cNvSpPr txBox="1"/>
            <p:nvPr/>
          </p:nvSpPr>
          <p:spPr>
            <a:xfrm>
              <a:off x="397725" y="1386150"/>
              <a:ext cx="26202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Julius Sans One"/>
                  <a:ea typeface="Julius Sans One"/>
                  <a:cs typeface="Julius Sans One"/>
                  <a:sym typeface="Julius Sans One"/>
                </a:rPr>
                <a:t>Why</a:t>
              </a:r>
              <a:endParaRPr sz="1800" b="1">
                <a:solidFill>
                  <a:schemeClr val="dk1"/>
                </a:solidFill>
                <a:latin typeface="Julius Sans One"/>
                <a:ea typeface="Julius Sans One"/>
                <a:cs typeface="Julius Sans One"/>
                <a:sym typeface="Julius Sans One"/>
              </a:endParaRPr>
            </a:p>
          </p:txBody>
        </p:sp>
        <p:cxnSp>
          <p:nvCxnSpPr>
            <p:cNvPr id="1678" name="Google Shape;1678;p59"/>
            <p:cNvCxnSpPr/>
            <p:nvPr/>
          </p:nvCxnSpPr>
          <p:spPr>
            <a:xfrm>
              <a:off x="477826" y="1935200"/>
              <a:ext cx="2199300" cy="0"/>
            </a:xfrm>
            <a:prstGeom prst="straightConnector1">
              <a:avLst/>
            </a:prstGeom>
            <a:noFill/>
            <a:ln w="19050" cap="flat" cmpd="sng">
              <a:solidFill>
                <a:schemeClr val="dk1"/>
              </a:solidFill>
              <a:prstDash val="solid"/>
              <a:round/>
              <a:headEnd type="none" w="med" len="med"/>
              <a:tailEnd type="none" w="med" len="med"/>
            </a:ln>
          </p:spPr>
        </p:cxnSp>
      </p:grpSp>
      <p:grpSp>
        <p:nvGrpSpPr>
          <p:cNvPr id="1679" name="Google Shape;1679;p59"/>
          <p:cNvGrpSpPr/>
          <p:nvPr/>
        </p:nvGrpSpPr>
        <p:grpSpPr>
          <a:xfrm>
            <a:off x="320059" y="1133847"/>
            <a:ext cx="1746363" cy="572700"/>
            <a:chOff x="397725" y="1386150"/>
            <a:chExt cx="2620200" cy="572700"/>
          </a:xfrm>
        </p:grpSpPr>
        <p:sp>
          <p:nvSpPr>
            <p:cNvPr id="1680" name="Google Shape;1680;p59"/>
            <p:cNvSpPr txBox="1"/>
            <p:nvPr/>
          </p:nvSpPr>
          <p:spPr>
            <a:xfrm>
              <a:off x="397725" y="1386150"/>
              <a:ext cx="26202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Julius Sans One"/>
                  <a:ea typeface="Julius Sans One"/>
                  <a:cs typeface="Julius Sans One"/>
                  <a:sym typeface="Julius Sans One"/>
                </a:rPr>
                <a:t>Initiative</a:t>
              </a:r>
              <a:endParaRPr sz="1800" b="1">
                <a:solidFill>
                  <a:schemeClr val="dk1"/>
                </a:solidFill>
                <a:latin typeface="Julius Sans One"/>
                <a:ea typeface="Julius Sans One"/>
                <a:cs typeface="Julius Sans One"/>
                <a:sym typeface="Julius Sans One"/>
              </a:endParaRPr>
            </a:p>
            <a:p>
              <a:pPr marL="0" lvl="0" indent="0" algn="l" rtl="0">
                <a:spcBef>
                  <a:spcPts val="0"/>
                </a:spcBef>
                <a:spcAft>
                  <a:spcPts val="0"/>
                </a:spcAft>
                <a:buNone/>
              </a:pPr>
              <a:endParaRPr sz="1800" b="1">
                <a:solidFill>
                  <a:schemeClr val="dk1"/>
                </a:solidFill>
                <a:latin typeface="Abel"/>
                <a:ea typeface="Abel"/>
                <a:cs typeface="Abel"/>
                <a:sym typeface="Abel"/>
              </a:endParaRPr>
            </a:p>
          </p:txBody>
        </p:sp>
        <p:cxnSp>
          <p:nvCxnSpPr>
            <p:cNvPr id="1681" name="Google Shape;1681;p59"/>
            <p:cNvCxnSpPr/>
            <p:nvPr/>
          </p:nvCxnSpPr>
          <p:spPr>
            <a:xfrm>
              <a:off x="477826" y="1935200"/>
              <a:ext cx="2199300" cy="0"/>
            </a:xfrm>
            <a:prstGeom prst="straightConnector1">
              <a:avLst/>
            </a:prstGeom>
            <a:noFill/>
            <a:ln w="19050" cap="flat" cmpd="sng">
              <a:solidFill>
                <a:schemeClr val="dk1"/>
              </a:solidFill>
              <a:prstDash val="solid"/>
              <a:round/>
              <a:headEnd type="none" w="med" len="med"/>
              <a:tailEnd type="none" w="med" len="med"/>
            </a:ln>
          </p:spPr>
        </p:cxnSp>
      </p:grpSp>
      <p:grpSp>
        <p:nvGrpSpPr>
          <p:cNvPr id="1682" name="Google Shape;1682;p59"/>
          <p:cNvGrpSpPr/>
          <p:nvPr/>
        </p:nvGrpSpPr>
        <p:grpSpPr>
          <a:xfrm>
            <a:off x="2300533" y="1133850"/>
            <a:ext cx="1459785" cy="572700"/>
            <a:chOff x="397725" y="1386150"/>
            <a:chExt cx="2620200" cy="572700"/>
          </a:xfrm>
        </p:grpSpPr>
        <p:sp>
          <p:nvSpPr>
            <p:cNvPr id="1683" name="Google Shape;1683;p59"/>
            <p:cNvSpPr txBox="1"/>
            <p:nvPr/>
          </p:nvSpPr>
          <p:spPr>
            <a:xfrm>
              <a:off x="397725" y="1386150"/>
              <a:ext cx="26202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Julius Sans One"/>
                  <a:ea typeface="Julius Sans One"/>
                  <a:cs typeface="Julius Sans One"/>
                  <a:sym typeface="Julius Sans One"/>
                </a:rPr>
                <a:t>Owner</a:t>
              </a:r>
              <a:endParaRPr sz="1800" b="1">
                <a:solidFill>
                  <a:schemeClr val="dk1"/>
                </a:solidFill>
                <a:latin typeface="Julius Sans One"/>
                <a:ea typeface="Julius Sans One"/>
                <a:cs typeface="Julius Sans One"/>
                <a:sym typeface="Julius Sans One"/>
              </a:endParaRPr>
            </a:p>
          </p:txBody>
        </p:sp>
        <p:cxnSp>
          <p:nvCxnSpPr>
            <p:cNvPr id="1684" name="Google Shape;1684;p59"/>
            <p:cNvCxnSpPr/>
            <p:nvPr/>
          </p:nvCxnSpPr>
          <p:spPr>
            <a:xfrm>
              <a:off x="477826" y="1935200"/>
              <a:ext cx="2199300" cy="0"/>
            </a:xfrm>
            <a:prstGeom prst="straightConnector1">
              <a:avLst/>
            </a:prstGeom>
            <a:noFill/>
            <a:ln w="19050" cap="flat" cmpd="sng">
              <a:solidFill>
                <a:schemeClr val="dk1"/>
              </a:solidFill>
              <a:prstDash val="solid"/>
              <a:round/>
              <a:headEnd type="none" w="med" len="med"/>
              <a:tailEnd type="none" w="med" len="med"/>
            </a:ln>
          </p:spPr>
        </p:cxnSp>
      </p:grpSp>
      <p:grpSp>
        <p:nvGrpSpPr>
          <p:cNvPr id="1685" name="Google Shape;1685;p59"/>
          <p:cNvGrpSpPr/>
          <p:nvPr/>
        </p:nvGrpSpPr>
        <p:grpSpPr>
          <a:xfrm>
            <a:off x="3768350" y="1133847"/>
            <a:ext cx="1746363" cy="572700"/>
            <a:chOff x="397725" y="1386150"/>
            <a:chExt cx="2620200" cy="572700"/>
          </a:xfrm>
        </p:grpSpPr>
        <p:sp>
          <p:nvSpPr>
            <p:cNvPr id="1686" name="Google Shape;1686;p59"/>
            <p:cNvSpPr txBox="1"/>
            <p:nvPr/>
          </p:nvSpPr>
          <p:spPr>
            <a:xfrm>
              <a:off x="397725" y="1386150"/>
              <a:ext cx="26202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Julius Sans One"/>
                  <a:ea typeface="Julius Sans One"/>
                  <a:cs typeface="Julius Sans One"/>
                  <a:sym typeface="Julius Sans One"/>
                </a:rPr>
                <a:t>How</a:t>
              </a:r>
              <a:endParaRPr sz="1800" b="1">
                <a:solidFill>
                  <a:schemeClr val="dk1"/>
                </a:solidFill>
                <a:latin typeface="Julius Sans One"/>
                <a:ea typeface="Julius Sans One"/>
                <a:cs typeface="Julius Sans One"/>
                <a:sym typeface="Julius Sans One"/>
              </a:endParaRPr>
            </a:p>
          </p:txBody>
        </p:sp>
        <p:cxnSp>
          <p:nvCxnSpPr>
            <p:cNvPr id="1687" name="Google Shape;1687;p59"/>
            <p:cNvCxnSpPr/>
            <p:nvPr/>
          </p:nvCxnSpPr>
          <p:spPr>
            <a:xfrm>
              <a:off x="477826" y="1935200"/>
              <a:ext cx="2199300" cy="0"/>
            </a:xfrm>
            <a:prstGeom prst="straightConnector1">
              <a:avLst/>
            </a:prstGeom>
            <a:noFill/>
            <a:ln w="19050" cap="flat" cmpd="sng">
              <a:solidFill>
                <a:schemeClr val="dk1"/>
              </a:solidFill>
              <a:prstDash val="solid"/>
              <a:round/>
              <a:headEnd type="none" w="med" len="med"/>
              <a:tailEnd type="none" w="med" len="med"/>
            </a:ln>
          </p:spPr>
        </p:cxnSp>
      </p:grpSp>
      <p:grpSp>
        <p:nvGrpSpPr>
          <p:cNvPr id="1688" name="Google Shape;1688;p59"/>
          <p:cNvGrpSpPr/>
          <p:nvPr/>
        </p:nvGrpSpPr>
        <p:grpSpPr>
          <a:xfrm>
            <a:off x="7191919" y="1133847"/>
            <a:ext cx="1746363" cy="572700"/>
            <a:chOff x="397725" y="1386150"/>
            <a:chExt cx="2620200" cy="572700"/>
          </a:xfrm>
        </p:grpSpPr>
        <p:sp>
          <p:nvSpPr>
            <p:cNvPr id="1689" name="Google Shape;1689;p59"/>
            <p:cNvSpPr txBox="1"/>
            <p:nvPr/>
          </p:nvSpPr>
          <p:spPr>
            <a:xfrm>
              <a:off x="397725" y="1386150"/>
              <a:ext cx="26202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Julius Sans One"/>
                  <a:ea typeface="Julius Sans One"/>
                  <a:cs typeface="Julius Sans One"/>
                  <a:sym typeface="Julius Sans One"/>
                </a:rPr>
                <a:t>Measure</a:t>
              </a:r>
              <a:endParaRPr sz="1800" b="1">
                <a:solidFill>
                  <a:schemeClr val="dk1"/>
                </a:solidFill>
                <a:latin typeface="Julius Sans One"/>
                <a:ea typeface="Julius Sans One"/>
                <a:cs typeface="Julius Sans One"/>
                <a:sym typeface="Julius Sans One"/>
              </a:endParaRPr>
            </a:p>
          </p:txBody>
        </p:sp>
        <p:cxnSp>
          <p:nvCxnSpPr>
            <p:cNvPr id="1690" name="Google Shape;1690;p59"/>
            <p:cNvCxnSpPr/>
            <p:nvPr/>
          </p:nvCxnSpPr>
          <p:spPr>
            <a:xfrm>
              <a:off x="477826" y="1935200"/>
              <a:ext cx="2199300" cy="0"/>
            </a:xfrm>
            <a:prstGeom prst="straightConnector1">
              <a:avLst/>
            </a:prstGeom>
            <a:noFill/>
            <a:ln w="19050" cap="flat" cmpd="sng">
              <a:solidFill>
                <a:schemeClr val="dk1"/>
              </a:solidFill>
              <a:prstDash val="solid"/>
              <a:round/>
              <a:headEnd type="none" w="med" len="med"/>
              <a:tailEnd type="none" w="med" len="med"/>
            </a:ln>
          </p:spPr>
        </p:cxnSp>
      </p:grpSp>
      <p:sp>
        <p:nvSpPr>
          <p:cNvPr id="1691" name="Google Shape;1691;p59"/>
          <p:cNvSpPr txBox="1"/>
          <p:nvPr/>
        </p:nvSpPr>
        <p:spPr>
          <a:xfrm>
            <a:off x="292923" y="1777986"/>
            <a:ext cx="1548300" cy="78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i="1">
                <a:solidFill>
                  <a:schemeClr val="dk1"/>
                </a:solidFill>
                <a:latin typeface="Abel"/>
                <a:ea typeface="Abel"/>
                <a:cs typeface="Abel"/>
                <a:sym typeface="Abel"/>
              </a:rPr>
              <a:t>Buddy program</a:t>
            </a:r>
            <a:endParaRPr sz="1600" i="1">
              <a:solidFill>
                <a:schemeClr val="dk1"/>
              </a:solidFill>
              <a:latin typeface="Abel"/>
              <a:ea typeface="Abel"/>
              <a:cs typeface="Abel"/>
              <a:sym typeface="Abel"/>
            </a:endParaRPr>
          </a:p>
        </p:txBody>
      </p:sp>
      <p:sp>
        <p:nvSpPr>
          <p:cNvPr id="1692" name="Google Shape;1692;p59"/>
          <p:cNvSpPr txBox="1"/>
          <p:nvPr/>
        </p:nvSpPr>
        <p:spPr>
          <a:xfrm>
            <a:off x="3718563" y="1777986"/>
            <a:ext cx="1548300" cy="130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Abel"/>
                <a:ea typeface="Abel"/>
                <a:cs typeface="Abel"/>
                <a:sym typeface="Abel"/>
              </a:rPr>
              <a:t>Pair upper and lower classmen together </a:t>
            </a:r>
            <a:endParaRPr sz="1600">
              <a:solidFill>
                <a:schemeClr val="dk1"/>
              </a:solidFill>
              <a:latin typeface="Abel"/>
              <a:ea typeface="Abel"/>
              <a:cs typeface="Abel"/>
              <a:sym typeface="Abel"/>
            </a:endParaRPr>
          </a:p>
        </p:txBody>
      </p:sp>
      <p:sp>
        <p:nvSpPr>
          <p:cNvPr id="1693" name="Google Shape;1693;p59"/>
          <p:cNvSpPr txBox="1"/>
          <p:nvPr/>
        </p:nvSpPr>
        <p:spPr>
          <a:xfrm>
            <a:off x="2054017" y="1777986"/>
            <a:ext cx="1548300" cy="78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Abel"/>
                <a:ea typeface="Abel"/>
                <a:cs typeface="Abel"/>
                <a:sym typeface="Abel"/>
              </a:rPr>
              <a:t>Teachers, admin</a:t>
            </a:r>
            <a:endParaRPr sz="1600">
              <a:solidFill>
                <a:schemeClr val="dk1"/>
              </a:solidFill>
              <a:latin typeface="Abel"/>
              <a:ea typeface="Abel"/>
              <a:cs typeface="Abel"/>
              <a:sym typeface="Abel"/>
            </a:endParaRPr>
          </a:p>
        </p:txBody>
      </p:sp>
      <p:sp>
        <p:nvSpPr>
          <p:cNvPr id="1694" name="Google Shape;1694;p59"/>
          <p:cNvSpPr txBox="1"/>
          <p:nvPr/>
        </p:nvSpPr>
        <p:spPr>
          <a:xfrm>
            <a:off x="5454378" y="1777986"/>
            <a:ext cx="1548300" cy="78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Abel"/>
                <a:ea typeface="Abel"/>
                <a:cs typeface="Abel"/>
                <a:sym typeface="Abel"/>
              </a:rPr>
              <a:t>Develop </a:t>
            </a:r>
            <a:r>
              <a:rPr lang="en" sz="1600" b="1">
                <a:solidFill>
                  <a:schemeClr val="dk1"/>
                </a:solidFill>
                <a:latin typeface="Abel"/>
                <a:ea typeface="Abel"/>
                <a:cs typeface="Abel"/>
                <a:sym typeface="Abel"/>
              </a:rPr>
              <a:t>mentorship </a:t>
            </a:r>
            <a:endParaRPr sz="1600" b="1">
              <a:solidFill>
                <a:schemeClr val="dk1"/>
              </a:solidFill>
              <a:latin typeface="Abel"/>
              <a:ea typeface="Abel"/>
              <a:cs typeface="Abel"/>
              <a:sym typeface="Abel"/>
            </a:endParaRPr>
          </a:p>
        </p:txBody>
      </p:sp>
      <p:sp>
        <p:nvSpPr>
          <p:cNvPr id="1695" name="Google Shape;1695;p59"/>
          <p:cNvSpPr txBox="1"/>
          <p:nvPr/>
        </p:nvSpPr>
        <p:spPr>
          <a:xfrm>
            <a:off x="278043" y="2725441"/>
            <a:ext cx="1548300" cy="78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i="1">
                <a:solidFill>
                  <a:schemeClr val="dk1"/>
                </a:solidFill>
                <a:latin typeface="Abel"/>
                <a:ea typeface="Abel"/>
                <a:cs typeface="Abel"/>
                <a:sym typeface="Abel"/>
              </a:rPr>
              <a:t>Structured free time</a:t>
            </a:r>
            <a:endParaRPr sz="1600" i="1">
              <a:solidFill>
                <a:schemeClr val="dk1"/>
              </a:solidFill>
              <a:latin typeface="Abel"/>
              <a:ea typeface="Abel"/>
              <a:cs typeface="Abel"/>
              <a:sym typeface="Abel"/>
            </a:endParaRPr>
          </a:p>
        </p:txBody>
      </p:sp>
      <p:sp>
        <p:nvSpPr>
          <p:cNvPr id="1696" name="Google Shape;1696;p59"/>
          <p:cNvSpPr txBox="1"/>
          <p:nvPr/>
        </p:nvSpPr>
        <p:spPr>
          <a:xfrm>
            <a:off x="3703683" y="2725441"/>
            <a:ext cx="1548300" cy="130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Abel"/>
                <a:ea typeface="Abel"/>
                <a:cs typeface="Abel"/>
                <a:sym typeface="Abel"/>
              </a:rPr>
              <a:t>Dedicated time for students to rest</a:t>
            </a:r>
            <a:endParaRPr sz="1600">
              <a:solidFill>
                <a:schemeClr val="dk1"/>
              </a:solidFill>
              <a:latin typeface="Abel"/>
              <a:ea typeface="Abel"/>
              <a:cs typeface="Abel"/>
              <a:sym typeface="Abel"/>
            </a:endParaRPr>
          </a:p>
        </p:txBody>
      </p:sp>
      <p:sp>
        <p:nvSpPr>
          <p:cNvPr id="1697" name="Google Shape;1697;p59"/>
          <p:cNvSpPr txBox="1"/>
          <p:nvPr/>
        </p:nvSpPr>
        <p:spPr>
          <a:xfrm>
            <a:off x="2039137" y="2725441"/>
            <a:ext cx="1548300" cy="78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Abel"/>
                <a:ea typeface="Abel"/>
                <a:cs typeface="Abel"/>
                <a:sym typeface="Abel"/>
              </a:rPr>
              <a:t>Teachers</a:t>
            </a:r>
            <a:endParaRPr sz="1600">
              <a:solidFill>
                <a:schemeClr val="dk1"/>
              </a:solidFill>
              <a:latin typeface="Abel"/>
              <a:ea typeface="Abel"/>
              <a:cs typeface="Abel"/>
              <a:sym typeface="Abel"/>
            </a:endParaRPr>
          </a:p>
        </p:txBody>
      </p:sp>
      <p:sp>
        <p:nvSpPr>
          <p:cNvPr id="1698" name="Google Shape;1698;p59"/>
          <p:cNvSpPr txBox="1"/>
          <p:nvPr/>
        </p:nvSpPr>
        <p:spPr>
          <a:xfrm>
            <a:off x="5439498" y="2725441"/>
            <a:ext cx="1548300" cy="78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Abel"/>
                <a:ea typeface="Abel"/>
                <a:cs typeface="Abel"/>
                <a:sym typeface="Abel"/>
              </a:rPr>
              <a:t>Student-student engagement</a:t>
            </a:r>
            <a:endParaRPr sz="1600">
              <a:solidFill>
                <a:schemeClr val="dk1"/>
              </a:solidFill>
              <a:latin typeface="Abel"/>
              <a:ea typeface="Abel"/>
              <a:cs typeface="Abel"/>
              <a:sym typeface="Abel"/>
            </a:endParaRPr>
          </a:p>
        </p:txBody>
      </p:sp>
      <p:sp>
        <p:nvSpPr>
          <p:cNvPr id="1699" name="Google Shape;1699;p59"/>
          <p:cNvSpPr txBox="1"/>
          <p:nvPr/>
        </p:nvSpPr>
        <p:spPr>
          <a:xfrm>
            <a:off x="278034" y="3676620"/>
            <a:ext cx="1548300" cy="78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i="1">
                <a:solidFill>
                  <a:schemeClr val="dk1"/>
                </a:solidFill>
                <a:latin typeface="Abel"/>
                <a:ea typeface="Abel"/>
                <a:cs typeface="Abel"/>
                <a:sym typeface="Abel"/>
              </a:rPr>
              <a:t>Extracurriculars</a:t>
            </a:r>
            <a:endParaRPr sz="1600" i="1">
              <a:solidFill>
                <a:schemeClr val="dk1"/>
              </a:solidFill>
              <a:latin typeface="Abel"/>
              <a:ea typeface="Abel"/>
              <a:cs typeface="Abel"/>
              <a:sym typeface="Abel"/>
            </a:endParaRPr>
          </a:p>
        </p:txBody>
      </p:sp>
      <p:sp>
        <p:nvSpPr>
          <p:cNvPr id="1700" name="Google Shape;1700;p59"/>
          <p:cNvSpPr txBox="1"/>
          <p:nvPr/>
        </p:nvSpPr>
        <p:spPr>
          <a:xfrm>
            <a:off x="3703673" y="3676620"/>
            <a:ext cx="1548300" cy="130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Abel"/>
                <a:ea typeface="Abel"/>
                <a:cs typeface="Abel"/>
                <a:sym typeface="Abel"/>
              </a:rPr>
              <a:t>Create </a:t>
            </a:r>
            <a:r>
              <a:rPr lang="en" sz="1600" b="1">
                <a:solidFill>
                  <a:schemeClr val="dk1"/>
                </a:solidFill>
                <a:latin typeface="Abel"/>
                <a:ea typeface="Abel"/>
                <a:cs typeface="Abel"/>
                <a:sym typeface="Abel"/>
              </a:rPr>
              <a:t>diverse </a:t>
            </a:r>
            <a:r>
              <a:rPr lang="en" sz="1600">
                <a:solidFill>
                  <a:schemeClr val="dk1"/>
                </a:solidFill>
                <a:latin typeface="Abel"/>
                <a:ea typeface="Abel"/>
                <a:cs typeface="Abel"/>
                <a:sym typeface="Abel"/>
              </a:rPr>
              <a:t>space for extracurriculars</a:t>
            </a:r>
            <a:endParaRPr sz="1600">
              <a:solidFill>
                <a:schemeClr val="dk1"/>
              </a:solidFill>
              <a:latin typeface="Abel"/>
              <a:ea typeface="Abel"/>
              <a:cs typeface="Abel"/>
              <a:sym typeface="Abel"/>
            </a:endParaRPr>
          </a:p>
        </p:txBody>
      </p:sp>
      <p:sp>
        <p:nvSpPr>
          <p:cNvPr id="1701" name="Google Shape;1701;p59"/>
          <p:cNvSpPr txBox="1"/>
          <p:nvPr/>
        </p:nvSpPr>
        <p:spPr>
          <a:xfrm>
            <a:off x="2039127" y="3676620"/>
            <a:ext cx="1548300" cy="78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Abel"/>
                <a:ea typeface="Abel"/>
                <a:cs typeface="Abel"/>
                <a:sym typeface="Abel"/>
              </a:rPr>
              <a:t>Teachers, parents, coaches</a:t>
            </a:r>
            <a:endParaRPr sz="1600">
              <a:solidFill>
                <a:schemeClr val="dk1"/>
              </a:solidFill>
              <a:latin typeface="Abel"/>
              <a:ea typeface="Abel"/>
              <a:cs typeface="Abel"/>
              <a:sym typeface="Abel"/>
            </a:endParaRPr>
          </a:p>
        </p:txBody>
      </p:sp>
      <p:sp>
        <p:nvSpPr>
          <p:cNvPr id="1702" name="Google Shape;1702;p59"/>
          <p:cNvSpPr txBox="1"/>
          <p:nvPr/>
        </p:nvSpPr>
        <p:spPr>
          <a:xfrm>
            <a:off x="5439488" y="3676620"/>
            <a:ext cx="1548300" cy="78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Abel"/>
                <a:ea typeface="Abel"/>
                <a:cs typeface="Abel"/>
                <a:sym typeface="Abel"/>
              </a:rPr>
              <a:t>Another </a:t>
            </a:r>
            <a:r>
              <a:rPr lang="en" sz="1600" b="1">
                <a:solidFill>
                  <a:schemeClr val="dk1"/>
                </a:solidFill>
                <a:latin typeface="Abel"/>
                <a:ea typeface="Abel"/>
                <a:cs typeface="Abel"/>
                <a:sym typeface="Abel"/>
              </a:rPr>
              <a:t>opportunity </a:t>
            </a:r>
            <a:r>
              <a:rPr lang="en" sz="1600">
                <a:solidFill>
                  <a:schemeClr val="dk1"/>
                </a:solidFill>
                <a:latin typeface="Abel"/>
                <a:ea typeface="Abel"/>
                <a:cs typeface="Abel"/>
                <a:sym typeface="Abel"/>
              </a:rPr>
              <a:t>for engagement</a:t>
            </a:r>
            <a:endParaRPr sz="1600">
              <a:solidFill>
                <a:schemeClr val="dk1"/>
              </a:solidFill>
              <a:latin typeface="Abel"/>
              <a:ea typeface="Abel"/>
              <a:cs typeface="Abel"/>
              <a:sym typeface="Abel"/>
            </a:endParaRPr>
          </a:p>
        </p:txBody>
      </p:sp>
      <p:pic>
        <p:nvPicPr>
          <p:cNvPr id="1703" name="Google Shape;1703;p59"/>
          <p:cNvPicPr preferRelativeResize="0"/>
          <p:nvPr/>
        </p:nvPicPr>
        <p:blipFill>
          <a:blip r:embed="rId3">
            <a:alphaModFix/>
          </a:blip>
          <a:stretch>
            <a:fillRect/>
          </a:stretch>
        </p:blipFill>
        <p:spPr>
          <a:xfrm>
            <a:off x="278033" y="2142350"/>
            <a:ext cx="637253" cy="572703"/>
          </a:xfrm>
          <a:prstGeom prst="rect">
            <a:avLst/>
          </a:prstGeom>
          <a:noFill/>
          <a:ln>
            <a:noFill/>
          </a:ln>
        </p:spPr>
      </p:pic>
      <p:pic>
        <p:nvPicPr>
          <p:cNvPr id="1704" name="Google Shape;1704;p59"/>
          <p:cNvPicPr preferRelativeResize="0"/>
          <p:nvPr/>
        </p:nvPicPr>
        <p:blipFill>
          <a:blip r:embed="rId4">
            <a:alphaModFix/>
          </a:blip>
          <a:stretch>
            <a:fillRect/>
          </a:stretch>
        </p:blipFill>
        <p:spPr>
          <a:xfrm>
            <a:off x="293553" y="3079392"/>
            <a:ext cx="430652" cy="519077"/>
          </a:xfrm>
          <a:prstGeom prst="rect">
            <a:avLst/>
          </a:prstGeom>
          <a:noFill/>
          <a:ln>
            <a:noFill/>
          </a:ln>
        </p:spPr>
      </p:pic>
      <p:pic>
        <p:nvPicPr>
          <p:cNvPr id="1705" name="Google Shape;1705;p59"/>
          <p:cNvPicPr preferRelativeResize="0"/>
          <p:nvPr/>
        </p:nvPicPr>
        <p:blipFill>
          <a:blip r:embed="rId5">
            <a:alphaModFix/>
          </a:blip>
          <a:stretch>
            <a:fillRect/>
          </a:stretch>
        </p:blipFill>
        <p:spPr>
          <a:xfrm>
            <a:off x="293554" y="4117773"/>
            <a:ext cx="1210576" cy="667878"/>
          </a:xfrm>
          <a:prstGeom prst="rect">
            <a:avLst/>
          </a:prstGeom>
          <a:noFill/>
          <a:ln>
            <a:noFill/>
          </a:ln>
        </p:spPr>
      </p:pic>
      <p:sp>
        <p:nvSpPr>
          <p:cNvPr id="1706" name="Google Shape;1706;p59"/>
          <p:cNvSpPr txBox="1"/>
          <p:nvPr/>
        </p:nvSpPr>
        <p:spPr>
          <a:xfrm>
            <a:off x="7198753" y="1777986"/>
            <a:ext cx="1548300" cy="78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Abel"/>
                <a:ea typeface="Abel"/>
                <a:cs typeface="Abel"/>
                <a:sym typeface="Abel"/>
              </a:rPr>
              <a:t>Collaboration between grades</a:t>
            </a:r>
            <a:endParaRPr sz="1600" b="1">
              <a:solidFill>
                <a:schemeClr val="dk1"/>
              </a:solidFill>
              <a:latin typeface="Abel"/>
              <a:ea typeface="Abel"/>
              <a:cs typeface="Abel"/>
              <a:sym typeface="Abel"/>
            </a:endParaRPr>
          </a:p>
        </p:txBody>
      </p:sp>
      <p:sp>
        <p:nvSpPr>
          <p:cNvPr id="1707" name="Google Shape;1707;p59"/>
          <p:cNvSpPr txBox="1"/>
          <p:nvPr/>
        </p:nvSpPr>
        <p:spPr>
          <a:xfrm>
            <a:off x="7198750" y="2725452"/>
            <a:ext cx="1548300" cy="10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Abel"/>
                <a:ea typeface="Abel"/>
                <a:cs typeface="Abel"/>
                <a:sym typeface="Abel"/>
              </a:rPr>
              <a:t>Increased </a:t>
            </a:r>
            <a:r>
              <a:rPr lang="en" sz="1600" b="1">
                <a:solidFill>
                  <a:schemeClr val="dk1"/>
                </a:solidFill>
                <a:latin typeface="Abel"/>
                <a:ea typeface="Abel"/>
                <a:cs typeface="Abel"/>
                <a:sym typeface="Abel"/>
              </a:rPr>
              <a:t>intersocial </a:t>
            </a:r>
            <a:r>
              <a:rPr lang="en" sz="1600">
                <a:solidFill>
                  <a:schemeClr val="dk1"/>
                </a:solidFill>
                <a:latin typeface="Abel"/>
                <a:ea typeface="Abel"/>
                <a:cs typeface="Abel"/>
                <a:sym typeface="Abel"/>
              </a:rPr>
              <a:t>communication </a:t>
            </a:r>
            <a:endParaRPr sz="1600">
              <a:solidFill>
                <a:schemeClr val="dk1"/>
              </a:solidFill>
              <a:latin typeface="Abel"/>
              <a:ea typeface="Abel"/>
              <a:cs typeface="Abel"/>
              <a:sym typeface="Abe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11"/>
        <p:cNvGrpSpPr/>
        <p:nvPr/>
      </p:nvGrpSpPr>
      <p:grpSpPr>
        <a:xfrm>
          <a:off x="0" y="0"/>
          <a:ext cx="0" cy="0"/>
          <a:chOff x="0" y="0"/>
          <a:chExt cx="0" cy="0"/>
        </a:xfrm>
      </p:grpSpPr>
      <p:sp>
        <p:nvSpPr>
          <p:cNvPr id="1712" name="Google Shape;1712;p60"/>
          <p:cNvSpPr txBox="1">
            <a:spLocks noGrp="1"/>
          </p:cNvSpPr>
          <p:nvPr>
            <p:ph type="title"/>
          </p:nvPr>
        </p:nvSpPr>
        <p:spPr>
          <a:xfrm>
            <a:off x="338328" y="444960"/>
            <a:ext cx="7703700" cy="57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latin typeface="Julius Sans One"/>
                <a:ea typeface="Julius Sans One"/>
                <a:cs typeface="Julius Sans One"/>
                <a:sym typeface="Julius Sans One"/>
              </a:rPr>
              <a:t>District</a:t>
            </a:r>
            <a:endParaRPr/>
          </a:p>
        </p:txBody>
      </p:sp>
      <p:grpSp>
        <p:nvGrpSpPr>
          <p:cNvPr id="1713" name="Google Shape;1713;p60"/>
          <p:cNvGrpSpPr/>
          <p:nvPr/>
        </p:nvGrpSpPr>
        <p:grpSpPr>
          <a:xfrm>
            <a:off x="5522746" y="1133850"/>
            <a:ext cx="1661141" cy="4009497"/>
            <a:chOff x="5587969" y="1133847"/>
            <a:chExt cx="1746363" cy="4009497"/>
          </a:xfrm>
        </p:grpSpPr>
        <p:sp>
          <p:nvSpPr>
            <p:cNvPr id="1714" name="Google Shape;1714;p60"/>
            <p:cNvSpPr txBox="1"/>
            <p:nvPr/>
          </p:nvSpPr>
          <p:spPr>
            <a:xfrm>
              <a:off x="5608631" y="3345745"/>
              <a:ext cx="1584000" cy="179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Abel"/>
                  <a:ea typeface="Abel"/>
                  <a:cs typeface="Abel"/>
                  <a:sym typeface="Abel"/>
                </a:rPr>
                <a:t>50% of college students experiencing mental health-related academic impairment</a:t>
              </a:r>
              <a:endParaRPr>
                <a:solidFill>
                  <a:schemeClr val="dk1"/>
                </a:solidFill>
                <a:latin typeface="Abel"/>
                <a:ea typeface="Abel"/>
                <a:cs typeface="Abel"/>
                <a:sym typeface="Abel"/>
              </a:endParaRPr>
            </a:p>
          </p:txBody>
        </p:sp>
        <p:sp>
          <p:nvSpPr>
            <p:cNvPr id="1715" name="Google Shape;1715;p60"/>
            <p:cNvSpPr txBox="1"/>
            <p:nvPr/>
          </p:nvSpPr>
          <p:spPr>
            <a:xfrm>
              <a:off x="5607923" y="2020275"/>
              <a:ext cx="1584000" cy="78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Abel"/>
                  <a:ea typeface="Abel"/>
                  <a:cs typeface="Abel"/>
                  <a:sym typeface="Abel"/>
                </a:rPr>
                <a:t>53% of school leaders note </a:t>
              </a:r>
              <a:r>
                <a:rPr lang="en" b="1">
                  <a:solidFill>
                    <a:schemeClr val="dk1"/>
                  </a:solidFill>
                  <a:latin typeface="Abel"/>
                  <a:ea typeface="Abel"/>
                  <a:cs typeface="Abel"/>
                  <a:sym typeface="Abel"/>
                </a:rPr>
                <a:t>negative impacts </a:t>
              </a:r>
              <a:r>
                <a:rPr lang="en">
                  <a:solidFill>
                    <a:schemeClr val="dk1"/>
                  </a:solidFill>
                  <a:latin typeface="Abel"/>
                  <a:ea typeface="Abel"/>
                  <a:cs typeface="Abel"/>
                  <a:sym typeface="Abel"/>
                </a:rPr>
                <a:t>on academic performance and attention spans.</a:t>
              </a:r>
              <a:endParaRPr>
                <a:solidFill>
                  <a:schemeClr val="dk1"/>
                </a:solidFill>
                <a:latin typeface="Abel"/>
                <a:ea typeface="Abel"/>
                <a:cs typeface="Abel"/>
                <a:sym typeface="Abel"/>
              </a:endParaRPr>
            </a:p>
          </p:txBody>
        </p:sp>
        <p:grpSp>
          <p:nvGrpSpPr>
            <p:cNvPr id="1716" name="Google Shape;1716;p60"/>
            <p:cNvGrpSpPr/>
            <p:nvPr/>
          </p:nvGrpSpPr>
          <p:grpSpPr>
            <a:xfrm>
              <a:off x="5587969" y="1133847"/>
              <a:ext cx="1746363" cy="572700"/>
              <a:chOff x="397725" y="1386150"/>
              <a:chExt cx="2620200" cy="572700"/>
            </a:xfrm>
          </p:grpSpPr>
          <p:sp>
            <p:nvSpPr>
              <p:cNvPr id="1717" name="Google Shape;1717;p60"/>
              <p:cNvSpPr txBox="1"/>
              <p:nvPr/>
            </p:nvSpPr>
            <p:spPr>
              <a:xfrm>
                <a:off x="397725" y="1386150"/>
                <a:ext cx="26202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Julius Sans One"/>
                    <a:ea typeface="Julius Sans One"/>
                    <a:cs typeface="Julius Sans One"/>
                    <a:sym typeface="Julius Sans One"/>
                  </a:rPr>
                  <a:t>Why</a:t>
                </a:r>
                <a:endParaRPr sz="1800" b="1">
                  <a:solidFill>
                    <a:schemeClr val="dk1"/>
                  </a:solidFill>
                  <a:latin typeface="Julius Sans One"/>
                  <a:ea typeface="Julius Sans One"/>
                  <a:cs typeface="Julius Sans One"/>
                  <a:sym typeface="Julius Sans One"/>
                </a:endParaRPr>
              </a:p>
            </p:txBody>
          </p:sp>
          <p:cxnSp>
            <p:nvCxnSpPr>
              <p:cNvPr id="1718" name="Google Shape;1718;p60"/>
              <p:cNvCxnSpPr/>
              <p:nvPr/>
            </p:nvCxnSpPr>
            <p:spPr>
              <a:xfrm>
                <a:off x="477826" y="1935200"/>
                <a:ext cx="2199300" cy="0"/>
              </a:xfrm>
              <a:prstGeom prst="straightConnector1">
                <a:avLst/>
              </a:prstGeom>
              <a:noFill/>
              <a:ln w="19050" cap="flat" cmpd="sng">
                <a:solidFill>
                  <a:schemeClr val="dk1"/>
                </a:solidFill>
                <a:prstDash val="solid"/>
                <a:round/>
                <a:headEnd type="none" w="med" len="med"/>
                <a:tailEnd type="none" w="med" len="med"/>
              </a:ln>
            </p:spPr>
          </p:cxnSp>
        </p:grpSp>
      </p:grpSp>
      <p:grpSp>
        <p:nvGrpSpPr>
          <p:cNvPr id="1719" name="Google Shape;1719;p60"/>
          <p:cNvGrpSpPr/>
          <p:nvPr/>
        </p:nvGrpSpPr>
        <p:grpSpPr>
          <a:xfrm>
            <a:off x="310825" y="1133847"/>
            <a:ext cx="1976075" cy="2994003"/>
            <a:chOff x="310825" y="1133847"/>
            <a:chExt cx="1976075" cy="2994003"/>
          </a:xfrm>
        </p:grpSpPr>
        <p:grpSp>
          <p:nvGrpSpPr>
            <p:cNvPr id="1720" name="Google Shape;1720;p60"/>
            <p:cNvGrpSpPr/>
            <p:nvPr/>
          </p:nvGrpSpPr>
          <p:grpSpPr>
            <a:xfrm>
              <a:off x="320059" y="1133847"/>
              <a:ext cx="1746363" cy="572700"/>
              <a:chOff x="397725" y="1386150"/>
              <a:chExt cx="2620200" cy="572700"/>
            </a:xfrm>
          </p:grpSpPr>
          <p:sp>
            <p:nvSpPr>
              <p:cNvPr id="1721" name="Google Shape;1721;p60"/>
              <p:cNvSpPr txBox="1"/>
              <p:nvPr/>
            </p:nvSpPr>
            <p:spPr>
              <a:xfrm>
                <a:off x="397725" y="1386150"/>
                <a:ext cx="26202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Julius Sans One"/>
                    <a:ea typeface="Julius Sans One"/>
                    <a:cs typeface="Julius Sans One"/>
                    <a:sym typeface="Julius Sans One"/>
                  </a:rPr>
                  <a:t>Initiative</a:t>
                </a:r>
                <a:endParaRPr sz="1800" b="1">
                  <a:solidFill>
                    <a:schemeClr val="dk1"/>
                  </a:solidFill>
                  <a:latin typeface="Julius Sans One"/>
                  <a:ea typeface="Julius Sans One"/>
                  <a:cs typeface="Julius Sans One"/>
                  <a:sym typeface="Julius Sans One"/>
                </a:endParaRPr>
              </a:p>
              <a:p>
                <a:pPr marL="0" lvl="0" indent="0" algn="l" rtl="0">
                  <a:spcBef>
                    <a:spcPts val="0"/>
                  </a:spcBef>
                  <a:spcAft>
                    <a:spcPts val="0"/>
                  </a:spcAft>
                  <a:buNone/>
                </a:pPr>
                <a:endParaRPr sz="1800" b="1">
                  <a:solidFill>
                    <a:schemeClr val="dk1"/>
                  </a:solidFill>
                  <a:latin typeface="Abel"/>
                  <a:ea typeface="Abel"/>
                  <a:cs typeface="Abel"/>
                  <a:sym typeface="Abel"/>
                </a:endParaRPr>
              </a:p>
            </p:txBody>
          </p:sp>
          <p:cxnSp>
            <p:nvCxnSpPr>
              <p:cNvPr id="1722" name="Google Shape;1722;p60"/>
              <p:cNvCxnSpPr/>
              <p:nvPr/>
            </p:nvCxnSpPr>
            <p:spPr>
              <a:xfrm>
                <a:off x="477826" y="1935200"/>
                <a:ext cx="2199300" cy="0"/>
              </a:xfrm>
              <a:prstGeom prst="straightConnector1">
                <a:avLst/>
              </a:prstGeom>
              <a:noFill/>
              <a:ln w="19050" cap="flat" cmpd="sng">
                <a:solidFill>
                  <a:schemeClr val="dk1"/>
                </a:solidFill>
                <a:prstDash val="solid"/>
                <a:round/>
                <a:headEnd type="none" w="med" len="med"/>
                <a:tailEnd type="none" w="med" len="med"/>
              </a:ln>
            </p:spPr>
          </p:cxnSp>
        </p:grpSp>
        <p:sp>
          <p:nvSpPr>
            <p:cNvPr id="1723" name="Google Shape;1723;p60"/>
            <p:cNvSpPr txBox="1"/>
            <p:nvPr/>
          </p:nvSpPr>
          <p:spPr>
            <a:xfrm>
              <a:off x="310825" y="2020279"/>
              <a:ext cx="1975200" cy="78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600" i="1">
                  <a:solidFill>
                    <a:schemeClr val="dk1"/>
                  </a:solidFill>
                  <a:latin typeface="Abel"/>
                  <a:ea typeface="Abel"/>
                  <a:cs typeface="Abel"/>
                  <a:sym typeface="Abel"/>
                </a:rPr>
                <a:t>Phone ban</a:t>
              </a:r>
              <a:endParaRPr sz="1800" i="1">
                <a:solidFill>
                  <a:schemeClr val="dk1"/>
                </a:solidFill>
                <a:latin typeface="Abel"/>
                <a:ea typeface="Abel"/>
                <a:cs typeface="Abel"/>
                <a:sym typeface="Abel"/>
              </a:endParaRPr>
            </a:p>
          </p:txBody>
        </p:sp>
        <p:sp>
          <p:nvSpPr>
            <p:cNvPr id="1724" name="Google Shape;1724;p60"/>
            <p:cNvSpPr txBox="1"/>
            <p:nvPr/>
          </p:nvSpPr>
          <p:spPr>
            <a:xfrm>
              <a:off x="311700" y="3345750"/>
              <a:ext cx="1975200" cy="78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i="1">
                  <a:solidFill>
                    <a:schemeClr val="dk1"/>
                  </a:solidFill>
                  <a:latin typeface="Abel"/>
                  <a:ea typeface="Abel"/>
                  <a:cs typeface="Abel"/>
                  <a:sym typeface="Abel"/>
                </a:rPr>
                <a:t>Resources for mental health</a:t>
              </a:r>
              <a:endParaRPr sz="1600" i="1">
                <a:solidFill>
                  <a:schemeClr val="dk1"/>
                </a:solidFill>
                <a:latin typeface="Abel"/>
                <a:ea typeface="Abel"/>
                <a:cs typeface="Abel"/>
                <a:sym typeface="Abel"/>
              </a:endParaRPr>
            </a:p>
          </p:txBody>
        </p:sp>
      </p:grpSp>
      <p:grpSp>
        <p:nvGrpSpPr>
          <p:cNvPr id="1725" name="Google Shape;1725;p60"/>
          <p:cNvGrpSpPr/>
          <p:nvPr/>
        </p:nvGrpSpPr>
        <p:grpSpPr>
          <a:xfrm>
            <a:off x="2294932" y="1133850"/>
            <a:ext cx="1465386" cy="2994001"/>
            <a:chOff x="2115320" y="1133847"/>
            <a:chExt cx="1753063" cy="2994001"/>
          </a:xfrm>
        </p:grpSpPr>
        <p:grpSp>
          <p:nvGrpSpPr>
            <p:cNvPr id="1726" name="Google Shape;1726;p60"/>
            <p:cNvGrpSpPr/>
            <p:nvPr/>
          </p:nvGrpSpPr>
          <p:grpSpPr>
            <a:xfrm>
              <a:off x="2122020" y="1133847"/>
              <a:ext cx="1746363" cy="572700"/>
              <a:chOff x="397725" y="1386150"/>
              <a:chExt cx="2620200" cy="572700"/>
            </a:xfrm>
          </p:grpSpPr>
          <p:sp>
            <p:nvSpPr>
              <p:cNvPr id="1727" name="Google Shape;1727;p60"/>
              <p:cNvSpPr txBox="1"/>
              <p:nvPr/>
            </p:nvSpPr>
            <p:spPr>
              <a:xfrm>
                <a:off x="397725" y="1386150"/>
                <a:ext cx="26202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Julius Sans One"/>
                    <a:ea typeface="Julius Sans One"/>
                    <a:cs typeface="Julius Sans One"/>
                    <a:sym typeface="Julius Sans One"/>
                  </a:rPr>
                  <a:t>Owner</a:t>
                </a:r>
                <a:endParaRPr sz="1800" b="1">
                  <a:solidFill>
                    <a:schemeClr val="dk1"/>
                  </a:solidFill>
                  <a:latin typeface="Julius Sans One"/>
                  <a:ea typeface="Julius Sans One"/>
                  <a:cs typeface="Julius Sans One"/>
                  <a:sym typeface="Julius Sans One"/>
                </a:endParaRPr>
              </a:p>
            </p:txBody>
          </p:sp>
          <p:cxnSp>
            <p:nvCxnSpPr>
              <p:cNvPr id="1728" name="Google Shape;1728;p60"/>
              <p:cNvCxnSpPr/>
              <p:nvPr/>
            </p:nvCxnSpPr>
            <p:spPr>
              <a:xfrm>
                <a:off x="477826" y="1935200"/>
                <a:ext cx="2199300" cy="0"/>
              </a:xfrm>
              <a:prstGeom prst="straightConnector1">
                <a:avLst/>
              </a:prstGeom>
              <a:noFill/>
              <a:ln w="19050" cap="flat" cmpd="sng">
                <a:solidFill>
                  <a:schemeClr val="dk1"/>
                </a:solidFill>
                <a:prstDash val="solid"/>
                <a:round/>
                <a:headEnd type="none" w="med" len="med"/>
                <a:tailEnd type="none" w="med" len="med"/>
              </a:ln>
            </p:spPr>
          </p:cxnSp>
        </p:grpSp>
        <p:sp>
          <p:nvSpPr>
            <p:cNvPr id="1729" name="Google Shape;1729;p60"/>
            <p:cNvSpPr txBox="1"/>
            <p:nvPr/>
          </p:nvSpPr>
          <p:spPr>
            <a:xfrm>
              <a:off x="2115320" y="2020275"/>
              <a:ext cx="1584000" cy="78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Abel"/>
                  <a:ea typeface="Abel"/>
                  <a:cs typeface="Abel"/>
                  <a:sym typeface="Abel"/>
                </a:rPr>
                <a:t>Principals</a:t>
              </a:r>
              <a:endParaRPr sz="1600">
                <a:solidFill>
                  <a:schemeClr val="dk1"/>
                </a:solidFill>
                <a:latin typeface="Abel"/>
                <a:ea typeface="Abel"/>
                <a:cs typeface="Abel"/>
                <a:sym typeface="Abel"/>
              </a:endParaRPr>
            </a:p>
          </p:txBody>
        </p:sp>
        <p:sp>
          <p:nvSpPr>
            <p:cNvPr id="1730" name="Google Shape;1730;p60"/>
            <p:cNvSpPr txBox="1"/>
            <p:nvPr/>
          </p:nvSpPr>
          <p:spPr>
            <a:xfrm>
              <a:off x="2116022" y="3345748"/>
              <a:ext cx="1584000" cy="78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Abel"/>
                  <a:ea typeface="Abel"/>
                  <a:cs typeface="Abel"/>
                  <a:sym typeface="Abel"/>
                </a:rPr>
                <a:t>Adminstrators</a:t>
              </a:r>
              <a:endParaRPr sz="1600">
                <a:solidFill>
                  <a:schemeClr val="dk1"/>
                </a:solidFill>
                <a:latin typeface="Abel"/>
                <a:ea typeface="Abel"/>
                <a:cs typeface="Abel"/>
                <a:sym typeface="Abel"/>
              </a:endParaRPr>
            </a:p>
          </p:txBody>
        </p:sp>
      </p:grpSp>
      <p:grpSp>
        <p:nvGrpSpPr>
          <p:cNvPr id="1731" name="Google Shape;1731;p60"/>
          <p:cNvGrpSpPr/>
          <p:nvPr/>
        </p:nvGrpSpPr>
        <p:grpSpPr>
          <a:xfrm>
            <a:off x="3768350" y="1133847"/>
            <a:ext cx="1746363" cy="2994001"/>
            <a:chOff x="3854994" y="1133847"/>
            <a:chExt cx="1746363" cy="2994001"/>
          </a:xfrm>
        </p:grpSpPr>
        <p:grpSp>
          <p:nvGrpSpPr>
            <p:cNvPr id="1732" name="Google Shape;1732;p60"/>
            <p:cNvGrpSpPr/>
            <p:nvPr/>
          </p:nvGrpSpPr>
          <p:grpSpPr>
            <a:xfrm>
              <a:off x="3854994" y="1133847"/>
              <a:ext cx="1746363" cy="572700"/>
              <a:chOff x="397725" y="1386150"/>
              <a:chExt cx="2620200" cy="572700"/>
            </a:xfrm>
          </p:grpSpPr>
          <p:sp>
            <p:nvSpPr>
              <p:cNvPr id="1733" name="Google Shape;1733;p60"/>
              <p:cNvSpPr txBox="1"/>
              <p:nvPr/>
            </p:nvSpPr>
            <p:spPr>
              <a:xfrm>
                <a:off x="397725" y="1386150"/>
                <a:ext cx="26202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Julius Sans One"/>
                    <a:ea typeface="Julius Sans One"/>
                    <a:cs typeface="Julius Sans One"/>
                    <a:sym typeface="Julius Sans One"/>
                  </a:rPr>
                  <a:t>How</a:t>
                </a:r>
                <a:endParaRPr sz="1800" b="1">
                  <a:solidFill>
                    <a:schemeClr val="dk1"/>
                  </a:solidFill>
                  <a:latin typeface="Julius Sans One"/>
                  <a:ea typeface="Julius Sans One"/>
                  <a:cs typeface="Julius Sans One"/>
                  <a:sym typeface="Julius Sans One"/>
                </a:endParaRPr>
              </a:p>
            </p:txBody>
          </p:sp>
          <p:cxnSp>
            <p:nvCxnSpPr>
              <p:cNvPr id="1734" name="Google Shape;1734;p60"/>
              <p:cNvCxnSpPr/>
              <p:nvPr/>
            </p:nvCxnSpPr>
            <p:spPr>
              <a:xfrm>
                <a:off x="477826" y="1935200"/>
                <a:ext cx="2199300" cy="0"/>
              </a:xfrm>
              <a:prstGeom prst="straightConnector1">
                <a:avLst/>
              </a:prstGeom>
              <a:noFill/>
              <a:ln w="19050" cap="flat" cmpd="sng">
                <a:solidFill>
                  <a:schemeClr val="dk1"/>
                </a:solidFill>
                <a:prstDash val="solid"/>
                <a:round/>
                <a:headEnd type="none" w="med" len="med"/>
                <a:tailEnd type="none" w="med" len="med"/>
              </a:ln>
            </p:spPr>
          </p:cxnSp>
        </p:grpSp>
        <p:sp>
          <p:nvSpPr>
            <p:cNvPr id="1735" name="Google Shape;1735;p60"/>
            <p:cNvSpPr txBox="1"/>
            <p:nvPr/>
          </p:nvSpPr>
          <p:spPr>
            <a:xfrm>
              <a:off x="3861621" y="2020271"/>
              <a:ext cx="1661700" cy="78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dk1"/>
                  </a:solidFill>
                  <a:latin typeface="Abel"/>
                  <a:ea typeface="Abel"/>
                  <a:cs typeface="Abel"/>
                  <a:sym typeface="Abel"/>
                </a:rPr>
                <a:t>Utilize</a:t>
              </a:r>
              <a:r>
                <a:rPr lang="en" sz="1600">
                  <a:solidFill>
                    <a:schemeClr val="dk1"/>
                  </a:solidFill>
                  <a:latin typeface="Abel"/>
                  <a:ea typeface="Abel"/>
                  <a:cs typeface="Abel"/>
                  <a:sym typeface="Abel"/>
                </a:rPr>
                <a:t> phone lockers/cubbies</a:t>
              </a:r>
              <a:endParaRPr sz="1600">
                <a:solidFill>
                  <a:schemeClr val="dk1"/>
                </a:solidFill>
                <a:latin typeface="Abel"/>
                <a:ea typeface="Abel"/>
                <a:cs typeface="Abel"/>
                <a:sym typeface="Abel"/>
              </a:endParaRPr>
            </a:p>
          </p:txBody>
        </p:sp>
        <p:sp>
          <p:nvSpPr>
            <p:cNvPr id="1736" name="Google Shape;1736;p60"/>
            <p:cNvSpPr txBox="1"/>
            <p:nvPr/>
          </p:nvSpPr>
          <p:spPr>
            <a:xfrm>
              <a:off x="3862323" y="3345748"/>
              <a:ext cx="1584000" cy="78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dk1"/>
                  </a:solidFill>
                  <a:latin typeface="Abel"/>
                  <a:ea typeface="Abel"/>
                  <a:cs typeface="Abel"/>
                  <a:sym typeface="Abel"/>
                </a:rPr>
                <a:t>Connect</a:t>
              </a:r>
              <a:r>
                <a:rPr lang="en" sz="1600">
                  <a:solidFill>
                    <a:schemeClr val="dk1"/>
                  </a:solidFill>
                  <a:latin typeface="Abel"/>
                  <a:ea typeface="Abel"/>
                  <a:cs typeface="Abel"/>
                  <a:sym typeface="Abel"/>
                </a:rPr>
                <a:t> students to therapists </a:t>
              </a:r>
              <a:endParaRPr sz="1600">
                <a:solidFill>
                  <a:schemeClr val="dk1"/>
                </a:solidFill>
                <a:latin typeface="Abel"/>
                <a:ea typeface="Abel"/>
                <a:cs typeface="Abel"/>
                <a:sym typeface="Abel"/>
              </a:endParaRPr>
            </a:p>
          </p:txBody>
        </p:sp>
      </p:grpSp>
      <p:sp>
        <p:nvSpPr>
          <p:cNvPr id="1737" name="Google Shape;1737;p60"/>
          <p:cNvSpPr/>
          <p:nvPr/>
        </p:nvSpPr>
        <p:spPr>
          <a:xfrm>
            <a:off x="2005275" y="495650"/>
            <a:ext cx="476100" cy="471000"/>
          </a:xfrm>
          <a:prstGeom prst="star5">
            <a:avLst>
              <a:gd name="adj" fmla="val 19098"/>
              <a:gd name="hf" fmla="val 105146"/>
              <a:gd name="vf" fmla="val 110557"/>
            </a:avLst>
          </a:prstGeom>
          <a:solidFill>
            <a:srgbClr val="BBDDD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p>
        </p:txBody>
      </p:sp>
      <p:grpSp>
        <p:nvGrpSpPr>
          <p:cNvPr id="1738" name="Google Shape;1738;p60"/>
          <p:cNvGrpSpPr/>
          <p:nvPr/>
        </p:nvGrpSpPr>
        <p:grpSpPr>
          <a:xfrm>
            <a:off x="7191919" y="1133847"/>
            <a:ext cx="1746363" cy="2994001"/>
            <a:chOff x="7191919" y="1133847"/>
            <a:chExt cx="1746363" cy="2994001"/>
          </a:xfrm>
        </p:grpSpPr>
        <p:sp>
          <p:nvSpPr>
            <p:cNvPr id="1739" name="Google Shape;1739;p60"/>
            <p:cNvSpPr txBox="1"/>
            <p:nvPr/>
          </p:nvSpPr>
          <p:spPr>
            <a:xfrm>
              <a:off x="7212574" y="3345748"/>
              <a:ext cx="1584000" cy="78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600">
                <a:solidFill>
                  <a:schemeClr val="dk1"/>
                </a:solidFill>
                <a:latin typeface="Abel"/>
                <a:ea typeface="Abel"/>
                <a:cs typeface="Abel"/>
                <a:sym typeface="Abel"/>
              </a:endParaRPr>
            </a:p>
          </p:txBody>
        </p:sp>
        <p:sp>
          <p:nvSpPr>
            <p:cNvPr id="1740" name="Google Shape;1740;p60"/>
            <p:cNvSpPr txBox="1"/>
            <p:nvPr/>
          </p:nvSpPr>
          <p:spPr>
            <a:xfrm>
              <a:off x="7211873" y="2020275"/>
              <a:ext cx="1584000" cy="78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Abel"/>
                  <a:ea typeface="Abel"/>
                  <a:cs typeface="Abel"/>
                  <a:sym typeface="Abel"/>
                </a:rPr>
                <a:t>In class engagement </a:t>
              </a:r>
              <a:endParaRPr sz="1600">
                <a:solidFill>
                  <a:schemeClr val="dk1"/>
                </a:solidFill>
                <a:latin typeface="Abel"/>
                <a:ea typeface="Abel"/>
                <a:cs typeface="Abel"/>
                <a:sym typeface="Abel"/>
              </a:endParaRPr>
            </a:p>
            <a:p>
              <a:pPr marL="0" lvl="0" indent="0" algn="l" rtl="0">
                <a:spcBef>
                  <a:spcPts val="0"/>
                </a:spcBef>
                <a:spcAft>
                  <a:spcPts val="0"/>
                </a:spcAft>
                <a:buNone/>
              </a:pPr>
              <a:endParaRPr sz="1600">
                <a:solidFill>
                  <a:schemeClr val="dk1"/>
                </a:solidFill>
                <a:latin typeface="Abel"/>
                <a:ea typeface="Abel"/>
                <a:cs typeface="Abel"/>
                <a:sym typeface="Abel"/>
              </a:endParaRPr>
            </a:p>
            <a:p>
              <a:pPr marL="0" lvl="0" indent="0" algn="l" rtl="0">
                <a:spcBef>
                  <a:spcPts val="0"/>
                </a:spcBef>
                <a:spcAft>
                  <a:spcPts val="0"/>
                </a:spcAft>
                <a:buNone/>
              </a:pPr>
              <a:endParaRPr sz="1600">
                <a:solidFill>
                  <a:schemeClr val="dk1"/>
                </a:solidFill>
                <a:latin typeface="Abel"/>
                <a:ea typeface="Abel"/>
                <a:cs typeface="Abel"/>
                <a:sym typeface="Abel"/>
              </a:endParaRPr>
            </a:p>
            <a:p>
              <a:pPr marL="0" lvl="0" indent="0" algn="l" rtl="0">
                <a:spcBef>
                  <a:spcPts val="0"/>
                </a:spcBef>
                <a:spcAft>
                  <a:spcPts val="0"/>
                </a:spcAft>
                <a:buNone/>
              </a:pPr>
              <a:endParaRPr sz="1600">
                <a:solidFill>
                  <a:schemeClr val="dk1"/>
                </a:solidFill>
                <a:latin typeface="Abel"/>
                <a:ea typeface="Abel"/>
                <a:cs typeface="Abel"/>
                <a:sym typeface="Abel"/>
              </a:endParaRPr>
            </a:p>
            <a:p>
              <a:pPr marL="0" lvl="0" indent="0" algn="l" rtl="0">
                <a:spcBef>
                  <a:spcPts val="0"/>
                </a:spcBef>
                <a:spcAft>
                  <a:spcPts val="0"/>
                </a:spcAft>
                <a:buNone/>
              </a:pPr>
              <a:r>
                <a:rPr lang="en" sz="1600">
                  <a:solidFill>
                    <a:schemeClr val="dk1"/>
                  </a:solidFill>
                  <a:latin typeface="Abel"/>
                  <a:ea typeface="Abel"/>
                  <a:cs typeface="Abel"/>
                  <a:sym typeface="Abel"/>
                </a:rPr>
                <a:t>Academic productivity and scaled stress</a:t>
              </a:r>
              <a:endParaRPr sz="1600">
                <a:solidFill>
                  <a:schemeClr val="dk1"/>
                </a:solidFill>
                <a:latin typeface="Abel"/>
                <a:ea typeface="Abel"/>
                <a:cs typeface="Abel"/>
                <a:sym typeface="Abel"/>
              </a:endParaRPr>
            </a:p>
            <a:p>
              <a:pPr marL="0" lvl="0" indent="0" algn="l" rtl="0">
                <a:spcBef>
                  <a:spcPts val="0"/>
                </a:spcBef>
                <a:spcAft>
                  <a:spcPts val="0"/>
                </a:spcAft>
                <a:buNone/>
              </a:pPr>
              <a:endParaRPr sz="1600">
                <a:solidFill>
                  <a:schemeClr val="dk1"/>
                </a:solidFill>
                <a:latin typeface="Abel"/>
                <a:ea typeface="Abel"/>
                <a:cs typeface="Abel"/>
                <a:sym typeface="Abel"/>
              </a:endParaRPr>
            </a:p>
            <a:p>
              <a:pPr marL="0" lvl="0" indent="0" algn="l" rtl="0">
                <a:spcBef>
                  <a:spcPts val="0"/>
                </a:spcBef>
                <a:spcAft>
                  <a:spcPts val="0"/>
                </a:spcAft>
                <a:buNone/>
              </a:pPr>
              <a:endParaRPr sz="1600">
                <a:solidFill>
                  <a:schemeClr val="dk1"/>
                </a:solidFill>
                <a:latin typeface="Abel"/>
                <a:ea typeface="Abel"/>
                <a:cs typeface="Abel"/>
                <a:sym typeface="Abel"/>
              </a:endParaRPr>
            </a:p>
            <a:p>
              <a:pPr marL="0" lvl="0" indent="0" algn="l" rtl="0">
                <a:spcBef>
                  <a:spcPts val="0"/>
                </a:spcBef>
                <a:spcAft>
                  <a:spcPts val="0"/>
                </a:spcAft>
                <a:buNone/>
              </a:pPr>
              <a:endParaRPr sz="1600">
                <a:solidFill>
                  <a:schemeClr val="dk1"/>
                </a:solidFill>
                <a:latin typeface="Abel"/>
                <a:ea typeface="Abel"/>
                <a:cs typeface="Abel"/>
                <a:sym typeface="Abel"/>
              </a:endParaRPr>
            </a:p>
          </p:txBody>
        </p:sp>
        <p:grpSp>
          <p:nvGrpSpPr>
            <p:cNvPr id="1741" name="Google Shape;1741;p60"/>
            <p:cNvGrpSpPr/>
            <p:nvPr/>
          </p:nvGrpSpPr>
          <p:grpSpPr>
            <a:xfrm>
              <a:off x="7191919" y="1133847"/>
              <a:ext cx="1746363" cy="572700"/>
              <a:chOff x="397725" y="1386150"/>
              <a:chExt cx="2620200" cy="572700"/>
            </a:xfrm>
          </p:grpSpPr>
          <p:sp>
            <p:nvSpPr>
              <p:cNvPr id="1742" name="Google Shape;1742;p60"/>
              <p:cNvSpPr txBox="1"/>
              <p:nvPr/>
            </p:nvSpPr>
            <p:spPr>
              <a:xfrm>
                <a:off x="397725" y="1386150"/>
                <a:ext cx="26202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Julius Sans One"/>
                    <a:ea typeface="Julius Sans One"/>
                    <a:cs typeface="Julius Sans One"/>
                    <a:sym typeface="Julius Sans One"/>
                  </a:rPr>
                  <a:t>Measure</a:t>
                </a:r>
                <a:endParaRPr sz="1800" b="1">
                  <a:solidFill>
                    <a:schemeClr val="dk1"/>
                  </a:solidFill>
                  <a:latin typeface="Julius Sans One"/>
                  <a:ea typeface="Julius Sans One"/>
                  <a:cs typeface="Julius Sans One"/>
                  <a:sym typeface="Julius Sans One"/>
                </a:endParaRPr>
              </a:p>
            </p:txBody>
          </p:sp>
          <p:cxnSp>
            <p:nvCxnSpPr>
              <p:cNvPr id="1743" name="Google Shape;1743;p60"/>
              <p:cNvCxnSpPr/>
              <p:nvPr/>
            </p:nvCxnSpPr>
            <p:spPr>
              <a:xfrm>
                <a:off x="477826" y="1935200"/>
                <a:ext cx="2199300" cy="0"/>
              </a:xfrm>
              <a:prstGeom prst="straightConnector1">
                <a:avLst/>
              </a:prstGeom>
              <a:noFill/>
              <a:ln w="19050" cap="flat" cmpd="sng">
                <a:solidFill>
                  <a:schemeClr val="dk1"/>
                </a:solidFill>
                <a:prstDash val="solid"/>
                <a:round/>
                <a:headEnd type="none" w="med" len="med"/>
                <a:tailEnd type="none" w="med" len="med"/>
              </a:ln>
            </p:spPr>
          </p:cxnSp>
        </p:grpSp>
      </p:grpSp>
      <p:pic>
        <p:nvPicPr>
          <p:cNvPr id="1744" name="Google Shape;1744;p60"/>
          <p:cNvPicPr preferRelativeResize="0"/>
          <p:nvPr/>
        </p:nvPicPr>
        <p:blipFill>
          <a:blip r:embed="rId3">
            <a:alphaModFix/>
          </a:blip>
          <a:stretch>
            <a:fillRect/>
          </a:stretch>
        </p:blipFill>
        <p:spPr>
          <a:xfrm>
            <a:off x="450293" y="2467850"/>
            <a:ext cx="852050" cy="852050"/>
          </a:xfrm>
          <a:prstGeom prst="rect">
            <a:avLst/>
          </a:prstGeom>
          <a:noFill/>
          <a:ln>
            <a:noFill/>
          </a:ln>
        </p:spPr>
      </p:pic>
      <p:pic>
        <p:nvPicPr>
          <p:cNvPr id="1745" name="Google Shape;1745;p60"/>
          <p:cNvPicPr preferRelativeResize="0"/>
          <p:nvPr/>
        </p:nvPicPr>
        <p:blipFill>
          <a:blip r:embed="rId4">
            <a:alphaModFix/>
          </a:blip>
          <a:stretch>
            <a:fillRect/>
          </a:stretch>
        </p:blipFill>
        <p:spPr>
          <a:xfrm>
            <a:off x="450297" y="4044698"/>
            <a:ext cx="782102" cy="78210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49"/>
        <p:cNvGrpSpPr/>
        <p:nvPr/>
      </p:nvGrpSpPr>
      <p:grpSpPr>
        <a:xfrm>
          <a:off x="0" y="0"/>
          <a:ext cx="0" cy="0"/>
          <a:chOff x="0" y="0"/>
          <a:chExt cx="0" cy="0"/>
        </a:xfrm>
      </p:grpSpPr>
      <p:sp>
        <p:nvSpPr>
          <p:cNvPr id="1750" name="Google Shape;1750;p61"/>
          <p:cNvSpPr txBox="1">
            <a:spLocks noGrp="1"/>
          </p:cNvSpPr>
          <p:nvPr>
            <p:ph type="title"/>
          </p:nvPr>
        </p:nvSpPr>
        <p:spPr>
          <a:xfrm>
            <a:off x="338328" y="444960"/>
            <a:ext cx="7703700" cy="57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latin typeface="Julius Sans One"/>
                <a:ea typeface="Julius Sans One"/>
                <a:cs typeface="Julius Sans One"/>
                <a:sym typeface="Julius Sans One"/>
              </a:rPr>
              <a:t>Community</a:t>
            </a:r>
            <a:endParaRPr/>
          </a:p>
        </p:txBody>
      </p:sp>
      <p:grpSp>
        <p:nvGrpSpPr>
          <p:cNvPr id="1751" name="Google Shape;1751;p61"/>
          <p:cNvGrpSpPr/>
          <p:nvPr/>
        </p:nvGrpSpPr>
        <p:grpSpPr>
          <a:xfrm>
            <a:off x="5522746" y="1133850"/>
            <a:ext cx="1661141" cy="1668528"/>
            <a:chOff x="5587969" y="1133847"/>
            <a:chExt cx="1746363" cy="1668528"/>
          </a:xfrm>
        </p:grpSpPr>
        <p:sp>
          <p:nvSpPr>
            <p:cNvPr id="1752" name="Google Shape;1752;p61"/>
            <p:cNvSpPr txBox="1"/>
            <p:nvPr/>
          </p:nvSpPr>
          <p:spPr>
            <a:xfrm>
              <a:off x="5607923" y="2020275"/>
              <a:ext cx="1584000" cy="78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Abel"/>
                  <a:ea typeface="Abel"/>
                  <a:cs typeface="Abel"/>
                  <a:sym typeface="Abel"/>
                </a:rPr>
                <a:t>Average child gets their first phone at </a:t>
              </a:r>
              <a:r>
                <a:rPr lang="en" sz="1600" b="1">
                  <a:solidFill>
                    <a:schemeClr val="dk1"/>
                  </a:solidFill>
                  <a:latin typeface="Abel"/>
                  <a:ea typeface="Abel"/>
                  <a:cs typeface="Abel"/>
                  <a:sym typeface="Abel"/>
                </a:rPr>
                <a:t>10 years old</a:t>
              </a:r>
              <a:endParaRPr sz="1600" b="1">
                <a:solidFill>
                  <a:schemeClr val="dk1"/>
                </a:solidFill>
                <a:latin typeface="Abel"/>
                <a:ea typeface="Abel"/>
                <a:cs typeface="Abel"/>
                <a:sym typeface="Abel"/>
              </a:endParaRPr>
            </a:p>
            <a:p>
              <a:pPr marL="0" lvl="0" indent="0" algn="l" rtl="0">
                <a:spcBef>
                  <a:spcPts val="0"/>
                </a:spcBef>
                <a:spcAft>
                  <a:spcPts val="0"/>
                </a:spcAft>
                <a:buNone/>
              </a:pPr>
              <a:endParaRPr sz="1600" b="1">
                <a:solidFill>
                  <a:schemeClr val="dk1"/>
                </a:solidFill>
                <a:latin typeface="Abel"/>
                <a:ea typeface="Abel"/>
                <a:cs typeface="Abel"/>
                <a:sym typeface="Abel"/>
              </a:endParaRPr>
            </a:p>
            <a:p>
              <a:pPr marL="0" lvl="0" indent="0" algn="l" rtl="0">
                <a:spcBef>
                  <a:spcPts val="0"/>
                </a:spcBef>
                <a:spcAft>
                  <a:spcPts val="0"/>
                </a:spcAft>
                <a:buNone/>
              </a:pPr>
              <a:r>
                <a:rPr lang="en" sz="1600">
                  <a:solidFill>
                    <a:schemeClr val="dk1"/>
                  </a:solidFill>
                  <a:latin typeface="Abel"/>
                  <a:ea typeface="Abel"/>
                  <a:cs typeface="Abel"/>
                  <a:sym typeface="Abel"/>
                </a:rPr>
                <a:t>Stopping use for 2 weeks reduces prevalence of </a:t>
              </a:r>
              <a:r>
                <a:rPr lang="en" sz="1600" b="1">
                  <a:solidFill>
                    <a:schemeClr val="dk1"/>
                  </a:solidFill>
                  <a:latin typeface="Abel"/>
                  <a:ea typeface="Abel"/>
                  <a:cs typeface="Abel"/>
                  <a:sym typeface="Abel"/>
                </a:rPr>
                <a:t>clinical depression by ~1/3</a:t>
              </a:r>
              <a:endParaRPr sz="1600" b="1">
                <a:solidFill>
                  <a:schemeClr val="dk1"/>
                </a:solidFill>
                <a:latin typeface="Abel"/>
                <a:ea typeface="Abel"/>
                <a:cs typeface="Abel"/>
                <a:sym typeface="Abel"/>
              </a:endParaRPr>
            </a:p>
            <a:p>
              <a:pPr marL="0" lvl="0" indent="0" algn="l" rtl="0">
                <a:spcBef>
                  <a:spcPts val="0"/>
                </a:spcBef>
                <a:spcAft>
                  <a:spcPts val="0"/>
                </a:spcAft>
                <a:buNone/>
              </a:pPr>
              <a:endParaRPr sz="1600" b="1">
                <a:solidFill>
                  <a:schemeClr val="dk1"/>
                </a:solidFill>
                <a:latin typeface="Abel"/>
                <a:ea typeface="Abel"/>
                <a:cs typeface="Abel"/>
                <a:sym typeface="Abel"/>
              </a:endParaRPr>
            </a:p>
          </p:txBody>
        </p:sp>
        <p:grpSp>
          <p:nvGrpSpPr>
            <p:cNvPr id="1753" name="Google Shape;1753;p61"/>
            <p:cNvGrpSpPr/>
            <p:nvPr/>
          </p:nvGrpSpPr>
          <p:grpSpPr>
            <a:xfrm>
              <a:off x="5587969" y="1133847"/>
              <a:ext cx="1746363" cy="572700"/>
              <a:chOff x="397725" y="1386150"/>
              <a:chExt cx="2620200" cy="572700"/>
            </a:xfrm>
          </p:grpSpPr>
          <p:sp>
            <p:nvSpPr>
              <p:cNvPr id="1754" name="Google Shape;1754;p61"/>
              <p:cNvSpPr txBox="1"/>
              <p:nvPr/>
            </p:nvSpPr>
            <p:spPr>
              <a:xfrm>
                <a:off x="397725" y="1386150"/>
                <a:ext cx="26202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Julius Sans One"/>
                    <a:ea typeface="Julius Sans One"/>
                    <a:cs typeface="Julius Sans One"/>
                    <a:sym typeface="Julius Sans One"/>
                  </a:rPr>
                  <a:t>Why</a:t>
                </a:r>
                <a:endParaRPr sz="1800" b="1">
                  <a:solidFill>
                    <a:schemeClr val="dk1"/>
                  </a:solidFill>
                  <a:latin typeface="Julius Sans One"/>
                  <a:ea typeface="Julius Sans One"/>
                  <a:cs typeface="Julius Sans One"/>
                  <a:sym typeface="Julius Sans One"/>
                </a:endParaRPr>
              </a:p>
            </p:txBody>
          </p:sp>
          <p:cxnSp>
            <p:nvCxnSpPr>
              <p:cNvPr id="1755" name="Google Shape;1755;p61"/>
              <p:cNvCxnSpPr/>
              <p:nvPr/>
            </p:nvCxnSpPr>
            <p:spPr>
              <a:xfrm>
                <a:off x="477826" y="1935200"/>
                <a:ext cx="2199300" cy="0"/>
              </a:xfrm>
              <a:prstGeom prst="straightConnector1">
                <a:avLst/>
              </a:prstGeom>
              <a:noFill/>
              <a:ln w="19050" cap="flat" cmpd="sng">
                <a:solidFill>
                  <a:schemeClr val="dk1"/>
                </a:solidFill>
                <a:prstDash val="solid"/>
                <a:round/>
                <a:headEnd type="none" w="med" len="med"/>
                <a:tailEnd type="none" w="med" len="med"/>
              </a:ln>
            </p:spPr>
          </p:cxnSp>
        </p:grpSp>
      </p:grpSp>
      <p:grpSp>
        <p:nvGrpSpPr>
          <p:cNvPr id="1756" name="Google Shape;1756;p61"/>
          <p:cNvGrpSpPr/>
          <p:nvPr/>
        </p:nvGrpSpPr>
        <p:grpSpPr>
          <a:xfrm>
            <a:off x="310825" y="1133847"/>
            <a:ext cx="1975200" cy="1668532"/>
            <a:chOff x="310825" y="1133847"/>
            <a:chExt cx="1975200" cy="1668532"/>
          </a:xfrm>
        </p:grpSpPr>
        <p:grpSp>
          <p:nvGrpSpPr>
            <p:cNvPr id="1757" name="Google Shape;1757;p61"/>
            <p:cNvGrpSpPr/>
            <p:nvPr/>
          </p:nvGrpSpPr>
          <p:grpSpPr>
            <a:xfrm>
              <a:off x="320059" y="1133847"/>
              <a:ext cx="1746363" cy="572700"/>
              <a:chOff x="397725" y="1386150"/>
              <a:chExt cx="2620200" cy="572700"/>
            </a:xfrm>
          </p:grpSpPr>
          <p:sp>
            <p:nvSpPr>
              <p:cNvPr id="1758" name="Google Shape;1758;p61"/>
              <p:cNvSpPr txBox="1"/>
              <p:nvPr/>
            </p:nvSpPr>
            <p:spPr>
              <a:xfrm>
                <a:off x="397725" y="1386150"/>
                <a:ext cx="26202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Julius Sans One"/>
                    <a:ea typeface="Julius Sans One"/>
                    <a:cs typeface="Julius Sans One"/>
                    <a:sym typeface="Julius Sans One"/>
                  </a:rPr>
                  <a:t>Initiative</a:t>
                </a:r>
                <a:endParaRPr sz="1800" b="1">
                  <a:solidFill>
                    <a:schemeClr val="dk1"/>
                  </a:solidFill>
                  <a:latin typeface="Julius Sans One"/>
                  <a:ea typeface="Julius Sans One"/>
                  <a:cs typeface="Julius Sans One"/>
                  <a:sym typeface="Julius Sans One"/>
                </a:endParaRPr>
              </a:p>
              <a:p>
                <a:pPr marL="0" lvl="0" indent="0" algn="l" rtl="0">
                  <a:spcBef>
                    <a:spcPts val="0"/>
                  </a:spcBef>
                  <a:spcAft>
                    <a:spcPts val="0"/>
                  </a:spcAft>
                  <a:buNone/>
                </a:pPr>
                <a:endParaRPr sz="1800" b="1">
                  <a:solidFill>
                    <a:schemeClr val="dk1"/>
                  </a:solidFill>
                  <a:latin typeface="Abel"/>
                  <a:ea typeface="Abel"/>
                  <a:cs typeface="Abel"/>
                  <a:sym typeface="Abel"/>
                </a:endParaRPr>
              </a:p>
            </p:txBody>
          </p:sp>
          <p:cxnSp>
            <p:nvCxnSpPr>
              <p:cNvPr id="1759" name="Google Shape;1759;p61"/>
              <p:cNvCxnSpPr/>
              <p:nvPr/>
            </p:nvCxnSpPr>
            <p:spPr>
              <a:xfrm>
                <a:off x="477826" y="1935200"/>
                <a:ext cx="2199300" cy="0"/>
              </a:xfrm>
              <a:prstGeom prst="straightConnector1">
                <a:avLst/>
              </a:prstGeom>
              <a:noFill/>
              <a:ln w="19050" cap="flat" cmpd="sng">
                <a:solidFill>
                  <a:schemeClr val="dk1"/>
                </a:solidFill>
                <a:prstDash val="solid"/>
                <a:round/>
                <a:headEnd type="none" w="med" len="med"/>
                <a:tailEnd type="none" w="med" len="med"/>
              </a:ln>
            </p:spPr>
          </p:cxnSp>
        </p:grpSp>
        <p:sp>
          <p:nvSpPr>
            <p:cNvPr id="1760" name="Google Shape;1760;p61"/>
            <p:cNvSpPr txBox="1"/>
            <p:nvPr/>
          </p:nvSpPr>
          <p:spPr>
            <a:xfrm>
              <a:off x="310825" y="2020279"/>
              <a:ext cx="1975200" cy="78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i="1">
                  <a:solidFill>
                    <a:schemeClr val="dk1"/>
                  </a:solidFill>
                  <a:latin typeface="Abel"/>
                  <a:ea typeface="Abel"/>
                  <a:cs typeface="Abel"/>
                  <a:sym typeface="Abel"/>
                </a:rPr>
                <a:t>Delay smartphone introduction</a:t>
              </a:r>
              <a:endParaRPr sz="1600" i="1">
                <a:solidFill>
                  <a:schemeClr val="dk1"/>
                </a:solidFill>
                <a:latin typeface="Abel"/>
                <a:ea typeface="Abel"/>
                <a:cs typeface="Abel"/>
                <a:sym typeface="Abel"/>
              </a:endParaRPr>
            </a:p>
          </p:txBody>
        </p:sp>
      </p:grpSp>
      <p:grpSp>
        <p:nvGrpSpPr>
          <p:cNvPr id="1761" name="Google Shape;1761;p61"/>
          <p:cNvGrpSpPr/>
          <p:nvPr/>
        </p:nvGrpSpPr>
        <p:grpSpPr>
          <a:xfrm>
            <a:off x="2294932" y="1133850"/>
            <a:ext cx="1465386" cy="1668528"/>
            <a:chOff x="2115320" y="1133847"/>
            <a:chExt cx="1753063" cy="1668528"/>
          </a:xfrm>
        </p:grpSpPr>
        <p:grpSp>
          <p:nvGrpSpPr>
            <p:cNvPr id="1762" name="Google Shape;1762;p61"/>
            <p:cNvGrpSpPr/>
            <p:nvPr/>
          </p:nvGrpSpPr>
          <p:grpSpPr>
            <a:xfrm>
              <a:off x="2122020" y="1133847"/>
              <a:ext cx="1746363" cy="572700"/>
              <a:chOff x="397725" y="1386150"/>
              <a:chExt cx="2620200" cy="572700"/>
            </a:xfrm>
          </p:grpSpPr>
          <p:sp>
            <p:nvSpPr>
              <p:cNvPr id="1763" name="Google Shape;1763;p61"/>
              <p:cNvSpPr txBox="1"/>
              <p:nvPr/>
            </p:nvSpPr>
            <p:spPr>
              <a:xfrm>
                <a:off x="397725" y="1386150"/>
                <a:ext cx="26202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Julius Sans One"/>
                    <a:ea typeface="Julius Sans One"/>
                    <a:cs typeface="Julius Sans One"/>
                    <a:sym typeface="Julius Sans One"/>
                  </a:rPr>
                  <a:t>Owner</a:t>
                </a:r>
                <a:endParaRPr sz="1800" b="1">
                  <a:solidFill>
                    <a:schemeClr val="dk1"/>
                  </a:solidFill>
                  <a:latin typeface="Julius Sans One"/>
                  <a:ea typeface="Julius Sans One"/>
                  <a:cs typeface="Julius Sans One"/>
                  <a:sym typeface="Julius Sans One"/>
                </a:endParaRPr>
              </a:p>
            </p:txBody>
          </p:sp>
          <p:cxnSp>
            <p:nvCxnSpPr>
              <p:cNvPr id="1764" name="Google Shape;1764;p61"/>
              <p:cNvCxnSpPr/>
              <p:nvPr/>
            </p:nvCxnSpPr>
            <p:spPr>
              <a:xfrm>
                <a:off x="477826" y="1935200"/>
                <a:ext cx="2199300" cy="0"/>
              </a:xfrm>
              <a:prstGeom prst="straightConnector1">
                <a:avLst/>
              </a:prstGeom>
              <a:noFill/>
              <a:ln w="19050" cap="flat" cmpd="sng">
                <a:solidFill>
                  <a:schemeClr val="dk1"/>
                </a:solidFill>
                <a:prstDash val="solid"/>
                <a:round/>
                <a:headEnd type="none" w="med" len="med"/>
                <a:tailEnd type="none" w="med" len="med"/>
              </a:ln>
            </p:spPr>
          </p:cxnSp>
        </p:grpSp>
        <p:sp>
          <p:nvSpPr>
            <p:cNvPr id="1765" name="Google Shape;1765;p61"/>
            <p:cNvSpPr txBox="1"/>
            <p:nvPr/>
          </p:nvSpPr>
          <p:spPr>
            <a:xfrm>
              <a:off x="2115320" y="2020275"/>
              <a:ext cx="1584000" cy="78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Abel"/>
                  <a:ea typeface="Abel"/>
                  <a:cs typeface="Abel"/>
                  <a:sym typeface="Abel"/>
                </a:rPr>
                <a:t>Parents</a:t>
              </a:r>
              <a:endParaRPr sz="1600">
                <a:solidFill>
                  <a:schemeClr val="dk1"/>
                </a:solidFill>
                <a:latin typeface="Abel"/>
                <a:ea typeface="Abel"/>
                <a:cs typeface="Abel"/>
                <a:sym typeface="Abel"/>
              </a:endParaRPr>
            </a:p>
          </p:txBody>
        </p:sp>
      </p:grpSp>
      <p:grpSp>
        <p:nvGrpSpPr>
          <p:cNvPr id="1766" name="Google Shape;1766;p61"/>
          <p:cNvGrpSpPr/>
          <p:nvPr/>
        </p:nvGrpSpPr>
        <p:grpSpPr>
          <a:xfrm>
            <a:off x="3768350" y="1133847"/>
            <a:ext cx="1746363" cy="1668524"/>
            <a:chOff x="3854994" y="1133847"/>
            <a:chExt cx="1746363" cy="1668524"/>
          </a:xfrm>
        </p:grpSpPr>
        <p:grpSp>
          <p:nvGrpSpPr>
            <p:cNvPr id="1767" name="Google Shape;1767;p61"/>
            <p:cNvGrpSpPr/>
            <p:nvPr/>
          </p:nvGrpSpPr>
          <p:grpSpPr>
            <a:xfrm>
              <a:off x="3854994" y="1133847"/>
              <a:ext cx="1746363" cy="572700"/>
              <a:chOff x="397725" y="1386150"/>
              <a:chExt cx="2620200" cy="572700"/>
            </a:xfrm>
          </p:grpSpPr>
          <p:sp>
            <p:nvSpPr>
              <p:cNvPr id="1768" name="Google Shape;1768;p61"/>
              <p:cNvSpPr txBox="1"/>
              <p:nvPr/>
            </p:nvSpPr>
            <p:spPr>
              <a:xfrm>
                <a:off x="397725" y="1386150"/>
                <a:ext cx="26202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Julius Sans One"/>
                    <a:ea typeface="Julius Sans One"/>
                    <a:cs typeface="Julius Sans One"/>
                    <a:sym typeface="Julius Sans One"/>
                  </a:rPr>
                  <a:t>How</a:t>
                </a:r>
                <a:endParaRPr sz="1800" b="1">
                  <a:solidFill>
                    <a:schemeClr val="dk1"/>
                  </a:solidFill>
                  <a:latin typeface="Julius Sans One"/>
                  <a:ea typeface="Julius Sans One"/>
                  <a:cs typeface="Julius Sans One"/>
                  <a:sym typeface="Julius Sans One"/>
                </a:endParaRPr>
              </a:p>
            </p:txBody>
          </p:sp>
          <p:cxnSp>
            <p:nvCxnSpPr>
              <p:cNvPr id="1769" name="Google Shape;1769;p61"/>
              <p:cNvCxnSpPr/>
              <p:nvPr/>
            </p:nvCxnSpPr>
            <p:spPr>
              <a:xfrm>
                <a:off x="477826" y="1935200"/>
                <a:ext cx="2199300" cy="0"/>
              </a:xfrm>
              <a:prstGeom prst="straightConnector1">
                <a:avLst/>
              </a:prstGeom>
              <a:noFill/>
              <a:ln w="19050" cap="flat" cmpd="sng">
                <a:solidFill>
                  <a:schemeClr val="dk1"/>
                </a:solidFill>
                <a:prstDash val="solid"/>
                <a:round/>
                <a:headEnd type="none" w="med" len="med"/>
                <a:tailEnd type="none" w="med" len="med"/>
              </a:ln>
            </p:spPr>
          </p:cxnSp>
        </p:grpSp>
        <p:sp>
          <p:nvSpPr>
            <p:cNvPr id="1770" name="Google Shape;1770;p61"/>
            <p:cNvSpPr txBox="1"/>
            <p:nvPr/>
          </p:nvSpPr>
          <p:spPr>
            <a:xfrm>
              <a:off x="3861621" y="2020271"/>
              <a:ext cx="1661700" cy="78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Abel"/>
                  <a:ea typeface="Abel"/>
                  <a:cs typeface="Abel"/>
                  <a:sym typeface="Abel"/>
                </a:rPr>
                <a:t>Community level pledges</a:t>
              </a:r>
              <a:endParaRPr sz="1600">
                <a:solidFill>
                  <a:schemeClr val="dk1"/>
                </a:solidFill>
                <a:latin typeface="Abel"/>
                <a:ea typeface="Abel"/>
                <a:cs typeface="Abel"/>
                <a:sym typeface="Abel"/>
              </a:endParaRPr>
            </a:p>
            <a:p>
              <a:pPr marL="0" lvl="0" indent="0" algn="l" rtl="0">
                <a:spcBef>
                  <a:spcPts val="0"/>
                </a:spcBef>
                <a:spcAft>
                  <a:spcPts val="0"/>
                </a:spcAft>
                <a:buNone/>
              </a:pPr>
              <a:endParaRPr sz="600">
                <a:solidFill>
                  <a:schemeClr val="dk1"/>
                </a:solidFill>
                <a:latin typeface="Abel"/>
                <a:ea typeface="Abel"/>
                <a:cs typeface="Abel"/>
                <a:sym typeface="Abel"/>
              </a:endParaRPr>
            </a:p>
            <a:p>
              <a:pPr marL="0" lvl="0" indent="0" algn="l" rtl="0">
                <a:spcBef>
                  <a:spcPts val="0"/>
                </a:spcBef>
                <a:spcAft>
                  <a:spcPts val="0"/>
                </a:spcAft>
                <a:buNone/>
              </a:pPr>
              <a:r>
                <a:rPr lang="en" sz="1600">
                  <a:solidFill>
                    <a:schemeClr val="dk1"/>
                  </a:solidFill>
                  <a:latin typeface="Abel"/>
                  <a:ea typeface="Abel"/>
                  <a:cs typeface="Abel"/>
                  <a:sym typeface="Abel"/>
                </a:rPr>
                <a:t>“Wait until 8th”</a:t>
              </a:r>
              <a:endParaRPr sz="1600" b="1">
                <a:solidFill>
                  <a:schemeClr val="dk1"/>
                </a:solidFill>
                <a:latin typeface="Abel"/>
                <a:ea typeface="Abel"/>
                <a:cs typeface="Abel"/>
                <a:sym typeface="Abel"/>
              </a:endParaRPr>
            </a:p>
          </p:txBody>
        </p:sp>
      </p:grpSp>
      <p:sp>
        <p:nvSpPr>
          <p:cNvPr id="1771" name="Google Shape;1771;p61"/>
          <p:cNvSpPr/>
          <p:nvPr/>
        </p:nvSpPr>
        <p:spPr>
          <a:xfrm>
            <a:off x="2691075" y="495650"/>
            <a:ext cx="476100" cy="471000"/>
          </a:xfrm>
          <a:prstGeom prst="star5">
            <a:avLst>
              <a:gd name="adj" fmla="val 19098"/>
              <a:gd name="hf" fmla="val 105146"/>
              <a:gd name="vf" fmla="val 110557"/>
            </a:avLst>
          </a:prstGeom>
          <a:solidFill>
            <a:srgbClr val="FFF2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p>
        </p:txBody>
      </p:sp>
      <p:grpSp>
        <p:nvGrpSpPr>
          <p:cNvPr id="1772" name="Google Shape;1772;p61"/>
          <p:cNvGrpSpPr/>
          <p:nvPr/>
        </p:nvGrpSpPr>
        <p:grpSpPr>
          <a:xfrm>
            <a:off x="7191919" y="1133847"/>
            <a:ext cx="1746363" cy="2994001"/>
            <a:chOff x="7191919" y="1133847"/>
            <a:chExt cx="1746363" cy="2994001"/>
          </a:xfrm>
        </p:grpSpPr>
        <p:sp>
          <p:nvSpPr>
            <p:cNvPr id="1773" name="Google Shape;1773;p61"/>
            <p:cNvSpPr txBox="1"/>
            <p:nvPr/>
          </p:nvSpPr>
          <p:spPr>
            <a:xfrm>
              <a:off x="7212574" y="3345748"/>
              <a:ext cx="1584000" cy="78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600">
                <a:solidFill>
                  <a:schemeClr val="dk1"/>
                </a:solidFill>
                <a:latin typeface="Abel"/>
                <a:ea typeface="Abel"/>
                <a:cs typeface="Abel"/>
                <a:sym typeface="Abel"/>
              </a:endParaRPr>
            </a:p>
          </p:txBody>
        </p:sp>
        <p:sp>
          <p:nvSpPr>
            <p:cNvPr id="1774" name="Google Shape;1774;p61"/>
            <p:cNvSpPr txBox="1"/>
            <p:nvPr/>
          </p:nvSpPr>
          <p:spPr>
            <a:xfrm>
              <a:off x="7211873" y="2020275"/>
              <a:ext cx="1584000" cy="78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Abel"/>
                  <a:ea typeface="Abel"/>
                  <a:cs typeface="Abel"/>
                  <a:sym typeface="Abel"/>
                </a:rPr>
                <a:t>Number of children with smartphones</a:t>
              </a:r>
              <a:endParaRPr sz="1600">
                <a:solidFill>
                  <a:schemeClr val="dk1"/>
                </a:solidFill>
                <a:latin typeface="Abel"/>
                <a:ea typeface="Abel"/>
                <a:cs typeface="Abel"/>
                <a:sym typeface="Abel"/>
              </a:endParaRPr>
            </a:p>
            <a:p>
              <a:pPr marL="0" lvl="0" indent="0" algn="l" rtl="0">
                <a:spcBef>
                  <a:spcPts val="0"/>
                </a:spcBef>
                <a:spcAft>
                  <a:spcPts val="0"/>
                </a:spcAft>
                <a:buNone/>
              </a:pPr>
              <a:endParaRPr sz="1600">
                <a:solidFill>
                  <a:schemeClr val="dk1"/>
                </a:solidFill>
                <a:latin typeface="Abel"/>
                <a:ea typeface="Abel"/>
                <a:cs typeface="Abel"/>
                <a:sym typeface="Abel"/>
              </a:endParaRPr>
            </a:p>
            <a:p>
              <a:pPr marL="0" lvl="0" indent="0" algn="l" rtl="0">
                <a:spcBef>
                  <a:spcPts val="0"/>
                </a:spcBef>
                <a:spcAft>
                  <a:spcPts val="0"/>
                </a:spcAft>
                <a:buNone/>
              </a:pPr>
              <a:endParaRPr sz="1600">
                <a:solidFill>
                  <a:schemeClr val="dk1"/>
                </a:solidFill>
                <a:latin typeface="Abel"/>
                <a:ea typeface="Abel"/>
                <a:cs typeface="Abel"/>
                <a:sym typeface="Abel"/>
              </a:endParaRPr>
            </a:p>
            <a:p>
              <a:pPr marL="0" lvl="0" indent="0" algn="l" rtl="0">
                <a:spcBef>
                  <a:spcPts val="0"/>
                </a:spcBef>
                <a:spcAft>
                  <a:spcPts val="0"/>
                </a:spcAft>
                <a:buNone/>
              </a:pPr>
              <a:endParaRPr sz="1600">
                <a:solidFill>
                  <a:schemeClr val="dk1"/>
                </a:solidFill>
                <a:latin typeface="Abel"/>
                <a:ea typeface="Abel"/>
                <a:cs typeface="Abel"/>
                <a:sym typeface="Abel"/>
              </a:endParaRPr>
            </a:p>
          </p:txBody>
        </p:sp>
        <p:grpSp>
          <p:nvGrpSpPr>
            <p:cNvPr id="1775" name="Google Shape;1775;p61"/>
            <p:cNvGrpSpPr/>
            <p:nvPr/>
          </p:nvGrpSpPr>
          <p:grpSpPr>
            <a:xfrm>
              <a:off x="7191919" y="1133847"/>
              <a:ext cx="1746363" cy="572700"/>
              <a:chOff x="397725" y="1386150"/>
              <a:chExt cx="2620200" cy="572700"/>
            </a:xfrm>
          </p:grpSpPr>
          <p:sp>
            <p:nvSpPr>
              <p:cNvPr id="1776" name="Google Shape;1776;p61"/>
              <p:cNvSpPr txBox="1"/>
              <p:nvPr/>
            </p:nvSpPr>
            <p:spPr>
              <a:xfrm>
                <a:off x="397725" y="1386150"/>
                <a:ext cx="26202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Julius Sans One"/>
                    <a:ea typeface="Julius Sans One"/>
                    <a:cs typeface="Julius Sans One"/>
                    <a:sym typeface="Julius Sans One"/>
                  </a:rPr>
                  <a:t>Measure</a:t>
                </a:r>
                <a:endParaRPr sz="1800" b="1">
                  <a:solidFill>
                    <a:schemeClr val="dk1"/>
                  </a:solidFill>
                  <a:latin typeface="Julius Sans One"/>
                  <a:ea typeface="Julius Sans One"/>
                  <a:cs typeface="Julius Sans One"/>
                  <a:sym typeface="Julius Sans One"/>
                </a:endParaRPr>
              </a:p>
            </p:txBody>
          </p:sp>
          <p:cxnSp>
            <p:nvCxnSpPr>
              <p:cNvPr id="1777" name="Google Shape;1777;p61"/>
              <p:cNvCxnSpPr/>
              <p:nvPr/>
            </p:nvCxnSpPr>
            <p:spPr>
              <a:xfrm>
                <a:off x="477826" y="1935200"/>
                <a:ext cx="2199300" cy="0"/>
              </a:xfrm>
              <a:prstGeom prst="straightConnector1">
                <a:avLst/>
              </a:prstGeom>
              <a:noFill/>
              <a:ln w="19050" cap="flat" cmpd="sng">
                <a:solidFill>
                  <a:schemeClr val="dk1"/>
                </a:solidFill>
                <a:prstDash val="solid"/>
                <a:round/>
                <a:headEnd type="none" w="med" len="med"/>
                <a:tailEnd type="none" w="med" len="med"/>
              </a:ln>
            </p:spPr>
          </p:cxnSp>
        </p:grpSp>
      </p:grpSp>
      <p:pic>
        <p:nvPicPr>
          <p:cNvPr id="1778" name="Google Shape;1778;p61"/>
          <p:cNvPicPr preferRelativeResize="0"/>
          <p:nvPr/>
        </p:nvPicPr>
        <p:blipFill>
          <a:blip r:embed="rId3">
            <a:alphaModFix/>
          </a:blip>
          <a:stretch>
            <a:fillRect/>
          </a:stretch>
        </p:blipFill>
        <p:spPr>
          <a:xfrm>
            <a:off x="311700" y="3202974"/>
            <a:ext cx="4187300" cy="16315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63"/>
        <p:cNvGrpSpPr/>
        <p:nvPr/>
      </p:nvGrpSpPr>
      <p:grpSpPr>
        <a:xfrm>
          <a:off x="0" y="0"/>
          <a:ext cx="0" cy="0"/>
          <a:chOff x="0" y="0"/>
          <a:chExt cx="0" cy="0"/>
        </a:xfrm>
      </p:grpSpPr>
      <p:pic>
        <p:nvPicPr>
          <p:cNvPr id="1464" name="Google Shape;1464;p44" title="Screenshot 2026-04-11 at 1.21.46 PM.png"/>
          <p:cNvPicPr preferRelativeResize="0"/>
          <p:nvPr/>
        </p:nvPicPr>
        <p:blipFill>
          <a:blip r:embed="rId3">
            <a:alphaModFix/>
          </a:blip>
          <a:stretch>
            <a:fillRect/>
          </a:stretch>
        </p:blipFill>
        <p:spPr>
          <a:xfrm>
            <a:off x="85475" y="0"/>
            <a:ext cx="8973050" cy="514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82"/>
        <p:cNvGrpSpPr/>
        <p:nvPr/>
      </p:nvGrpSpPr>
      <p:grpSpPr>
        <a:xfrm>
          <a:off x="0" y="0"/>
          <a:ext cx="0" cy="0"/>
          <a:chOff x="0" y="0"/>
          <a:chExt cx="0" cy="0"/>
        </a:xfrm>
      </p:grpSpPr>
      <p:sp>
        <p:nvSpPr>
          <p:cNvPr id="1783" name="Google Shape;1783;p62"/>
          <p:cNvSpPr txBox="1">
            <a:spLocks noGrp="1"/>
          </p:cNvSpPr>
          <p:nvPr>
            <p:ph type="title"/>
          </p:nvPr>
        </p:nvSpPr>
        <p:spPr>
          <a:xfrm>
            <a:off x="338328" y="444960"/>
            <a:ext cx="7703700" cy="57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latin typeface="Julius Sans One"/>
                <a:ea typeface="Julius Sans One"/>
                <a:cs typeface="Julius Sans One"/>
                <a:sym typeface="Julius Sans One"/>
              </a:rPr>
              <a:t>State</a:t>
            </a:r>
            <a:r>
              <a:rPr lang="en">
                <a:latin typeface="Julius Sans One"/>
                <a:ea typeface="Julius Sans One"/>
                <a:cs typeface="Julius Sans One"/>
                <a:sym typeface="Julius Sans One"/>
              </a:rPr>
              <a:t> </a:t>
            </a:r>
            <a:endParaRPr>
              <a:latin typeface="Julius Sans One"/>
              <a:ea typeface="Julius Sans One"/>
              <a:cs typeface="Julius Sans One"/>
              <a:sym typeface="Julius Sans One"/>
            </a:endParaRPr>
          </a:p>
          <a:p>
            <a:pPr marL="0" lvl="0" indent="0" algn="l" rtl="0">
              <a:spcBef>
                <a:spcPts val="0"/>
              </a:spcBef>
              <a:spcAft>
                <a:spcPts val="0"/>
              </a:spcAft>
              <a:buNone/>
            </a:pPr>
            <a:endParaRPr sz="2800">
              <a:latin typeface="Julius Sans One"/>
              <a:ea typeface="Julius Sans One"/>
              <a:cs typeface="Julius Sans One"/>
              <a:sym typeface="Julius Sans One"/>
            </a:endParaRPr>
          </a:p>
        </p:txBody>
      </p:sp>
      <p:grpSp>
        <p:nvGrpSpPr>
          <p:cNvPr id="1784" name="Google Shape;1784;p62"/>
          <p:cNvGrpSpPr/>
          <p:nvPr/>
        </p:nvGrpSpPr>
        <p:grpSpPr>
          <a:xfrm>
            <a:off x="5522746" y="1133850"/>
            <a:ext cx="1661141" cy="1668528"/>
            <a:chOff x="5587969" y="1133847"/>
            <a:chExt cx="1746363" cy="1668528"/>
          </a:xfrm>
        </p:grpSpPr>
        <p:sp>
          <p:nvSpPr>
            <p:cNvPr id="1785" name="Google Shape;1785;p62"/>
            <p:cNvSpPr txBox="1"/>
            <p:nvPr/>
          </p:nvSpPr>
          <p:spPr>
            <a:xfrm>
              <a:off x="5607923" y="2020275"/>
              <a:ext cx="1584000" cy="78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dk1"/>
                  </a:solidFill>
                  <a:latin typeface="Abel"/>
                  <a:ea typeface="Abel"/>
                  <a:cs typeface="Abel"/>
                  <a:sym typeface="Abel"/>
                </a:rPr>
                <a:t>2x likely to report poor mental health </a:t>
              </a:r>
              <a:r>
                <a:rPr lang="en" sz="1600">
                  <a:solidFill>
                    <a:schemeClr val="dk1"/>
                  </a:solidFill>
                  <a:latin typeface="Abel"/>
                  <a:ea typeface="Abel"/>
                  <a:cs typeface="Abel"/>
                  <a:sym typeface="Abel"/>
                </a:rPr>
                <a:t>when spending 2+ hours a day on social media</a:t>
              </a:r>
              <a:endParaRPr sz="1600">
                <a:solidFill>
                  <a:schemeClr val="dk1"/>
                </a:solidFill>
                <a:latin typeface="Abel"/>
                <a:ea typeface="Abel"/>
                <a:cs typeface="Abel"/>
                <a:sym typeface="Abel"/>
              </a:endParaRPr>
            </a:p>
            <a:p>
              <a:pPr marL="0" lvl="0" indent="0" algn="l" rtl="0">
                <a:spcBef>
                  <a:spcPts val="0"/>
                </a:spcBef>
                <a:spcAft>
                  <a:spcPts val="0"/>
                </a:spcAft>
                <a:buNone/>
              </a:pPr>
              <a:endParaRPr sz="1600">
                <a:solidFill>
                  <a:schemeClr val="dk1"/>
                </a:solidFill>
                <a:latin typeface="Abel"/>
                <a:ea typeface="Abel"/>
                <a:cs typeface="Abel"/>
                <a:sym typeface="Abel"/>
              </a:endParaRPr>
            </a:p>
            <a:p>
              <a:pPr marL="0" lvl="0" indent="0" algn="l" rtl="0">
                <a:spcBef>
                  <a:spcPts val="0"/>
                </a:spcBef>
                <a:spcAft>
                  <a:spcPts val="0"/>
                </a:spcAft>
                <a:buNone/>
              </a:pPr>
              <a:r>
                <a:rPr lang="en" sz="1600">
                  <a:solidFill>
                    <a:schemeClr val="dk1"/>
                  </a:solidFill>
                  <a:latin typeface="Abel"/>
                  <a:ea typeface="Abel"/>
                  <a:cs typeface="Abel"/>
                  <a:sym typeface="Abel"/>
                </a:rPr>
                <a:t>Countries with restrictied social media saw up to a </a:t>
              </a:r>
              <a:r>
                <a:rPr lang="en" sz="1600" b="1">
                  <a:solidFill>
                    <a:schemeClr val="dk1"/>
                  </a:solidFill>
                  <a:latin typeface="Abel"/>
                  <a:ea typeface="Abel"/>
                  <a:cs typeface="Abel"/>
                  <a:sym typeface="Abel"/>
                </a:rPr>
                <a:t>50% increase in performance</a:t>
              </a:r>
              <a:endParaRPr sz="1600">
                <a:solidFill>
                  <a:schemeClr val="dk1"/>
                </a:solidFill>
                <a:latin typeface="Abel"/>
                <a:ea typeface="Abel"/>
                <a:cs typeface="Abel"/>
                <a:sym typeface="Abel"/>
              </a:endParaRPr>
            </a:p>
            <a:p>
              <a:pPr marL="0" lvl="0" indent="0" algn="l" rtl="0">
                <a:spcBef>
                  <a:spcPts val="0"/>
                </a:spcBef>
                <a:spcAft>
                  <a:spcPts val="0"/>
                </a:spcAft>
                <a:buNone/>
              </a:pPr>
              <a:endParaRPr sz="1600">
                <a:solidFill>
                  <a:schemeClr val="dk1"/>
                </a:solidFill>
                <a:latin typeface="Abel"/>
                <a:ea typeface="Abel"/>
                <a:cs typeface="Abel"/>
                <a:sym typeface="Abel"/>
              </a:endParaRPr>
            </a:p>
          </p:txBody>
        </p:sp>
        <p:grpSp>
          <p:nvGrpSpPr>
            <p:cNvPr id="1786" name="Google Shape;1786;p62"/>
            <p:cNvGrpSpPr/>
            <p:nvPr/>
          </p:nvGrpSpPr>
          <p:grpSpPr>
            <a:xfrm>
              <a:off x="5587969" y="1133847"/>
              <a:ext cx="1746363" cy="572700"/>
              <a:chOff x="397725" y="1386150"/>
              <a:chExt cx="2620200" cy="572700"/>
            </a:xfrm>
          </p:grpSpPr>
          <p:sp>
            <p:nvSpPr>
              <p:cNvPr id="1787" name="Google Shape;1787;p62"/>
              <p:cNvSpPr txBox="1"/>
              <p:nvPr/>
            </p:nvSpPr>
            <p:spPr>
              <a:xfrm>
                <a:off x="397725" y="1386150"/>
                <a:ext cx="26202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Julius Sans One"/>
                    <a:ea typeface="Julius Sans One"/>
                    <a:cs typeface="Julius Sans One"/>
                    <a:sym typeface="Julius Sans One"/>
                  </a:rPr>
                  <a:t>Why</a:t>
                </a:r>
                <a:endParaRPr sz="1800" b="1">
                  <a:solidFill>
                    <a:schemeClr val="dk1"/>
                  </a:solidFill>
                  <a:latin typeface="Julius Sans One"/>
                  <a:ea typeface="Julius Sans One"/>
                  <a:cs typeface="Julius Sans One"/>
                  <a:sym typeface="Julius Sans One"/>
                </a:endParaRPr>
              </a:p>
            </p:txBody>
          </p:sp>
          <p:cxnSp>
            <p:nvCxnSpPr>
              <p:cNvPr id="1788" name="Google Shape;1788;p62"/>
              <p:cNvCxnSpPr/>
              <p:nvPr/>
            </p:nvCxnSpPr>
            <p:spPr>
              <a:xfrm>
                <a:off x="477826" y="1935200"/>
                <a:ext cx="2199300" cy="0"/>
              </a:xfrm>
              <a:prstGeom prst="straightConnector1">
                <a:avLst/>
              </a:prstGeom>
              <a:noFill/>
              <a:ln w="19050" cap="flat" cmpd="sng">
                <a:solidFill>
                  <a:schemeClr val="dk1"/>
                </a:solidFill>
                <a:prstDash val="solid"/>
                <a:round/>
                <a:headEnd type="none" w="med" len="med"/>
                <a:tailEnd type="none" w="med" len="med"/>
              </a:ln>
            </p:spPr>
          </p:cxnSp>
        </p:grpSp>
      </p:grpSp>
      <p:grpSp>
        <p:nvGrpSpPr>
          <p:cNvPr id="1789" name="Google Shape;1789;p62"/>
          <p:cNvGrpSpPr/>
          <p:nvPr/>
        </p:nvGrpSpPr>
        <p:grpSpPr>
          <a:xfrm>
            <a:off x="310825" y="1133847"/>
            <a:ext cx="1975200" cy="1668532"/>
            <a:chOff x="310825" y="1133847"/>
            <a:chExt cx="1975200" cy="1668532"/>
          </a:xfrm>
        </p:grpSpPr>
        <p:grpSp>
          <p:nvGrpSpPr>
            <p:cNvPr id="1790" name="Google Shape;1790;p62"/>
            <p:cNvGrpSpPr/>
            <p:nvPr/>
          </p:nvGrpSpPr>
          <p:grpSpPr>
            <a:xfrm>
              <a:off x="320059" y="1133847"/>
              <a:ext cx="1746363" cy="572700"/>
              <a:chOff x="397725" y="1386150"/>
              <a:chExt cx="2620200" cy="572700"/>
            </a:xfrm>
          </p:grpSpPr>
          <p:sp>
            <p:nvSpPr>
              <p:cNvPr id="1791" name="Google Shape;1791;p62"/>
              <p:cNvSpPr txBox="1"/>
              <p:nvPr/>
            </p:nvSpPr>
            <p:spPr>
              <a:xfrm>
                <a:off x="397725" y="1386150"/>
                <a:ext cx="26202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Julius Sans One"/>
                    <a:ea typeface="Julius Sans One"/>
                    <a:cs typeface="Julius Sans One"/>
                    <a:sym typeface="Julius Sans One"/>
                  </a:rPr>
                  <a:t>Initiative</a:t>
                </a:r>
                <a:endParaRPr sz="1800" b="1">
                  <a:solidFill>
                    <a:schemeClr val="dk1"/>
                  </a:solidFill>
                  <a:latin typeface="Julius Sans One"/>
                  <a:ea typeface="Julius Sans One"/>
                  <a:cs typeface="Julius Sans One"/>
                  <a:sym typeface="Julius Sans One"/>
                </a:endParaRPr>
              </a:p>
              <a:p>
                <a:pPr marL="0" lvl="0" indent="0" algn="l" rtl="0">
                  <a:spcBef>
                    <a:spcPts val="0"/>
                  </a:spcBef>
                  <a:spcAft>
                    <a:spcPts val="0"/>
                  </a:spcAft>
                  <a:buNone/>
                </a:pPr>
                <a:endParaRPr sz="1800" b="1">
                  <a:solidFill>
                    <a:schemeClr val="dk1"/>
                  </a:solidFill>
                  <a:latin typeface="Abel"/>
                  <a:ea typeface="Abel"/>
                  <a:cs typeface="Abel"/>
                  <a:sym typeface="Abel"/>
                </a:endParaRPr>
              </a:p>
            </p:txBody>
          </p:sp>
          <p:cxnSp>
            <p:nvCxnSpPr>
              <p:cNvPr id="1792" name="Google Shape;1792;p62"/>
              <p:cNvCxnSpPr/>
              <p:nvPr/>
            </p:nvCxnSpPr>
            <p:spPr>
              <a:xfrm>
                <a:off x="477826" y="1935200"/>
                <a:ext cx="2199300" cy="0"/>
              </a:xfrm>
              <a:prstGeom prst="straightConnector1">
                <a:avLst/>
              </a:prstGeom>
              <a:noFill/>
              <a:ln w="19050" cap="flat" cmpd="sng">
                <a:solidFill>
                  <a:schemeClr val="dk1"/>
                </a:solidFill>
                <a:prstDash val="solid"/>
                <a:round/>
                <a:headEnd type="none" w="med" len="med"/>
                <a:tailEnd type="none" w="med" len="med"/>
              </a:ln>
            </p:spPr>
          </p:cxnSp>
        </p:grpSp>
        <p:sp>
          <p:nvSpPr>
            <p:cNvPr id="1793" name="Google Shape;1793;p62"/>
            <p:cNvSpPr txBox="1"/>
            <p:nvPr/>
          </p:nvSpPr>
          <p:spPr>
            <a:xfrm>
              <a:off x="310825" y="2020279"/>
              <a:ext cx="1975200" cy="78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i="1">
                  <a:solidFill>
                    <a:schemeClr val="dk1"/>
                  </a:solidFill>
                  <a:latin typeface="Abel"/>
                  <a:ea typeface="Abel"/>
                  <a:cs typeface="Abel"/>
                  <a:sym typeface="Abel"/>
                </a:rPr>
                <a:t>Minimum social media age</a:t>
              </a:r>
              <a:endParaRPr sz="1600" i="1">
                <a:solidFill>
                  <a:schemeClr val="dk1"/>
                </a:solidFill>
                <a:latin typeface="Abel"/>
                <a:ea typeface="Abel"/>
                <a:cs typeface="Abel"/>
                <a:sym typeface="Abel"/>
              </a:endParaRPr>
            </a:p>
            <a:p>
              <a:pPr marL="0" lvl="0" indent="0" algn="l" rtl="0">
                <a:spcBef>
                  <a:spcPts val="0"/>
                </a:spcBef>
                <a:spcAft>
                  <a:spcPts val="0"/>
                </a:spcAft>
                <a:buNone/>
              </a:pPr>
              <a:endParaRPr sz="1600" i="1">
                <a:solidFill>
                  <a:schemeClr val="dk1"/>
                </a:solidFill>
                <a:latin typeface="Abel"/>
                <a:ea typeface="Abel"/>
                <a:cs typeface="Abel"/>
                <a:sym typeface="Abel"/>
              </a:endParaRPr>
            </a:p>
            <a:p>
              <a:pPr marL="0" lvl="0" indent="0" algn="l" rtl="0">
                <a:spcBef>
                  <a:spcPts val="0"/>
                </a:spcBef>
                <a:spcAft>
                  <a:spcPts val="0"/>
                </a:spcAft>
                <a:buNone/>
              </a:pPr>
              <a:endParaRPr sz="1600" i="1">
                <a:solidFill>
                  <a:schemeClr val="dk1"/>
                </a:solidFill>
                <a:latin typeface="Abel"/>
                <a:ea typeface="Abel"/>
                <a:cs typeface="Abel"/>
                <a:sym typeface="Abel"/>
              </a:endParaRPr>
            </a:p>
            <a:p>
              <a:pPr marL="0" lvl="0" indent="0" algn="l" rtl="0">
                <a:spcBef>
                  <a:spcPts val="0"/>
                </a:spcBef>
                <a:spcAft>
                  <a:spcPts val="0"/>
                </a:spcAft>
                <a:buNone/>
              </a:pPr>
              <a:endParaRPr sz="1600" i="1">
                <a:solidFill>
                  <a:schemeClr val="dk1"/>
                </a:solidFill>
                <a:latin typeface="Abel"/>
                <a:ea typeface="Abel"/>
                <a:cs typeface="Abel"/>
                <a:sym typeface="Abel"/>
              </a:endParaRPr>
            </a:p>
          </p:txBody>
        </p:sp>
      </p:grpSp>
      <p:grpSp>
        <p:nvGrpSpPr>
          <p:cNvPr id="1794" name="Google Shape;1794;p62"/>
          <p:cNvGrpSpPr/>
          <p:nvPr/>
        </p:nvGrpSpPr>
        <p:grpSpPr>
          <a:xfrm>
            <a:off x="2294932" y="1133850"/>
            <a:ext cx="1465386" cy="1668528"/>
            <a:chOff x="2115320" y="1133847"/>
            <a:chExt cx="1753063" cy="1668528"/>
          </a:xfrm>
        </p:grpSpPr>
        <p:grpSp>
          <p:nvGrpSpPr>
            <p:cNvPr id="1795" name="Google Shape;1795;p62"/>
            <p:cNvGrpSpPr/>
            <p:nvPr/>
          </p:nvGrpSpPr>
          <p:grpSpPr>
            <a:xfrm>
              <a:off x="2122020" y="1133847"/>
              <a:ext cx="1746363" cy="572700"/>
              <a:chOff x="397725" y="1386150"/>
              <a:chExt cx="2620200" cy="572700"/>
            </a:xfrm>
          </p:grpSpPr>
          <p:sp>
            <p:nvSpPr>
              <p:cNvPr id="1796" name="Google Shape;1796;p62"/>
              <p:cNvSpPr txBox="1"/>
              <p:nvPr/>
            </p:nvSpPr>
            <p:spPr>
              <a:xfrm>
                <a:off x="397725" y="1386150"/>
                <a:ext cx="26202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Julius Sans One"/>
                    <a:ea typeface="Julius Sans One"/>
                    <a:cs typeface="Julius Sans One"/>
                    <a:sym typeface="Julius Sans One"/>
                  </a:rPr>
                  <a:t>Owner</a:t>
                </a:r>
                <a:endParaRPr sz="1800" b="1">
                  <a:solidFill>
                    <a:schemeClr val="dk1"/>
                  </a:solidFill>
                  <a:latin typeface="Julius Sans One"/>
                  <a:ea typeface="Julius Sans One"/>
                  <a:cs typeface="Julius Sans One"/>
                  <a:sym typeface="Julius Sans One"/>
                </a:endParaRPr>
              </a:p>
            </p:txBody>
          </p:sp>
          <p:cxnSp>
            <p:nvCxnSpPr>
              <p:cNvPr id="1797" name="Google Shape;1797;p62"/>
              <p:cNvCxnSpPr/>
              <p:nvPr/>
            </p:nvCxnSpPr>
            <p:spPr>
              <a:xfrm>
                <a:off x="477826" y="1935200"/>
                <a:ext cx="2199300" cy="0"/>
              </a:xfrm>
              <a:prstGeom prst="straightConnector1">
                <a:avLst/>
              </a:prstGeom>
              <a:noFill/>
              <a:ln w="19050" cap="flat" cmpd="sng">
                <a:solidFill>
                  <a:schemeClr val="dk1"/>
                </a:solidFill>
                <a:prstDash val="solid"/>
                <a:round/>
                <a:headEnd type="none" w="med" len="med"/>
                <a:tailEnd type="none" w="med" len="med"/>
              </a:ln>
            </p:spPr>
          </p:cxnSp>
        </p:grpSp>
        <p:sp>
          <p:nvSpPr>
            <p:cNvPr id="1798" name="Google Shape;1798;p62"/>
            <p:cNvSpPr txBox="1"/>
            <p:nvPr/>
          </p:nvSpPr>
          <p:spPr>
            <a:xfrm>
              <a:off x="2115320" y="2020275"/>
              <a:ext cx="1584000" cy="78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Abel"/>
                  <a:ea typeface="Abel"/>
                  <a:cs typeface="Abel"/>
                  <a:sym typeface="Abel"/>
                </a:rPr>
                <a:t>Politician</a:t>
              </a:r>
              <a:endParaRPr sz="1600">
                <a:solidFill>
                  <a:schemeClr val="dk1"/>
                </a:solidFill>
                <a:latin typeface="Abel"/>
                <a:ea typeface="Abel"/>
                <a:cs typeface="Abel"/>
                <a:sym typeface="Abel"/>
              </a:endParaRPr>
            </a:p>
            <a:p>
              <a:pPr marL="0" lvl="0" indent="0" algn="l" rtl="0">
                <a:spcBef>
                  <a:spcPts val="0"/>
                </a:spcBef>
                <a:spcAft>
                  <a:spcPts val="0"/>
                </a:spcAft>
                <a:buNone/>
              </a:pPr>
              <a:endParaRPr sz="1600">
                <a:solidFill>
                  <a:schemeClr val="dk1"/>
                </a:solidFill>
                <a:latin typeface="Abel"/>
                <a:ea typeface="Abel"/>
                <a:cs typeface="Abel"/>
                <a:sym typeface="Abel"/>
              </a:endParaRPr>
            </a:p>
          </p:txBody>
        </p:sp>
      </p:grpSp>
      <p:grpSp>
        <p:nvGrpSpPr>
          <p:cNvPr id="1799" name="Google Shape;1799;p62"/>
          <p:cNvGrpSpPr/>
          <p:nvPr/>
        </p:nvGrpSpPr>
        <p:grpSpPr>
          <a:xfrm>
            <a:off x="3768350" y="1133847"/>
            <a:ext cx="1746363" cy="1668524"/>
            <a:chOff x="3854994" y="1133847"/>
            <a:chExt cx="1746363" cy="1668524"/>
          </a:xfrm>
        </p:grpSpPr>
        <p:grpSp>
          <p:nvGrpSpPr>
            <p:cNvPr id="1800" name="Google Shape;1800;p62"/>
            <p:cNvGrpSpPr/>
            <p:nvPr/>
          </p:nvGrpSpPr>
          <p:grpSpPr>
            <a:xfrm>
              <a:off x="3854994" y="1133847"/>
              <a:ext cx="1746363" cy="572700"/>
              <a:chOff x="397725" y="1386150"/>
              <a:chExt cx="2620200" cy="572700"/>
            </a:xfrm>
          </p:grpSpPr>
          <p:sp>
            <p:nvSpPr>
              <p:cNvPr id="1801" name="Google Shape;1801;p62"/>
              <p:cNvSpPr txBox="1"/>
              <p:nvPr/>
            </p:nvSpPr>
            <p:spPr>
              <a:xfrm>
                <a:off x="397725" y="1386150"/>
                <a:ext cx="26202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Julius Sans One"/>
                    <a:ea typeface="Julius Sans One"/>
                    <a:cs typeface="Julius Sans One"/>
                    <a:sym typeface="Julius Sans One"/>
                  </a:rPr>
                  <a:t>How</a:t>
                </a:r>
                <a:endParaRPr sz="1800" b="1">
                  <a:solidFill>
                    <a:schemeClr val="dk1"/>
                  </a:solidFill>
                  <a:latin typeface="Julius Sans One"/>
                  <a:ea typeface="Julius Sans One"/>
                  <a:cs typeface="Julius Sans One"/>
                  <a:sym typeface="Julius Sans One"/>
                </a:endParaRPr>
              </a:p>
            </p:txBody>
          </p:sp>
          <p:cxnSp>
            <p:nvCxnSpPr>
              <p:cNvPr id="1802" name="Google Shape;1802;p62"/>
              <p:cNvCxnSpPr/>
              <p:nvPr/>
            </p:nvCxnSpPr>
            <p:spPr>
              <a:xfrm>
                <a:off x="477826" y="1935200"/>
                <a:ext cx="2199300" cy="0"/>
              </a:xfrm>
              <a:prstGeom prst="straightConnector1">
                <a:avLst/>
              </a:prstGeom>
              <a:noFill/>
              <a:ln w="19050" cap="flat" cmpd="sng">
                <a:solidFill>
                  <a:schemeClr val="dk1"/>
                </a:solidFill>
                <a:prstDash val="solid"/>
                <a:round/>
                <a:headEnd type="none" w="med" len="med"/>
                <a:tailEnd type="none" w="med" len="med"/>
              </a:ln>
            </p:spPr>
          </p:cxnSp>
        </p:grpSp>
        <p:sp>
          <p:nvSpPr>
            <p:cNvPr id="1803" name="Google Shape;1803;p62"/>
            <p:cNvSpPr txBox="1"/>
            <p:nvPr/>
          </p:nvSpPr>
          <p:spPr>
            <a:xfrm>
              <a:off x="3861621" y="2020271"/>
              <a:ext cx="1661700" cy="78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Abel"/>
                  <a:ea typeface="Abel"/>
                  <a:cs typeface="Abel"/>
                  <a:sym typeface="Abel"/>
                </a:rPr>
                <a:t>Social Media platforms will require verified age checks before account creation and must be rechecked periodically</a:t>
              </a:r>
              <a:endParaRPr sz="1600">
                <a:solidFill>
                  <a:schemeClr val="dk1"/>
                </a:solidFill>
                <a:latin typeface="Abel"/>
                <a:ea typeface="Abel"/>
                <a:cs typeface="Abel"/>
                <a:sym typeface="Abel"/>
              </a:endParaRPr>
            </a:p>
            <a:p>
              <a:pPr marL="0" lvl="0" indent="0" algn="l" rtl="0">
                <a:spcBef>
                  <a:spcPts val="0"/>
                </a:spcBef>
                <a:spcAft>
                  <a:spcPts val="0"/>
                </a:spcAft>
                <a:buNone/>
              </a:pPr>
              <a:endParaRPr sz="1600">
                <a:solidFill>
                  <a:schemeClr val="dk1"/>
                </a:solidFill>
                <a:latin typeface="Abel"/>
                <a:ea typeface="Abel"/>
                <a:cs typeface="Abel"/>
                <a:sym typeface="Abel"/>
              </a:endParaRPr>
            </a:p>
            <a:p>
              <a:pPr marL="0" lvl="0" indent="0" algn="l" rtl="0">
                <a:spcBef>
                  <a:spcPts val="0"/>
                </a:spcBef>
                <a:spcAft>
                  <a:spcPts val="0"/>
                </a:spcAft>
                <a:buNone/>
              </a:pPr>
              <a:r>
                <a:rPr lang="en" sz="1600">
                  <a:solidFill>
                    <a:schemeClr val="dk1"/>
                  </a:solidFill>
                  <a:latin typeface="Abel"/>
                  <a:ea typeface="Abel"/>
                  <a:cs typeface="Abel"/>
                  <a:sym typeface="Abel"/>
                </a:rPr>
                <a:t>Must be 16+</a:t>
              </a:r>
              <a:endParaRPr sz="1600">
                <a:solidFill>
                  <a:schemeClr val="dk1"/>
                </a:solidFill>
                <a:latin typeface="Abel"/>
                <a:ea typeface="Abel"/>
                <a:cs typeface="Abel"/>
                <a:sym typeface="Abel"/>
              </a:endParaRPr>
            </a:p>
            <a:p>
              <a:pPr marL="0" lvl="0" indent="0" algn="l" rtl="0">
                <a:spcBef>
                  <a:spcPts val="0"/>
                </a:spcBef>
                <a:spcAft>
                  <a:spcPts val="0"/>
                </a:spcAft>
                <a:buNone/>
              </a:pPr>
              <a:endParaRPr sz="1600">
                <a:solidFill>
                  <a:schemeClr val="dk1"/>
                </a:solidFill>
                <a:latin typeface="Abel"/>
                <a:ea typeface="Abel"/>
                <a:cs typeface="Abel"/>
                <a:sym typeface="Abel"/>
              </a:endParaRPr>
            </a:p>
          </p:txBody>
        </p:sp>
      </p:grpSp>
      <p:grpSp>
        <p:nvGrpSpPr>
          <p:cNvPr id="1804" name="Google Shape;1804;p62"/>
          <p:cNvGrpSpPr/>
          <p:nvPr/>
        </p:nvGrpSpPr>
        <p:grpSpPr>
          <a:xfrm>
            <a:off x="7186225" y="1133847"/>
            <a:ext cx="1752057" cy="3509428"/>
            <a:chOff x="7186225" y="1133847"/>
            <a:chExt cx="1752057" cy="3509428"/>
          </a:xfrm>
        </p:grpSpPr>
        <p:sp>
          <p:nvSpPr>
            <p:cNvPr id="1805" name="Google Shape;1805;p62"/>
            <p:cNvSpPr txBox="1"/>
            <p:nvPr/>
          </p:nvSpPr>
          <p:spPr>
            <a:xfrm>
              <a:off x="7186225" y="3738475"/>
              <a:ext cx="1584000" cy="9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Abel"/>
                  <a:ea typeface="Abel"/>
                  <a:cs typeface="Abel"/>
                  <a:sym typeface="Abel"/>
                </a:rPr>
                <a:t>GPA averages, Standerdized test performances.</a:t>
              </a:r>
              <a:endParaRPr sz="1600">
                <a:solidFill>
                  <a:schemeClr val="dk1"/>
                </a:solidFill>
                <a:latin typeface="Abel"/>
                <a:ea typeface="Abel"/>
                <a:cs typeface="Abel"/>
                <a:sym typeface="Abel"/>
              </a:endParaRPr>
            </a:p>
          </p:txBody>
        </p:sp>
        <p:sp>
          <p:nvSpPr>
            <p:cNvPr id="1806" name="Google Shape;1806;p62"/>
            <p:cNvSpPr txBox="1"/>
            <p:nvPr/>
          </p:nvSpPr>
          <p:spPr>
            <a:xfrm>
              <a:off x="7191898" y="2180700"/>
              <a:ext cx="1584000" cy="78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Abel"/>
                  <a:ea typeface="Abel"/>
                  <a:cs typeface="Abel"/>
                  <a:sym typeface="Abel"/>
                </a:rPr>
                <a:t>Mental Health reports, attendance records</a:t>
              </a:r>
              <a:endParaRPr sz="1600">
                <a:solidFill>
                  <a:schemeClr val="dk1"/>
                </a:solidFill>
                <a:latin typeface="Abel"/>
                <a:ea typeface="Abel"/>
                <a:cs typeface="Abel"/>
                <a:sym typeface="Abel"/>
              </a:endParaRPr>
            </a:p>
            <a:p>
              <a:pPr marL="0" lvl="0" indent="0" algn="l" rtl="0">
                <a:spcBef>
                  <a:spcPts val="0"/>
                </a:spcBef>
                <a:spcAft>
                  <a:spcPts val="0"/>
                </a:spcAft>
                <a:buNone/>
              </a:pPr>
              <a:endParaRPr sz="1600">
                <a:solidFill>
                  <a:schemeClr val="dk1"/>
                </a:solidFill>
                <a:latin typeface="Abel"/>
                <a:ea typeface="Abel"/>
                <a:cs typeface="Abel"/>
                <a:sym typeface="Abel"/>
              </a:endParaRPr>
            </a:p>
            <a:p>
              <a:pPr marL="0" lvl="0" indent="0" algn="l" rtl="0">
                <a:spcBef>
                  <a:spcPts val="0"/>
                </a:spcBef>
                <a:spcAft>
                  <a:spcPts val="0"/>
                </a:spcAft>
                <a:buNone/>
              </a:pPr>
              <a:endParaRPr sz="1600">
                <a:solidFill>
                  <a:schemeClr val="dk1"/>
                </a:solidFill>
                <a:latin typeface="Abel"/>
                <a:ea typeface="Abel"/>
                <a:cs typeface="Abel"/>
                <a:sym typeface="Abel"/>
              </a:endParaRPr>
            </a:p>
          </p:txBody>
        </p:sp>
        <p:grpSp>
          <p:nvGrpSpPr>
            <p:cNvPr id="1807" name="Google Shape;1807;p62"/>
            <p:cNvGrpSpPr/>
            <p:nvPr/>
          </p:nvGrpSpPr>
          <p:grpSpPr>
            <a:xfrm>
              <a:off x="7191919" y="1133847"/>
              <a:ext cx="1746363" cy="572700"/>
              <a:chOff x="397725" y="1386150"/>
              <a:chExt cx="2620200" cy="572700"/>
            </a:xfrm>
          </p:grpSpPr>
          <p:sp>
            <p:nvSpPr>
              <p:cNvPr id="1808" name="Google Shape;1808;p62"/>
              <p:cNvSpPr txBox="1"/>
              <p:nvPr/>
            </p:nvSpPr>
            <p:spPr>
              <a:xfrm>
                <a:off x="397725" y="1386150"/>
                <a:ext cx="26202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Julius Sans One"/>
                    <a:ea typeface="Julius Sans One"/>
                    <a:cs typeface="Julius Sans One"/>
                    <a:sym typeface="Julius Sans One"/>
                  </a:rPr>
                  <a:t>Measure</a:t>
                </a:r>
                <a:endParaRPr sz="1800" b="1">
                  <a:solidFill>
                    <a:schemeClr val="dk1"/>
                  </a:solidFill>
                  <a:latin typeface="Julius Sans One"/>
                  <a:ea typeface="Julius Sans One"/>
                  <a:cs typeface="Julius Sans One"/>
                  <a:sym typeface="Julius Sans One"/>
                </a:endParaRPr>
              </a:p>
            </p:txBody>
          </p:sp>
          <p:cxnSp>
            <p:nvCxnSpPr>
              <p:cNvPr id="1809" name="Google Shape;1809;p62"/>
              <p:cNvCxnSpPr/>
              <p:nvPr/>
            </p:nvCxnSpPr>
            <p:spPr>
              <a:xfrm>
                <a:off x="477826" y="1935200"/>
                <a:ext cx="2199300" cy="0"/>
              </a:xfrm>
              <a:prstGeom prst="straightConnector1">
                <a:avLst/>
              </a:prstGeom>
              <a:noFill/>
              <a:ln w="19050" cap="flat" cmpd="sng">
                <a:solidFill>
                  <a:schemeClr val="dk1"/>
                </a:solidFill>
                <a:prstDash val="solid"/>
                <a:round/>
                <a:headEnd type="none" w="med" len="med"/>
                <a:tailEnd type="none" w="med" len="med"/>
              </a:ln>
            </p:spPr>
          </p:cxnSp>
        </p:grpSp>
      </p:grpSp>
      <p:sp>
        <p:nvSpPr>
          <p:cNvPr id="1810" name="Google Shape;1810;p62"/>
          <p:cNvSpPr/>
          <p:nvPr/>
        </p:nvSpPr>
        <p:spPr>
          <a:xfrm>
            <a:off x="1398200" y="504325"/>
            <a:ext cx="476100" cy="471000"/>
          </a:xfrm>
          <a:prstGeom prst="star5">
            <a:avLst>
              <a:gd name="adj" fmla="val 19098"/>
              <a:gd name="hf" fmla="val 105146"/>
              <a:gd name="vf" fmla="val 110557"/>
            </a:avLst>
          </a:prstGeom>
          <a:solidFill>
            <a:srgbClr val="D9EAD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811" name="Google Shape;1811;p62"/>
          <p:cNvPicPr preferRelativeResize="0"/>
          <p:nvPr/>
        </p:nvPicPr>
        <p:blipFill>
          <a:blip r:embed="rId3">
            <a:alphaModFix/>
          </a:blip>
          <a:stretch>
            <a:fillRect/>
          </a:stretch>
        </p:blipFill>
        <p:spPr>
          <a:xfrm>
            <a:off x="419750" y="2802375"/>
            <a:ext cx="3117958" cy="19174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15"/>
        <p:cNvGrpSpPr/>
        <p:nvPr/>
      </p:nvGrpSpPr>
      <p:grpSpPr>
        <a:xfrm>
          <a:off x="0" y="0"/>
          <a:ext cx="0" cy="0"/>
          <a:chOff x="0" y="0"/>
          <a:chExt cx="0" cy="0"/>
        </a:xfrm>
      </p:grpSpPr>
      <p:sp>
        <p:nvSpPr>
          <p:cNvPr id="1816" name="Google Shape;1816;p63"/>
          <p:cNvSpPr txBox="1">
            <a:spLocks noGrp="1"/>
          </p:cNvSpPr>
          <p:nvPr>
            <p:ph type="title"/>
          </p:nvPr>
        </p:nvSpPr>
        <p:spPr>
          <a:xfrm>
            <a:off x="311700" y="280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latin typeface="Julius Sans One"/>
                <a:ea typeface="Julius Sans One"/>
                <a:cs typeface="Julius Sans One"/>
                <a:sym typeface="Julius Sans One"/>
              </a:rPr>
              <a:t>Feasibility and Risks</a:t>
            </a:r>
            <a:endParaRPr sz="2800">
              <a:latin typeface="Julius Sans One"/>
              <a:ea typeface="Julius Sans One"/>
              <a:cs typeface="Julius Sans One"/>
              <a:sym typeface="Julius Sans One"/>
            </a:endParaRPr>
          </a:p>
        </p:txBody>
      </p:sp>
      <p:sp>
        <p:nvSpPr>
          <p:cNvPr id="1817" name="Google Shape;1817;p63"/>
          <p:cNvSpPr txBox="1"/>
          <p:nvPr/>
        </p:nvSpPr>
        <p:spPr>
          <a:xfrm>
            <a:off x="207750" y="1121025"/>
            <a:ext cx="5641200" cy="29799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Clr>
                <a:schemeClr val="dk1"/>
              </a:buClr>
              <a:buSzPts val="1600"/>
              <a:buFont typeface="Abel"/>
              <a:buChar char="●"/>
            </a:pPr>
            <a:r>
              <a:rPr lang="en" sz="1600">
                <a:solidFill>
                  <a:schemeClr val="dk1"/>
                </a:solidFill>
                <a:latin typeface="Abel"/>
                <a:ea typeface="Abel"/>
                <a:cs typeface="Abel"/>
                <a:sym typeface="Abel"/>
              </a:rPr>
              <a:t>Risks</a:t>
            </a:r>
            <a:endParaRPr sz="1600">
              <a:solidFill>
                <a:schemeClr val="dk1"/>
              </a:solidFill>
              <a:latin typeface="Abel"/>
              <a:ea typeface="Abel"/>
              <a:cs typeface="Abel"/>
              <a:sym typeface="Abel"/>
            </a:endParaRPr>
          </a:p>
          <a:p>
            <a:pPr marL="914400" lvl="1" indent="-330200" algn="l" rtl="0">
              <a:lnSpc>
                <a:spcPct val="115000"/>
              </a:lnSpc>
              <a:spcBef>
                <a:spcPts val="0"/>
              </a:spcBef>
              <a:spcAft>
                <a:spcPts val="0"/>
              </a:spcAft>
              <a:buClr>
                <a:schemeClr val="dk1"/>
              </a:buClr>
              <a:buSzPts val="1600"/>
              <a:buFont typeface="Abel"/>
              <a:buChar char="○"/>
            </a:pPr>
            <a:r>
              <a:rPr lang="en" sz="1600">
                <a:solidFill>
                  <a:schemeClr val="dk1"/>
                </a:solidFill>
                <a:latin typeface="Abel"/>
                <a:ea typeface="Abel"/>
                <a:cs typeface="Abel"/>
                <a:sym typeface="Abel"/>
              </a:rPr>
              <a:t>Risk of unequal effort from buddies or mentors</a:t>
            </a:r>
            <a:endParaRPr sz="1600">
              <a:solidFill>
                <a:schemeClr val="dk1"/>
              </a:solidFill>
              <a:latin typeface="Abel"/>
              <a:ea typeface="Abel"/>
              <a:cs typeface="Abel"/>
              <a:sym typeface="Abel"/>
            </a:endParaRPr>
          </a:p>
          <a:p>
            <a:pPr marL="914400" lvl="1" indent="-330200" algn="l" rtl="0">
              <a:lnSpc>
                <a:spcPct val="115000"/>
              </a:lnSpc>
              <a:spcBef>
                <a:spcPts val="0"/>
              </a:spcBef>
              <a:spcAft>
                <a:spcPts val="0"/>
              </a:spcAft>
              <a:buClr>
                <a:schemeClr val="dk1"/>
              </a:buClr>
              <a:buSzPts val="1600"/>
              <a:buFont typeface="Abel"/>
              <a:buChar char="○"/>
            </a:pPr>
            <a:r>
              <a:rPr lang="en" sz="1600">
                <a:solidFill>
                  <a:schemeClr val="dk1"/>
                </a:solidFill>
                <a:latin typeface="Abel"/>
                <a:ea typeface="Abel"/>
                <a:cs typeface="Abel"/>
                <a:sym typeface="Abel"/>
              </a:rPr>
              <a:t>Increase anxiety for introverted students</a:t>
            </a:r>
            <a:endParaRPr sz="1600">
              <a:solidFill>
                <a:schemeClr val="dk1"/>
              </a:solidFill>
              <a:latin typeface="Abel"/>
              <a:ea typeface="Abel"/>
              <a:cs typeface="Abel"/>
              <a:sym typeface="Abel"/>
            </a:endParaRPr>
          </a:p>
          <a:p>
            <a:pPr marL="914400" lvl="1" indent="-330200" algn="l" rtl="0">
              <a:lnSpc>
                <a:spcPct val="115000"/>
              </a:lnSpc>
              <a:spcBef>
                <a:spcPts val="0"/>
              </a:spcBef>
              <a:spcAft>
                <a:spcPts val="0"/>
              </a:spcAft>
              <a:buClr>
                <a:schemeClr val="dk1"/>
              </a:buClr>
              <a:buSzPts val="1600"/>
              <a:buFont typeface="Abel"/>
              <a:buChar char="○"/>
            </a:pPr>
            <a:r>
              <a:rPr lang="en" sz="1600">
                <a:solidFill>
                  <a:schemeClr val="dk1"/>
                </a:solidFill>
                <a:latin typeface="Abel"/>
                <a:ea typeface="Abel"/>
                <a:cs typeface="Abel"/>
                <a:sym typeface="Abel"/>
              </a:rPr>
              <a:t>Feeling overly restricted and could lead to push back</a:t>
            </a:r>
            <a:endParaRPr sz="1600">
              <a:solidFill>
                <a:schemeClr val="dk1"/>
              </a:solidFill>
              <a:latin typeface="Abel"/>
              <a:ea typeface="Abel"/>
              <a:cs typeface="Abel"/>
              <a:sym typeface="Abel"/>
            </a:endParaRPr>
          </a:p>
          <a:p>
            <a:pPr marL="914400" lvl="1" indent="-330200" algn="l" rtl="0">
              <a:lnSpc>
                <a:spcPct val="115000"/>
              </a:lnSpc>
              <a:spcBef>
                <a:spcPts val="0"/>
              </a:spcBef>
              <a:spcAft>
                <a:spcPts val="0"/>
              </a:spcAft>
              <a:buClr>
                <a:schemeClr val="dk1"/>
              </a:buClr>
              <a:buSzPts val="1600"/>
              <a:buFont typeface="Abel"/>
              <a:buChar char="○"/>
            </a:pPr>
            <a:r>
              <a:rPr lang="en" sz="1600">
                <a:solidFill>
                  <a:schemeClr val="dk1"/>
                </a:solidFill>
                <a:latin typeface="Abel"/>
                <a:ea typeface="Abel"/>
                <a:cs typeface="Abel"/>
                <a:sym typeface="Abel"/>
              </a:rPr>
              <a:t>Difficult to enforce and easy to bypass age restrictions</a:t>
            </a:r>
            <a:endParaRPr sz="1600">
              <a:solidFill>
                <a:schemeClr val="dk1"/>
              </a:solidFill>
              <a:latin typeface="Abel"/>
              <a:ea typeface="Abel"/>
              <a:cs typeface="Abel"/>
              <a:sym typeface="Abel"/>
            </a:endParaRPr>
          </a:p>
          <a:p>
            <a:pPr marL="457200" lvl="0" indent="-330200" algn="l" rtl="0">
              <a:lnSpc>
                <a:spcPct val="115000"/>
              </a:lnSpc>
              <a:spcBef>
                <a:spcPts val="0"/>
              </a:spcBef>
              <a:spcAft>
                <a:spcPts val="0"/>
              </a:spcAft>
              <a:buClr>
                <a:schemeClr val="dk1"/>
              </a:buClr>
              <a:buSzPts val="1600"/>
              <a:buFont typeface="Abel"/>
              <a:buChar char="●"/>
            </a:pPr>
            <a:r>
              <a:rPr lang="en" sz="1600">
                <a:solidFill>
                  <a:schemeClr val="dk1"/>
                </a:solidFill>
                <a:latin typeface="Abel"/>
                <a:ea typeface="Abel"/>
                <a:cs typeface="Abel"/>
                <a:sym typeface="Abel"/>
              </a:rPr>
              <a:t>Feasibility</a:t>
            </a:r>
            <a:endParaRPr sz="1600">
              <a:solidFill>
                <a:schemeClr val="dk1"/>
              </a:solidFill>
              <a:latin typeface="Abel"/>
              <a:ea typeface="Abel"/>
              <a:cs typeface="Abel"/>
              <a:sym typeface="Abel"/>
            </a:endParaRPr>
          </a:p>
          <a:p>
            <a:pPr marL="914400" lvl="1" indent="-330200" algn="l" rtl="0">
              <a:lnSpc>
                <a:spcPct val="115000"/>
              </a:lnSpc>
              <a:spcBef>
                <a:spcPts val="0"/>
              </a:spcBef>
              <a:spcAft>
                <a:spcPts val="0"/>
              </a:spcAft>
              <a:buClr>
                <a:schemeClr val="dk1"/>
              </a:buClr>
              <a:buSzPts val="1600"/>
              <a:buFont typeface="Abel"/>
              <a:buChar char="○"/>
            </a:pPr>
            <a:r>
              <a:rPr lang="en" sz="1600">
                <a:solidFill>
                  <a:schemeClr val="dk1"/>
                </a:solidFill>
                <a:latin typeface="Abel"/>
                <a:ea typeface="Abel"/>
                <a:cs typeface="Abel"/>
                <a:sym typeface="Abel"/>
              </a:rPr>
              <a:t>$0 cost</a:t>
            </a:r>
            <a:endParaRPr sz="1600">
              <a:solidFill>
                <a:schemeClr val="dk1"/>
              </a:solidFill>
              <a:latin typeface="Abel"/>
              <a:ea typeface="Abel"/>
              <a:cs typeface="Abel"/>
              <a:sym typeface="Abel"/>
            </a:endParaRPr>
          </a:p>
          <a:p>
            <a:pPr marL="914400" lvl="1" indent="-330200" algn="l" rtl="0">
              <a:lnSpc>
                <a:spcPct val="115000"/>
              </a:lnSpc>
              <a:spcBef>
                <a:spcPts val="0"/>
              </a:spcBef>
              <a:spcAft>
                <a:spcPts val="0"/>
              </a:spcAft>
              <a:buClr>
                <a:schemeClr val="dk1"/>
              </a:buClr>
              <a:buSzPts val="1600"/>
              <a:buFont typeface="Abel"/>
              <a:buChar char="○"/>
            </a:pPr>
            <a:r>
              <a:rPr lang="en" sz="1600">
                <a:solidFill>
                  <a:schemeClr val="dk1"/>
                </a:solidFill>
                <a:latin typeface="Abel"/>
                <a:ea typeface="Abel"/>
                <a:cs typeface="Abel"/>
                <a:sym typeface="Abel"/>
              </a:rPr>
              <a:t>Low-stakes</a:t>
            </a:r>
            <a:endParaRPr sz="1600">
              <a:solidFill>
                <a:schemeClr val="dk1"/>
              </a:solidFill>
              <a:latin typeface="Abel"/>
              <a:ea typeface="Abel"/>
              <a:cs typeface="Abel"/>
              <a:sym typeface="Abel"/>
            </a:endParaRPr>
          </a:p>
          <a:p>
            <a:pPr marL="914400" lvl="1" indent="-330200" algn="l" rtl="0">
              <a:lnSpc>
                <a:spcPct val="115000"/>
              </a:lnSpc>
              <a:spcBef>
                <a:spcPts val="0"/>
              </a:spcBef>
              <a:spcAft>
                <a:spcPts val="0"/>
              </a:spcAft>
              <a:buClr>
                <a:schemeClr val="dk1"/>
              </a:buClr>
              <a:buSzPts val="1600"/>
              <a:buFont typeface="Abel"/>
              <a:buChar char="○"/>
            </a:pPr>
            <a:r>
              <a:rPr lang="en" sz="1600">
                <a:solidFill>
                  <a:schemeClr val="dk1"/>
                </a:solidFill>
                <a:latin typeface="Abel"/>
                <a:ea typeface="Abel"/>
                <a:cs typeface="Abel"/>
                <a:sym typeface="Abel"/>
              </a:rPr>
              <a:t>Beneficial to  both teachers and students</a:t>
            </a:r>
            <a:endParaRPr sz="1600">
              <a:solidFill>
                <a:schemeClr val="dk1"/>
              </a:solidFill>
              <a:latin typeface="Abel"/>
              <a:ea typeface="Abel"/>
              <a:cs typeface="Abel"/>
              <a:sym typeface="Abel"/>
            </a:endParaRPr>
          </a:p>
          <a:p>
            <a:pPr marL="914400" lvl="1" indent="-330200" algn="l" rtl="0">
              <a:lnSpc>
                <a:spcPct val="115000"/>
              </a:lnSpc>
              <a:spcBef>
                <a:spcPts val="0"/>
              </a:spcBef>
              <a:spcAft>
                <a:spcPts val="0"/>
              </a:spcAft>
              <a:buClr>
                <a:schemeClr val="dk1"/>
              </a:buClr>
              <a:buSzPts val="1600"/>
              <a:buFont typeface="Abel"/>
              <a:buChar char="○"/>
            </a:pPr>
            <a:r>
              <a:rPr lang="en" sz="1600">
                <a:solidFill>
                  <a:schemeClr val="dk1"/>
                </a:solidFill>
                <a:latin typeface="Abel"/>
                <a:ea typeface="Abel"/>
                <a:cs typeface="Abel"/>
                <a:sym typeface="Abel"/>
              </a:rPr>
              <a:t>Don’t depend on perfect compliance</a:t>
            </a:r>
            <a:endParaRPr sz="1600">
              <a:solidFill>
                <a:schemeClr val="dk1"/>
              </a:solidFill>
              <a:latin typeface="Abel"/>
              <a:ea typeface="Abel"/>
              <a:cs typeface="Abel"/>
              <a:sym typeface="Abel"/>
            </a:endParaRPr>
          </a:p>
        </p:txBody>
      </p:sp>
      <p:pic>
        <p:nvPicPr>
          <p:cNvPr id="1818" name="Google Shape;1818;p63"/>
          <p:cNvPicPr preferRelativeResize="0"/>
          <p:nvPr/>
        </p:nvPicPr>
        <p:blipFill>
          <a:blip r:embed="rId3">
            <a:alphaModFix/>
          </a:blip>
          <a:stretch>
            <a:fillRect/>
          </a:stretch>
        </p:blipFill>
        <p:spPr>
          <a:xfrm>
            <a:off x="4891788" y="2999200"/>
            <a:ext cx="1602925" cy="1602925"/>
          </a:xfrm>
          <a:prstGeom prst="rect">
            <a:avLst/>
          </a:prstGeom>
          <a:noFill/>
          <a:ln>
            <a:noFill/>
          </a:ln>
        </p:spPr>
      </p:pic>
      <p:pic>
        <p:nvPicPr>
          <p:cNvPr id="1819" name="Google Shape;1819;p63"/>
          <p:cNvPicPr preferRelativeResize="0"/>
          <p:nvPr/>
        </p:nvPicPr>
        <p:blipFill>
          <a:blip r:embed="rId4">
            <a:alphaModFix/>
          </a:blip>
          <a:stretch>
            <a:fillRect/>
          </a:stretch>
        </p:blipFill>
        <p:spPr>
          <a:xfrm>
            <a:off x="6703200" y="1861462"/>
            <a:ext cx="1732451" cy="1732451"/>
          </a:xfrm>
          <a:prstGeom prst="rect">
            <a:avLst/>
          </a:prstGeom>
          <a:noFill/>
          <a:ln>
            <a:noFill/>
          </a:ln>
        </p:spPr>
      </p:pic>
      <p:pic>
        <p:nvPicPr>
          <p:cNvPr id="1820" name="Google Shape;1820;p63"/>
          <p:cNvPicPr preferRelativeResize="0"/>
          <p:nvPr/>
        </p:nvPicPr>
        <p:blipFill rotWithShape="1">
          <a:blip r:embed="rId5">
            <a:alphaModFix/>
          </a:blip>
          <a:srcRect l="26190" t="12056" r="28458" b="27634"/>
          <a:stretch/>
        </p:blipFill>
        <p:spPr>
          <a:xfrm>
            <a:off x="5247975" y="621550"/>
            <a:ext cx="1602900" cy="1474500"/>
          </a:xfrm>
          <a:prstGeom prst="ellipse">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4"/>
        <p:cNvGrpSpPr/>
        <p:nvPr/>
      </p:nvGrpSpPr>
      <p:grpSpPr>
        <a:xfrm>
          <a:off x="0" y="0"/>
          <a:ext cx="0" cy="0"/>
          <a:chOff x="0" y="0"/>
          <a:chExt cx="0" cy="0"/>
        </a:xfrm>
      </p:grpSpPr>
      <p:sp>
        <p:nvSpPr>
          <p:cNvPr id="1825" name="Google Shape;1825;p64"/>
          <p:cNvSpPr txBox="1">
            <a:spLocks noGrp="1"/>
          </p:cNvSpPr>
          <p:nvPr>
            <p:ph type="title"/>
          </p:nvPr>
        </p:nvSpPr>
        <p:spPr>
          <a:xfrm>
            <a:off x="311700" y="280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latin typeface="Julius Sans One"/>
                <a:ea typeface="Julius Sans One"/>
                <a:cs typeface="Julius Sans One"/>
                <a:sym typeface="Julius Sans One"/>
              </a:rPr>
              <a:t>Call to Action</a:t>
            </a:r>
            <a:endParaRPr sz="2800">
              <a:latin typeface="Julius Sans One"/>
              <a:ea typeface="Julius Sans One"/>
              <a:cs typeface="Julius Sans One"/>
              <a:sym typeface="Julius Sans One"/>
            </a:endParaRPr>
          </a:p>
        </p:txBody>
      </p:sp>
      <p:sp>
        <p:nvSpPr>
          <p:cNvPr id="1826" name="Google Shape;1826;p64"/>
          <p:cNvSpPr txBox="1"/>
          <p:nvPr/>
        </p:nvSpPr>
        <p:spPr>
          <a:xfrm>
            <a:off x="207750" y="1616325"/>
            <a:ext cx="8728500" cy="2102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800" i="1">
                <a:solidFill>
                  <a:schemeClr val="dk1"/>
                </a:solidFill>
                <a:latin typeface="Abel"/>
                <a:ea typeface="Abel"/>
                <a:cs typeface="Abel"/>
                <a:sym typeface="Abel"/>
              </a:rPr>
              <a:t>There exist proven methods towards improving student outcomes and high quality education. It will take coordinated action and strong leaders to create the change that is possible.</a:t>
            </a:r>
            <a:endParaRPr sz="2800" i="1">
              <a:solidFill>
                <a:schemeClr val="dk1"/>
              </a:solidFill>
              <a:latin typeface="Abel"/>
              <a:ea typeface="Abel"/>
              <a:cs typeface="Abel"/>
              <a:sym typeface="Abe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30"/>
        <p:cNvGrpSpPr/>
        <p:nvPr/>
      </p:nvGrpSpPr>
      <p:grpSpPr>
        <a:xfrm>
          <a:off x="0" y="0"/>
          <a:ext cx="0" cy="0"/>
          <a:chOff x="0" y="0"/>
          <a:chExt cx="0" cy="0"/>
        </a:xfrm>
      </p:grpSpPr>
      <p:sp>
        <p:nvSpPr>
          <p:cNvPr id="1831" name="Google Shape;1831;p65"/>
          <p:cNvSpPr txBox="1">
            <a:spLocks noGrp="1"/>
          </p:cNvSpPr>
          <p:nvPr>
            <p:ph type="title"/>
          </p:nvPr>
        </p:nvSpPr>
        <p:spPr>
          <a:xfrm>
            <a:off x="311700" y="280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latin typeface="Julius Sans One"/>
                <a:ea typeface="Julius Sans One"/>
                <a:cs typeface="Julius Sans One"/>
                <a:sym typeface="Julius Sans One"/>
              </a:rPr>
              <a:t>Thank You</a:t>
            </a:r>
            <a:endParaRPr sz="2800">
              <a:latin typeface="Julius Sans One"/>
              <a:ea typeface="Julius Sans One"/>
              <a:cs typeface="Julius Sans One"/>
              <a:sym typeface="Julius Sans One"/>
            </a:endParaRPr>
          </a:p>
        </p:txBody>
      </p:sp>
      <p:sp>
        <p:nvSpPr>
          <p:cNvPr id="1832" name="Google Shape;1832;p65"/>
          <p:cNvSpPr txBox="1"/>
          <p:nvPr/>
        </p:nvSpPr>
        <p:spPr>
          <a:xfrm>
            <a:off x="207750" y="2048400"/>
            <a:ext cx="8728500" cy="1046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5600">
                <a:solidFill>
                  <a:schemeClr val="dk1"/>
                </a:solidFill>
                <a:latin typeface="Abel"/>
                <a:ea typeface="Abel"/>
                <a:cs typeface="Abel"/>
                <a:sym typeface="Abel"/>
              </a:rPr>
              <a:t>QUESTIONS?</a:t>
            </a:r>
            <a:endParaRPr sz="5600">
              <a:solidFill>
                <a:schemeClr val="dk1"/>
              </a:solidFill>
              <a:latin typeface="Abel"/>
              <a:ea typeface="Abel"/>
              <a:cs typeface="Abel"/>
              <a:sym typeface="Abel"/>
            </a:endParaRPr>
          </a:p>
        </p:txBody>
      </p:sp>
      <p:pic>
        <p:nvPicPr>
          <p:cNvPr id="1833" name="Google Shape;1833;p65"/>
          <p:cNvPicPr preferRelativeResize="0"/>
          <p:nvPr/>
        </p:nvPicPr>
        <p:blipFill>
          <a:blip r:embed="rId3">
            <a:alphaModFix/>
          </a:blip>
          <a:stretch>
            <a:fillRect/>
          </a:stretch>
        </p:blipFill>
        <p:spPr>
          <a:xfrm>
            <a:off x="6437609" y="3095100"/>
            <a:ext cx="2498640" cy="187397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8"/>
        <p:cNvGrpSpPr/>
        <p:nvPr/>
      </p:nvGrpSpPr>
      <p:grpSpPr>
        <a:xfrm>
          <a:off x="0" y="0"/>
          <a:ext cx="0" cy="0"/>
          <a:chOff x="0" y="0"/>
          <a:chExt cx="0" cy="0"/>
        </a:xfrm>
      </p:grpSpPr>
      <p:sp>
        <p:nvSpPr>
          <p:cNvPr id="1469" name="Google Shape;1469;p45"/>
          <p:cNvSpPr txBox="1">
            <a:spLocks noGrp="1"/>
          </p:cNvSpPr>
          <p:nvPr>
            <p:ph type="title"/>
          </p:nvPr>
        </p:nvSpPr>
        <p:spPr>
          <a:xfrm>
            <a:off x="367500" y="240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latin typeface="Julius Sans One"/>
                <a:ea typeface="Julius Sans One"/>
                <a:cs typeface="Julius Sans One"/>
                <a:sym typeface="Julius Sans One"/>
              </a:rPr>
              <a:t>Pillars of High-Quality Education</a:t>
            </a:r>
            <a:endParaRPr sz="2800">
              <a:latin typeface="Julius Sans One"/>
              <a:ea typeface="Julius Sans One"/>
              <a:cs typeface="Julius Sans One"/>
              <a:sym typeface="Julius Sans One"/>
            </a:endParaRPr>
          </a:p>
        </p:txBody>
      </p:sp>
      <p:grpSp>
        <p:nvGrpSpPr>
          <p:cNvPr id="1470" name="Google Shape;1470;p45"/>
          <p:cNvGrpSpPr/>
          <p:nvPr/>
        </p:nvGrpSpPr>
        <p:grpSpPr>
          <a:xfrm>
            <a:off x="528000" y="1448325"/>
            <a:ext cx="1396200" cy="572700"/>
            <a:chOff x="443625" y="1448325"/>
            <a:chExt cx="1396200" cy="572700"/>
          </a:xfrm>
        </p:grpSpPr>
        <p:sp>
          <p:nvSpPr>
            <p:cNvPr id="1471" name="Google Shape;1471;p45"/>
            <p:cNvSpPr txBox="1"/>
            <p:nvPr/>
          </p:nvSpPr>
          <p:spPr>
            <a:xfrm>
              <a:off x="443625" y="1448325"/>
              <a:ext cx="13962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Abel"/>
                  <a:ea typeface="Abel"/>
                  <a:cs typeface="Abel"/>
                  <a:sym typeface="Abel"/>
                </a:rPr>
                <a:t>Accessible</a:t>
              </a:r>
              <a:endParaRPr sz="1800" b="1">
                <a:solidFill>
                  <a:schemeClr val="dk1"/>
                </a:solidFill>
                <a:latin typeface="Abel"/>
                <a:ea typeface="Abel"/>
                <a:cs typeface="Abel"/>
                <a:sym typeface="Abel"/>
              </a:endParaRPr>
            </a:p>
          </p:txBody>
        </p:sp>
        <p:cxnSp>
          <p:nvCxnSpPr>
            <p:cNvPr id="1472" name="Google Shape;1472;p45"/>
            <p:cNvCxnSpPr/>
            <p:nvPr/>
          </p:nvCxnSpPr>
          <p:spPr>
            <a:xfrm>
              <a:off x="443625" y="1935200"/>
              <a:ext cx="1396200" cy="0"/>
            </a:xfrm>
            <a:prstGeom prst="straightConnector1">
              <a:avLst/>
            </a:prstGeom>
            <a:noFill/>
            <a:ln w="19050" cap="flat" cmpd="sng">
              <a:solidFill>
                <a:schemeClr val="dk1"/>
              </a:solidFill>
              <a:prstDash val="solid"/>
              <a:round/>
              <a:headEnd type="none" w="med" len="med"/>
              <a:tailEnd type="none" w="med" len="med"/>
            </a:ln>
          </p:spPr>
        </p:cxnSp>
      </p:grpSp>
      <p:grpSp>
        <p:nvGrpSpPr>
          <p:cNvPr id="1473" name="Google Shape;1473;p45"/>
          <p:cNvGrpSpPr/>
          <p:nvPr/>
        </p:nvGrpSpPr>
        <p:grpSpPr>
          <a:xfrm>
            <a:off x="2577563" y="1448325"/>
            <a:ext cx="1446325" cy="572700"/>
            <a:chOff x="2552475" y="1448325"/>
            <a:chExt cx="1446325" cy="572700"/>
          </a:xfrm>
        </p:grpSpPr>
        <p:sp>
          <p:nvSpPr>
            <p:cNvPr id="1474" name="Google Shape;1474;p45"/>
            <p:cNvSpPr txBox="1"/>
            <p:nvPr/>
          </p:nvSpPr>
          <p:spPr>
            <a:xfrm>
              <a:off x="2552475" y="1448325"/>
              <a:ext cx="13962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Abel"/>
                  <a:ea typeface="Abel"/>
                  <a:cs typeface="Abel"/>
                  <a:sym typeface="Abel"/>
                </a:rPr>
                <a:t>Purposeful</a:t>
              </a:r>
              <a:endParaRPr sz="1800" b="1">
                <a:solidFill>
                  <a:schemeClr val="dk1"/>
                </a:solidFill>
                <a:latin typeface="Abel"/>
                <a:ea typeface="Abel"/>
                <a:cs typeface="Abel"/>
                <a:sym typeface="Abel"/>
              </a:endParaRPr>
            </a:p>
          </p:txBody>
        </p:sp>
        <p:cxnSp>
          <p:nvCxnSpPr>
            <p:cNvPr id="1475" name="Google Shape;1475;p45"/>
            <p:cNvCxnSpPr/>
            <p:nvPr/>
          </p:nvCxnSpPr>
          <p:spPr>
            <a:xfrm>
              <a:off x="2602600" y="1935200"/>
              <a:ext cx="1396200" cy="0"/>
            </a:xfrm>
            <a:prstGeom prst="straightConnector1">
              <a:avLst/>
            </a:prstGeom>
            <a:noFill/>
            <a:ln w="19050" cap="flat" cmpd="sng">
              <a:solidFill>
                <a:schemeClr val="dk1"/>
              </a:solidFill>
              <a:prstDash val="solid"/>
              <a:round/>
              <a:headEnd type="none" w="med" len="med"/>
              <a:tailEnd type="none" w="med" len="med"/>
            </a:ln>
          </p:spPr>
        </p:cxnSp>
      </p:grpSp>
      <p:grpSp>
        <p:nvGrpSpPr>
          <p:cNvPr id="1476" name="Google Shape;1476;p45"/>
          <p:cNvGrpSpPr/>
          <p:nvPr/>
        </p:nvGrpSpPr>
        <p:grpSpPr>
          <a:xfrm>
            <a:off x="4577969" y="1448325"/>
            <a:ext cx="1535100" cy="572700"/>
            <a:chOff x="4736513" y="1448325"/>
            <a:chExt cx="1535100" cy="572700"/>
          </a:xfrm>
        </p:grpSpPr>
        <p:sp>
          <p:nvSpPr>
            <p:cNvPr id="1477" name="Google Shape;1477;p45"/>
            <p:cNvSpPr txBox="1"/>
            <p:nvPr/>
          </p:nvSpPr>
          <p:spPr>
            <a:xfrm>
              <a:off x="4736513" y="1448325"/>
              <a:ext cx="15351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Abel"/>
                  <a:ea typeface="Abel"/>
                  <a:cs typeface="Abel"/>
                  <a:sym typeface="Abel"/>
                </a:rPr>
                <a:t>Community</a:t>
              </a:r>
              <a:endParaRPr sz="1800" b="1">
                <a:solidFill>
                  <a:schemeClr val="dk1"/>
                </a:solidFill>
                <a:latin typeface="Abel"/>
                <a:ea typeface="Abel"/>
                <a:cs typeface="Abel"/>
                <a:sym typeface="Abel"/>
              </a:endParaRPr>
            </a:p>
          </p:txBody>
        </p:sp>
        <p:cxnSp>
          <p:nvCxnSpPr>
            <p:cNvPr id="1478" name="Google Shape;1478;p45"/>
            <p:cNvCxnSpPr/>
            <p:nvPr/>
          </p:nvCxnSpPr>
          <p:spPr>
            <a:xfrm>
              <a:off x="4831025" y="1935200"/>
              <a:ext cx="1396200" cy="0"/>
            </a:xfrm>
            <a:prstGeom prst="straightConnector1">
              <a:avLst/>
            </a:prstGeom>
            <a:noFill/>
            <a:ln w="19050" cap="flat" cmpd="sng">
              <a:solidFill>
                <a:schemeClr val="dk1"/>
              </a:solidFill>
              <a:prstDash val="solid"/>
              <a:round/>
              <a:headEnd type="none" w="med" len="med"/>
              <a:tailEnd type="none" w="med" len="med"/>
            </a:ln>
          </p:spPr>
        </p:cxnSp>
      </p:grpSp>
      <p:grpSp>
        <p:nvGrpSpPr>
          <p:cNvPr id="1479" name="Google Shape;1479;p45"/>
          <p:cNvGrpSpPr/>
          <p:nvPr/>
        </p:nvGrpSpPr>
        <p:grpSpPr>
          <a:xfrm>
            <a:off x="6890651" y="1448325"/>
            <a:ext cx="1446300" cy="572700"/>
            <a:chOff x="7009350" y="1448325"/>
            <a:chExt cx="1446300" cy="572700"/>
          </a:xfrm>
        </p:grpSpPr>
        <p:sp>
          <p:nvSpPr>
            <p:cNvPr id="1480" name="Google Shape;1480;p45"/>
            <p:cNvSpPr txBox="1"/>
            <p:nvPr/>
          </p:nvSpPr>
          <p:spPr>
            <a:xfrm>
              <a:off x="7009350" y="1448325"/>
              <a:ext cx="13962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Abel"/>
                  <a:ea typeface="Abel"/>
                  <a:cs typeface="Abel"/>
                  <a:sym typeface="Abel"/>
                </a:rPr>
                <a:t>Growth</a:t>
              </a:r>
              <a:endParaRPr sz="1800" b="1">
                <a:solidFill>
                  <a:schemeClr val="dk1"/>
                </a:solidFill>
                <a:latin typeface="Abel"/>
                <a:ea typeface="Abel"/>
                <a:cs typeface="Abel"/>
                <a:sym typeface="Abel"/>
              </a:endParaRPr>
            </a:p>
          </p:txBody>
        </p:sp>
        <p:cxnSp>
          <p:nvCxnSpPr>
            <p:cNvPr id="1481" name="Google Shape;1481;p45"/>
            <p:cNvCxnSpPr/>
            <p:nvPr/>
          </p:nvCxnSpPr>
          <p:spPr>
            <a:xfrm>
              <a:off x="7059450" y="1935200"/>
              <a:ext cx="1396200" cy="0"/>
            </a:xfrm>
            <a:prstGeom prst="straightConnector1">
              <a:avLst/>
            </a:prstGeom>
            <a:noFill/>
            <a:ln w="19050" cap="flat" cmpd="sng">
              <a:solidFill>
                <a:schemeClr val="dk1"/>
              </a:solidFill>
              <a:prstDash val="solid"/>
              <a:round/>
              <a:headEnd type="none" w="med" len="med"/>
              <a:tailEnd type="none" w="med" len="med"/>
            </a:ln>
          </p:spPr>
        </p:cxnSp>
      </p:grpSp>
      <p:pic>
        <p:nvPicPr>
          <p:cNvPr id="1482" name="Google Shape;1482;p45" descr="Human hand support gesture line icon, gestures concept, receiving or asking hand sign on white background, Palm open up icon in outline style for mobile concept, web design. Vector graphics. (Provided by Getty Images)"/>
          <p:cNvPicPr preferRelativeResize="0"/>
          <p:nvPr/>
        </p:nvPicPr>
        <p:blipFill>
          <a:blip r:embed="rId3">
            <a:alphaModFix/>
          </a:blip>
          <a:stretch>
            <a:fillRect/>
          </a:stretch>
        </p:blipFill>
        <p:spPr>
          <a:xfrm>
            <a:off x="311700" y="2366025"/>
            <a:ext cx="1828800" cy="1828800"/>
          </a:xfrm>
          <a:prstGeom prst="ellipse">
            <a:avLst/>
          </a:prstGeom>
          <a:noFill/>
          <a:ln w="19050" cap="flat" cmpd="sng">
            <a:solidFill>
              <a:schemeClr val="dk1"/>
            </a:solidFill>
            <a:prstDash val="solid"/>
            <a:round/>
            <a:headEnd type="none" w="sm" len="sm"/>
            <a:tailEnd type="none" w="sm" len="sm"/>
          </a:ln>
        </p:spPr>
      </p:pic>
      <p:pic>
        <p:nvPicPr>
          <p:cNvPr id="1483" name="Google Shape;1483;p45" descr="lighthouse coastline building line icon vector illustration (Provided by Getty Images)"/>
          <p:cNvPicPr preferRelativeResize="0"/>
          <p:nvPr/>
        </p:nvPicPr>
        <p:blipFill>
          <a:blip r:embed="rId4">
            <a:alphaModFix/>
          </a:blip>
          <a:stretch>
            <a:fillRect/>
          </a:stretch>
        </p:blipFill>
        <p:spPr>
          <a:xfrm>
            <a:off x="2384526" y="2451625"/>
            <a:ext cx="1832400" cy="1832400"/>
          </a:xfrm>
          <a:prstGeom prst="ellipse">
            <a:avLst/>
          </a:prstGeom>
          <a:noFill/>
          <a:ln w="19050" cap="flat" cmpd="sng">
            <a:solidFill>
              <a:schemeClr val="dk1"/>
            </a:solidFill>
            <a:prstDash val="solid"/>
            <a:round/>
            <a:headEnd type="none" w="sm" len="sm"/>
            <a:tailEnd type="none" w="sm" len="sm"/>
          </a:ln>
        </p:spPr>
      </p:pic>
      <p:pic>
        <p:nvPicPr>
          <p:cNvPr id="1484" name="Google Shape;1484;p45" descr="staff icon vector. Isolated contour symbol illustration (Provided by Getty Images)"/>
          <p:cNvPicPr preferRelativeResize="0"/>
          <p:nvPr/>
        </p:nvPicPr>
        <p:blipFill>
          <a:blip r:embed="rId5">
            <a:alphaModFix/>
          </a:blip>
          <a:stretch>
            <a:fillRect/>
          </a:stretch>
        </p:blipFill>
        <p:spPr>
          <a:xfrm>
            <a:off x="4431119" y="2451625"/>
            <a:ext cx="1828800" cy="1828800"/>
          </a:xfrm>
          <a:prstGeom prst="ellipse">
            <a:avLst/>
          </a:prstGeom>
          <a:noFill/>
          <a:ln w="19050" cap="flat" cmpd="sng">
            <a:solidFill>
              <a:schemeClr val="dk1"/>
            </a:solidFill>
            <a:prstDash val="solid"/>
            <a:round/>
            <a:headEnd type="none" w="sm" len="sm"/>
            <a:tailEnd type="none" w="sm" len="sm"/>
          </a:ln>
        </p:spPr>
      </p:pic>
      <p:pic>
        <p:nvPicPr>
          <p:cNvPr id="1485" name="Google Shape;1485;p45" descr="Seedling in a soil line icon, ecology concept, small sprout with two leaves symbol on white background, seedling icon in outline style for mobile concept and web design. Vector graphics. (Provided by Getty Images)"/>
          <p:cNvPicPr preferRelativeResize="0"/>
          <p:nvPr/>
        </p:nvPicPr>
        <p:blipFill>
          <a:blip r:embed="rId6">
            <a:alphaModFix/>
          </a:blip>
          <a:stretch>
            <a:fillRect/>
          </a:stretch>
        </p:blipFill>
        <p:spPr>
          <a:xfrm>
            <a:off x="6699401" y="2366025"/>
            <a:ext cx="1828800" cy="1828800"/>
          </a:xfrm>
          <a:prstGeom prst="ellipse">
            <a:avLst/>
          </a:prstGeom>
          <a:noFill/>
          <a:ln w="19050" cap="flat" cmpd="sng">
            <a:solidFill>
              <a:schemeClr val="dk1"/>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9"/>
        <p:cNvGrpSpPr/>
        <p:nvPr/>
      </p:nvGrpSpPr>
      <p:grpSpPr>
        <a:xfrm>
          <a:off x="0" y="0"/>
          <a:ext cx="0" cy="0"/>
          <a:chOff x="0" y="0"/>
          <a:chExt cx="0" cy="0"/>
        </a:xfrm>
      </p:grpSpPr>
      <p:pic>
        <p:nvPicPr>
          <p:cNvPr id="1490" name="Google Shape;1490;p46"/>
          <p:cNvPicPr preferRelativeResize="0"/>
          <p:nvPr/>
        </p:nvPicPr>
        <p:blipFill rotWithShape="1">
          <a:blip r:embed="rId3">
            <a:alphaModFix/>
          </a:blip>
          <a:srcRect t="30565" r="3818"/>
          <a:stretch/>
        </p:blipFill>
        <p:spPr>
          <a:xfrm>
            <a:off x="-231375" y="3485400"/>
            <a:ext cx="8794949" cy="3571401"/>
          </a:xfrm>
          <a:prstGeom prst="rect">
            <a:avLst/>
          </a:prstGeom>
          <a:noFill/>
          <a:ln>
            <a:noFill/>
          </a:ln>
        </p:spPr>
      </p:pic>
      <p:sp>
        <p:nvSpPr>
          <p:cNvPr id="1491" name="Google Shape;1491;p46"/>
          <p:cNvSpPr/>
          <p:nvPr/>
        </p:nvSpPr>
        <p:spPr>
          <a:xfrm>
            <a:off x="322072" y="278400"/>
            <a:ext cx="5960700" cy="952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2800">
                <a:latin typeface="Julius Sans One"/>
                <a:ea typeface="Julius Sans One"/>
                <a:cs typeface="Julius Sans One"/>
                <a:sym typeface="Julius Sans One"/>
              </a:rPr>
              <a:t>Why Education Matters</a:t>
            </a:r>
            <a:endParaRPr sz="2800">
              <a:latin typeface="Julius Sans One"/>
              <a:ea typeface="Julius Sans One"/>
              <a:cs typeface="Julius Sans One"/>
              <a:sym typeface="Julius Sans One"/>
            </a:endParaRPr>
          </a:p>
          <a:p>
            <a:pPr marL="0" marR="0" lvl="0" indent="0" algn="l" rtl="0">
              <a:lnSpc>
                <a:spcPct val="100000"/>
              </a:lnSpc>
              <a:spcBef>
                <a:spcPts val="0"/>
              </a:spcBef>
              <a:spcAft>
                <a:spcPts val="0"/>
              </a:spcAft>
              <a:buNone/>
            </a:pPr>
            <a:endParaRPr sz="3000" b="1">
              <a:solidFill>
                <a:schemeClr val="dk1"/>
              </a:solidFill>
              <a:latin typeface="Julius Sans One"/>
              <a:ea typeface="Julius Sans One"/>
              <a:cs typeface="Julius Sans One"/>
              <a:sym typeface="Julius Sans One"/>
            </a:endParaRPr>
          </a:p>
        </p:txBody>
      </p:sp>
      <p:sp>
        <p:nvSpPr>
          <p:cNvPr id="1492" name="Google Shape;1492;p46"/>
          <p:cNvSpPr txBox="1"/>
          <p:nvPr/>
        </p:nvSpPr>
        <p:spPr>
          <a:xfrm>
            <a:off x="322063" y="1025928"/>
            <a:ext cx="2101800" cy="207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Julius Sans One"/>
                <a:ea typeface="Julius Sans One"/>
                <a:cs typeface="Julius Sans One"/>
                <a:sym typeface="Julius Sans One"/>
              </a:rPr>
              <a:t>Expands opportunities, creating equitable and inclusive environments</a:t>
            </a:r>
            <a:endParaRPr sz="1200">
              <a:solidFill>
                <a:schemeClr val="lt1"/>
              </a:solidFill>
              <a:highlight>
                <a:schemeClr val="dk1"/>
              </a:highlight>
              <a:latin typeface="Julius Sans One"/>
              <a:ea typeface="Julius Sans One"/>
              <a:cs typeface="Julius Sans One"/>
              <a:sym typeface="Julius Sans One"/>
            </a:endParaRPr>
          </a:p>
          <a:p>
            <a:pPr marL="0" lvl="0" indent="0" algn="l" rtl="0">
              <a:spcBef>
                <a:spcPts val="0"/>
              </a:spcBef>
              <a:spcAft>
                <a:spcPts val="0"/>
              </a:spcAft>
              <a:buNone/>
            </a:pPr>
            <a:endParaRPr sz="1800">
              <a:solidFill>
                <a:schemeClr val="lt1"/>
              </a:solidFill>
              <a:highlight>
                <a:schemeClr val="dk1"/>
              </a:highlight>
            </a:endParaRPr>
          </a:p>
        </p:txBody>
      </p:sp>
      <p:sp>
        <p:nvSpPr>
          <p:cNvPr id="1493" name="Google Shape;1493;p46"/>
          <p:cNvSpPr txBox="1"/>
          <p:nvPr/>
        </p:nvSpPr>
        <p:spPr>
          <a:xfrm>
            <a:off x="4610046" y="1025928"/>
            <a:ext cx="2037900" cy="225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Julius Sans One"/>
                <a:ea typeface="Julius Sans One"/>
                <a:cs typeface="Julius Sans One"/>
                <a:sym typeface="Julius Sans One"/>
              </a:rPr>
              <a:t>Strengthens connection, encouraging collaboration and belonging</a:t>
            </a:r>
            <a:endParaRPr sz="1200">
              <a:solidFill>
                <a:schemeClr val="lt1"/>
              </a:solidFill>
              <a:highlight>
                <a:schemeClr val="dk1"/>
              </a:highlight>
              <a:latin typeface="Julius Sans One"/>
              <a:ea typeface="Julius Sans One"/>
              <a:cs typeface="Julius Sans One"/>
              <a:sym typeface="Julius Sans One"/>
            </a:endParaRPr>
          </a:p>
          <a:p>
            <a:pPr marL="0" lvl="0" indent="0" algn="l" rtl="0">
              <a:spcBef>
                <a:spcPts val="0"/>
              </a:spcBef>
              <a:spcAft>
                <a:spcPts val="0"/>
              </a:spcAft>
              <a:buNone/>
            </a:pPr>
            <a:endParaRPr sz="1800">
              <a:solidFill>
                <a:schemeClr val="lt1"/>
              </a:solidFill>
              <a:highlight>
                <a:schemeClr val="dk1"/>
              </a:highlight>
            </a:endParaRPr>
          </a:p>
        </p:txBody>
      </p:sp>
      <p:sp>
        <p:nvSpPr>
          <p:cNvPr id="1494" name="Google Shape;1494;p46"/>
          <p:cNvSpPr txBox="1"/>
          <p:nvPr/>
        </p:nvSpPr>
        <p:spPr>
          <a:xfrm>
            <a:off x="2498004" y="1025928"/>
            <a:ext cx="2037900" cy="221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Julius Sans One"/>
                <a:ea typeface="Julius Sans One"/>
                <a:cs typeface="Julius Sans One"/>
                <a:sym typeface="Julius Sans One"/>
              </a:rPr>
              <a:t>Builds knowledge and critical thinking, applying ourselves to meaningful challenges</a:t>
            </a:r>
            <a:endParaRPr sz="1200">
              <a:solidFill>
                <a:schemeClr val="lt1"/>
              </a:solidFill>
              <a:highlight>
                <a:schemeClr val="dk1"/>
              </a:highlight>
              <a:latin typeface="Julius Sans One"/>
              <a:ea typeface="Julius Sans One"/>
              <a:cs typeface="Julius Sans One"/>
              <a:sym typeface="Julius Sans One"/>
            </a:endParaRPr>
          </a:p>
          <a:p>
            <a:pPr marL="0" lvl="0" indent="0" algn="l" rtl="0">
              <a:spcBef>
                <a:spcPts val="0"/>
              </a:spcBef>
              <a:spcAft>
                <a:spcPts val="0"/>
              </a:spcAft>
              <a:buNone/>
            </a:pPr>
            <a:endParaRPr sz="1800">
              <a:solidFill>
                <a:schemeClr val="lt1"/>
              </a:solidFill>
              <a:highlight>
                <a:schemeClr val="dk1"/>
              </a:highlight>
            </a:endParaRPr>
          </a:p>
        </p:txBody>
      </p:sp>
      <p:sp>
        <p:nvSpPr>
          <p:cNvPr id="1495" name="Google Shape;1495;p46"/>
          <p:cNvSpPr txBox="1"/>
          <p:nvPr/>
        </p:nvSpPr>
        <p:spPr>
          <a:xfrm>
            <a:off x="6722088" y="1025928"/>
            <a:ext cx="1904100" cy="202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Julius Sans One"/>
                <a:ea typeface="Julius Sans One"/>
                <a:cs typeface="Julius Sans One"/>
                <a:sym typeface="Julius Sans One"/>
              </a:rPr>
              <a:t>Drives progress, fueling personal success and societal advancement</a:t>
            </a:r>
            <a:endParaRPr sz="1200">
              <a:solidFill>
                <a:schemeClr val="lt1"/>
              </a:solidFill>
              <a:highlight>
                <a:schemeClr val="dk1"/>
              </a:highlight>
              <a:latin typeface="Julius Sans One"/>
              <a:ea typeface="Julius Sans One"/>
              <a:cs typeface="Julius Sans One"/>
              <a:sym typeface="Julius Sans One"/>
            </a:endParaRPr>
          </a:p>
          <a:p>
            <a:pPr marL="0" lvl="0" indent="0" algn="l" rtl="0">
              <a:spcBef>
                <a:spcPts val="0"/>
              </a:spcBef>
              <a:spcAft>
                <a:spcPts val="0"/>
              </a:spcAft>
              <a:buNone/>
            </a:pPr>
            <a:endParaRPr sz="1800">
              <a:solidFill>
                <a:schemeClr val="lt1"/>
              </a:solidFill>
              <a:highlight>
                <a:schemeClr val="dk1"/>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9"/>
        <p:cNvGrpSpPr/>
        <p:nvPr/>
      </p:nvGrpSpPr>
      <p:grpSpPr>
        <a:xfrm>
          <a:off x="0" y="0"/>
          <a:ext cx="0" cy="0"/>
          <a:chOff x="0" y="0"/>
          <a:chExt cx="0" cy="0"/>
        </a:xfrm>
      </p:grpSpPr>
      <p:sp>
        <p:nvSpPr>
          <p:cNvPr id="1500" name="Google Shape;1500;p47"/>
          <p:cNvSpPr txBox="1">
            <a:spLocks noGrp="1"/>
          </p:cNvSpPr>
          <p:nvPr>
            <p:ph type="title"/>
          </p:nvPr>
        </p:nvSpPr>
        <p:spPr>
          <a:xfrm>
            <a:off x="311700" y="280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latin typeface="Julius Sans One"/>
                <a:ea typeface="Julius Sans One"/>
                <a:cs typeface="Julius Sans One"/>
                <a:sym typeface="Julius Sans One"/>
              </a:rPr>
              <a:t>The Threat</a:t>
            </a:r>
            <a:endParaRPr sz="2800">
              <a:latin typeface="Julius Sans One"/>
              <a:ea typeface="Julius Sans One"/>
              <a:cs typeface="Julius Sans One"/>
              <a:sym typeface="Julius Sans One"/>
            </a:endParaRPr>
          </a:p>
        </p:txBody>
      </p:sp>
      <p:sp>
        <p:nvSpPr>
          <p:cNvPr id="1501" name="Google Shape;1501;p47"/>
          <p:cNvSpPr txBox="1"/>
          <p:nvPr/>
        </p:nvSpPr>
        <p:spPr>
          <a:xfrm>
            <a:off x="207750" y="1121025"/>
            <a:ext cx="8728500" cy="2413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a:solidFill>
                  <a:schemeClr val="dk1"/>
                </a:solidFill>
                <a:latin typeface="Abel"/>
                <a:ea typeface="Abel"/>
                <a:cs typeface="Abel"/>
                <a:sym typeface="Abel"/>
              </a:rPr>
              <a:t>Threat: After the COVID-19 pandemic, there have been high levels of disengagement across students and educators leading to:</a:t>
            </a:r>
            <a:endParaRPr sz="1600">
              <a:solidFill>
                <a:schemeClr val="dk1"/>
              </a:solidFill>
              <a:latin typeface="Abel"/>
              <a:ea typeface="Abel"/>
              <a:cs typeface="Abel"/>
              <a:sym typeface="Abel"/>
            </a:endParaRPr>
          </a:p>
          <a:p>
            <a:pPr marL="0" lvl="0" indent="0" algn="l" rtl="0">
              <a:lnSpc>
                <a:spcPct val="115000"/>
              </a:lnSpc>
              <a:spcBef>
                <a:spcPts val="0"/>
              </a:spcBef>
              <a:spcAft>
                <a:spcPts val="0"/>
              </a:spcAft>
              <a:buNone/>
            </a:pPr>
            <a:endParaRPr sz="1600">
              <a:solidFill>
                <a:schemeClr val="dk1"/>
              </a:solidFill>
              <a:latin typeface="Abel"/>
              <a:ea typeface="Abel"/>
              <a:cs typeface="Abel"/>
              <a:sym typeface="Abel"/>
            </a:endParaRPr>
          </a:p>
          <a:p>
            <a:pPr marL="457200" lvl="0" indent="-330200" algn="l" rtl="0">
              <a:lnSpc>
                <a:spcPct val="115000"/>
              </a:lnSpc>
              <a:spcBef>
                <a:spcPts val="0"/>
              </a:spcBef>
              <a:spcAft>
                <a:spcPts val="0"/>
              </a:spcAft>
              <a:buClr>
                <a:schemeClr val="dk1"/>
              </a:buClr>
              <a:buSzPts val="1600"/>
              <a:buFont typeface="Abel"/>
              <a:buChar char="●"/>
            </a:pPr>
            <a:r>
              <a:rPr lang="en" sz="1600">
                <a:solidFill>
                  <a:schemeClr val="dk1"/>
                </a:solidFill>
                <a:latin typeface="Abel"/>
                <a:ea typeface="Abel"/>
                <a:cs typeface="Abel"/>
                <a:sym typeface="Abel"/>
              </a:rPr>
              <a:t> Loss of emotional and social skills</a:t>
            </a:r>
            <a:endParaRPr sz="1600">
              <a:solidFill>
                <a:schemeClr val="dk1"/>
              </a:solidFill>
              <a:latin typeface="Abel"/>
              <a:ea typeface="Abel"/>
              <a:cs typeface="Abel"/>
              <a:sym typeface="Abel"/>
            </a:endParaRPr>
          </a:p>
          <a:p>
            <a:pPr marL="457200" lvl="0" indent="-330200" algn="l" rtl="0">
              <a:lnSpc>
                <a:spcPct val="115000"/>
              </a:lnSpc>
              <a:spcBef>
                <a:spcPts val="0"/>
              </a:spcBef>
              <a:spcAft>
                <a:spcPts val="0"/>
              </a:spcAft>
              <a:buClr>
                <a:schemeClr val="dk1"/>
              </a:buClr>
              <a:buSzPts val="1600"/>
              <a:buFont typeface="Abel"/>
              <a:buChar char="●"/>
            </a:pPr>
            <a:r>
              <a:rPr lang="en" sz="1600">
                <a:solidFill>
                  <a:schemeClr val="dk1"/>
                </a:solidFill>
                <a:latin typeface="Abel"/>
                <a:ea typeface="Abel"/>
                <a:cs typeface="Abel"/>
                <a:sym typeface="Abel"/>
              </a:rPr>
              <a:t> Academic burnout</a:t>
            </a:r>
            <a:endParaRPr sz="1600">
              <a:solidFill>
                <a:schemeClr val="dk1"/>
              </a:solidFill>
              <a:latin typeface="Abel"/>
              <a:ea typeface="Abel"/>
              <a:cs typeface="Abel"/>
              <a:sym typeface="Abel"/>
            </a:endParaRPr>
          </a:p>
          <a:p>
            <a:pPr marL="457200" lvl="0" indent="-330200" algn="l" rtl="0">
              <a:lnSpc>
                <a:spcPct val="115000"/>
              </a:lnSpc>
              <a:spcBef>
                <a:spcPts val="0"/>
              </a:spcBef>
              <a:spcAft>
                <a:spcPts val="0"/>
              </a:spcAft>
              <a:buClr>
                <a:schemeClr val="dk1"/>
              </a:buClr>
              <a:buSzPts val="1600"/>
              <a:buFont typeface="Abel"/>
              <a:buChar char="●"/>
            </a:pPr>
            <a:r>
              <a:rPr lang="en" sz="1600">
                <a:solidFill>
                  <a:schemeClr val="dk1"/>
                </a:solidFill>
                <a:latin typeface="Abel"/>
                <a:ea typeface="Abel"/>
                <a:cs typeface="Abel"/>
                <a:sym typeface="Abel"/>
              </a:rPr>
              <a:t> Chronic absenteeism </a:t>
            </a:r>
            <a:endParaRPr sz="1600">
              <a:solidFill>
                <a:schemeClr val="dk1"/>
              </a:solidFill>
              <a:latin typeface="Abel"/>
              <a:ea typeface="Abel"/>
              <a:cs typeface="Abel"/>
              <a:sym typeface="Abel"/>
            </a:endParaRPr>
          </a:p>
          <a:p>
            <a:pPr marL="457200" lvl="0" indent="0" algn="l" rtl="0">
              <a:lnSpc>
                <a:spcPct val="115000"/>
              </a:lnSpc>
              <a:spcBef>
                <a:spcPts val="0"/>
              </a:spcBef>
              <a:spcAft>
                <a:spcPts val="0"/>
              </a:spcAft>
              <a:buNone/>
            </a:pPr>
            <a:endParaRPr sz="1600">
              <a:solidFill>
                <a:schemeClr val="dk1"/>
              </a:solidFill>
              <a:latin typeface="Abel"/>
              <a:ea typeface="Abel"/>
              <a:cs typeface="Abel"/>
              <a:sym typeface="Abel"/>
            </a:endParaRPr>
          </a:p>
          <a:p>
            <a:pPr marL="0" lvl="0" indent="0" algn="l" rtl="0">
              <a:lnSpc>
                <a:spcPct val="115000"/>
              </a:lnSpc>
              <a:spcBef>
                <a:spcPts val="0"/>
              </a:spcBef>
              <a:spcAft>
                <a:spcPts val="0"/>
              </a:spcAft>
              <a:buNone/>
            </a:pPr>
            <a:r>
              <a:rPr lang="en" sz="1600">
                <a:solidFill>
                  <a:schemeClr val="dk1"/>
                </a:solidFill>
                <a:latin typeface="Abel"/>
                <a:ea typeface="Abel"/>
                <a:cs typeface="Abel"/>
                <a:sym typeface="Abel"/>
              </a:rPr>
              <a:t>Ultimately threatening both academic performance and the overall well-being of school communities.</a:t>
            </a:r>
            <a:endParaRPr sz="1600">
              <a:solidFill>
                <a:schemeClr val="dk1"/>
              </a:solidFill>
              <a:latin typeface="Abel"/>
              <a:ea typeface="Abel"/>
              <a:cs typeface="Abel"/>
              <a:sym typeface="Abel"/>
            </a:endParaRPr>
          </a:p>
        </p:txBody>
      </p:sp>
      <p:pic>
        <p:nvPicPr>
          <p:cNvPr id="1502" name="Google Shape;1502;p47" descr="Coronavirus safety distance line and solid icon. Keep one meter distance symbol, outline style pictogram on white background. Social Distancing sign for mobile concept and web design. Vector graphics. (Provided by Getty Images)"/>
          <p:cNvPicPr preferRelativeResize="0"/>
          <p:nvPr/>
        </p:nvPicPr>
        <p:blipFill rotWithShape="1">
          <a:blip r:embed="rId3">
            <a:alphaModFix/>
          </a:blip>
          <a:srcRect t="26729" b="29164"/>
          <a:stretch/>
        </p:blipFill>
        <p:spPr>
          <a:xfrm>
            <a:off x="4182350" y="1626388"/>
            <a:ext cx="3180349" cy="140277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6"/>
        <p:cNvGrpSpPr/>
        <p:nvPr/>
      </p:nvGrpSpPr>
      <p:grpSpPr>
        <a:xfrm>
          <a:off x="0" y="0"/>
          <a:ext cx="0" cy="0"/>
          <a:chOff x="0" y="0"/>
          <a:chExt cx="0" cy="0"/>
        </a:xfrm>
      </p:grpSpPr>
      <p:grpSp>
        <p:nvGrpSpPr>
          <p:cNvPr id="1507" name="Google Shape;1507;p48"/>
          <p:cNvGrpSpPr/>
          <p:nvPr/>
        </p:nvGrpSpPr>
        <p:grpSpPr>
          <a:xfrm>
            <a:off x="143080" y="3462683"/>
            <a:ext cx="3778820" cy="1275646"/>
            <a:chOff x="4731175" y="465550"/>
            <a:chExt cx="4335000" cy="1463400"/>
          </a:xfrm>
        </p:grpSpPr>
        <p:sp>
          <p:nvSpPr>
            <p:cNvPr id="1508" name="Google Shape;1508;p48"/>
            <p:cNvSpPr/>
            <p:nvPr/>
          </p:nvSpPr>
          <p:spPr>
            <a:xfrm>
              <a:off x="4731175" y="465550"/>
              <a:ext cx="4335000" cy="1463400"/>
            </a:xfrm>
            <a:prstGeom prst="ellipse">
              <a:avLst/>
            </a:prstGeom>
            <a:solidFill>
              <a:srgbClr val="D0E0E3"/>
            </a:solidFill>
            <a:ln w="8300" cap="flat" cmpd="sng">
              <a:solidFill>
                <a:schemeClr val="dk2"/>
              </a:solidFill>
              <a:prstDash val="solid"/>
              <a:round/>
              <a:headEnd type="none" w="sm" len="sm"/>
              <a:tailEnd type="none" w="sm" len="sm"/>
            </a:ln>
          </p:spPr>
          <p:txBody>
            <a:bodyPr spcFirstLastPara="1" wrap="square" lIns="79700" tIns="79700" rIns="79700" bIns="79700" anchor="ctr" anchorCtr="0">
              <a:noAutofit/>
            </a:bodyPr>
            <a:lstStyle/>
            <a:p>
              <a:pPr marL="0" lvl="0" indent="0" algn="ctr" rtl="0">
                <a:spcBef>
                  <a:spcPts val="0"/>
                </a:spcBef>
                <a:spcAft>
                  <a:spcPts val="0"/>
                </a:spcAft>
                <a:buNone/>
              </a:pPr>
              <a:endParaRPr sz="1220"/>
            </a:p>
          </p:txBody>
        </p:sp>
        <p:sp>
          <p:nvSpPr>
            <p:cNvPr id="1509" name="Google Shape;1509;p48"/>
            <p:cNvSpPr txBox="1"/>
            <p:nvPr/>
          </p:nvSpPr>
          <p:spPr>
            <a:xfrm>
              <a:off x="4923863" y="648450"/>
              <a:ext cx="4064400" cy="617100"/>
            </a:xfrm>
            <a:prstGeom prst="rect">
              <a:avLst/>
            </a:prstGeom>
            <a:noFill/>
            <a:ln>
              <a:noFill/>
            </a:ln>
          </p:spPr>
          <p:txBody>
            <a:bodyPr spcFirstLastPara="1" wrap="square" lIns="79700" tIns="79700" rIns="79700" bIns="79700" anchor="t" anchorCtr="0">
              <a:spAutoFit/>
            </a:bodyPr>
            <a:lstStyle/>
            <a:p>
              <a:pPr marL="0" lvl="0" indent="0" algn="ctr" rtl="0">
                <a:lnSpc>
                  <a:spcPct val="115000"/>
                </a:lnSpc>
                <a:spcBef>
                  <a:spcPts val="0"/>
                </a:spcBef>
                <a:spcAft>
                  <a:spcPts val="0"/>
                </a:spcAft>
                <a:buNone/>
              </a:pPr>
              <a:endParaRPr sz="1220">
                <a:solidFill>
                  <a:schemeClr val="dk1"/>
                </a:solidFill>
                <a:latin typeface="Lexend"/>
                <a:ea typeface="Lexend"/>
                <a:cs typeface="Lexend"/>
                <a:sym typeface="Lexend"/>
              </a:endParaRPr>
            </a:p>
            <a:p>
              <a:pPr marL="0" lvl="0" indent="0" algn="l" rtl="0">
                <a:lnSpc>
                  <a:spcPct val="115000"/>
                </a:lnSpc>
                <a:spcBef>
                  <a:spcPts val="0"/>
                </a:spcBef>
                <a:spcAft>
                  <a:spcPts val="0"/>
                </a:spcAft>
                <a:buNone/>
              </a:pPr>
              <a:endParaRPr sz="1046">
                <a:solidFill>
                  <a:schemeClr val="dk1"/>
                </a:solidFill>
                <a:latin typeface="Lexend"/>
                <a:ea typeface="Lexend"/>
                <a:cs typeface="Lexend"/>
                <a:sym typeface="Lexend"/>
              </a:endParaRPr>
            </a:p>
          </p:txBody>
        </p:sp>
      </p:grpSp>
      <p:sp>
        <p:nvSpPr>
          <p:cNvPr id="1510" name="Google Shape;1510;p48"/>
          <p:cNvSpPr txBox="1">
            <a:spLocks noGrp="1"/>
          </p:cNvSpPr>
          <p:nvPr>
            <p:ph type="title"/>
          </p:nvPr>
        </p:nvSpPr>
        <p:spPr>
          <a:xfrm>
            <a:off x="143075" y="757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latin typeface="Julius Sans One"/>
                <a:ea typeface="Julius Sans One"/>
                <a:cs typeface="Julius Sans One"/>
                <a:sym typeface="Julius Sans One"/>
              </a:rPr>
              <a:t>The Threat</a:t>
            </a:r>
            <a:endParaRPr sz="2800">
              <a:latin typeface="Julius Sans One"/>
              <a:ea typeface="Julius Sans One"/>
              <a:cs typeface="Julius Sans One"/>
              <a:sym typeface="Julius Sans One"/>
            </a:endParaRPr>
          </a:p>
        </p:txBody>
      </p:sp>
      <p:grpSp>
        <p:nvGrpSpPr>
          <p:cNvPr id="1511" name="Google Shape;1511;p48"/>
          <p:cNvGrpSpPr/>
          <p:nvPr/>
        </p:nvGrpSpPr>
        <p:grpSpPr>
          <a:xfrm>
            <a:off x="5204211" y="648454"/>
            <a:ext cx="3778820" cy="1326499"/>
            <a:chOff x="4731175" y="407212"/>
            <a:chExt cx="4335000" cy="1521738"/>
          </a:xfrm>
        </p:grpSpPr>
        <p:sp>
          <p:nvSpPr>
            <p:cNvPr id="1512" name="Google Shape;1512;p48"/>
            <p:cNvSpPr/>
            <p:nvPr/>
          </p:nvSpPr>
          <p:spPr>
            <a:xfrm>
              <a:off x="4731175" y="465550"/>
              <a:ext cx="4335000" cy="1463400"/>
            </a:xfrm>
            <a:prstGeom prst="ellipse">
              <a:avLst/>
            </a:prstGeom>
            <a:solidFill>
              <a:srgbClr val="D0E0E3"/>
            </a:solidFill>
            <a:ln w="8300" cap="flat" cmpd="sng">
              <a:solidFill>
                <a:schemeClr val="dk2"/>
              </a:solidFill>
              <a:prstDash val="solid"/>
              <a:round/>
              <a:headEnd type="none" w="sm" len="sm"/>
              <a:tailEnd type="none" w="sm" len="sm"/>
            </a:ln>
          </p:spPr>
          <p:txBody>
            <a:bodyPr spcFirstLastPara="1" wrap="square" lIns="79700" tIns="79700" rIns="79700" bIns="79700" anchor="ctr" anchorCtr="0">
              <a:noAutofit/>
            </a:bodyPr>
            <a:lstStyle/>
            <a:p>
              <a:pPr marL="0" lvl="0" indent="0" algn="ctr" rtl="0">
                <a:spcBef>
                  <a:spcPts val="0"/>
                </a:spcBef>
                <a:spcAft>
                  <a:spcPts val="0"/>
                </a:spcAft>
                <a:buNone/>
              </a:pPr>
              <a:endParaRPr sz="1220"/>
            </a:p>
          </p:txBody>
        </p:sp>
        <p:sp>
          <p:nvSpPr>
            <p:cNvPr id="1513" name="Google Shape;1513;p48"/>
            <p:cNvSpPr txBox="1"/>
            <p:nvPr/>
          </p:nvSpPr>
          <p:spPr>
            <a:xfrm>
              <a:off x="4933786" y="407212"/>
              <a:ext cx="4064400" cy="1441800"/>
            </a:xfrm>
            <a:prstGeom prst="rect">
              <a:avLst/>
            </a:prstGeom>
            <a:noFill/>
            <a:ln>
              <a:noFill/>
            </a:ln>
          </p:spPr>
          <p:txBody>
            <a:bodyPr spcFirstLastPara="1" wrap="square" lIns="79700" tIns="79700" rIns="79700" bIns="79700" anchor="t" anchorCtr="0">
              <a:spAutoFit/>
            </a:bodyPr>
            <a:lstStyle/>
            <a:p>
              <a:pPr marL="0" lvl="0" indent="0" algn="ctr" rtl="0">
                <a:lnSpc>
                  <a:spcPct val="115000"/>
                </a:lnSpc>
                <a:spcBef>
                  <a:spcPts val="0"/>
                </a:spcBef>
                <a:spcAft>
                  <a:spcPts val="0"/>
                </a:spcAft>
                <a:buNone/>
              </a:pPr>
              <a:r>
                <a:rPr lang="en" sz="1600" b="1">
                  <a:solidFill>
                    <a:srgbClr val="FF0000"/>
                  </a:solidFill>
                  <a:latin typeface="Abel"/>
                  <a:ea typeface="Abel"/>
                  <a:cs typeface="Abel"/>
                  <a:sym typeface="Abel"/>
                </a:rPr>
                <a:t>55%</a:t>
              </a:r>
              <a:r>
                <a:rPr lang="en" sz="1600" b="1">
                  <a:solidFill>
                    <a:schemeClr val="dk1"/>
                  </a:solidFill>
                  <a:latin typeface="Abel"/>
                  <a:ea typeface="Abel"/>
                  <a:cs typeface="Abel"/>
                  <a:sym typeface="Abel"/>
                </a:rPr>
                <a:t> </a:t>
              </a:r>
              <a:endParaRPr sz="1600" b="1">
                <a:solidFill>
                  <a:schemeClr val="dk1"/>
                </a:solidFill>
                <a:latin typeface="Abel"/>
                <a:ea typeface="Abel"/>
                <a:cs typeface="Abel"/>
                <a:sym typeface="Abel"/>
              </a:endParaRPr>
            </a:p>
            <a:p>
              <a:pPr marL="0" lvl="0" indent="0" algn="ctr" rtl="0">
                <a:lnSpc>
                  <a:spcPct val="115000"/>
                </a:lnSpc>
                <a:spcBef>
                  <a:spcPts val="0"/>
                </a:spcBef>
                <a:spcAft>
                  <a:spcPts val="0"/>
                </a:spcAft>
                <a:buNone/>
              </a:pPr>
              <a:r>
                <a:rPr lang="en" sz="1600">
                  <a:solidFill>
                    <a:schemeClr val="dk1"/>
                  </a:solidFill>
                  <a:latin typeface="Abel"/>
                  <a:ea typeface="Abel"/>
                  <a:cs typeface="Abel"/>
                  <a:sym typeface="Abel"/>
                </a:rPr>
                <a:t>of undergraduates report struggling to remain engaged during lectures post-pandemic at UC Davis</a:t>
              </a:r>
              <a:endParaRPr sz="1600">
                <a:solidFill>
                  <a:schemeClr val="dk1"/>
                </a:solidFill>
                <a:latin typeface="Abel"/>
                <a:ea typeface="Abel"/>
                <a:cs typeface="Abel"/>
                <a:sym typeface="Abel"/>
              </a:endParaRPr>
            </a:p>
          </p:txBody>
        </p:sp>
      </p:grpSp>
      <p:grpSp>
        <p:nvGrpSpPr>
          <p:cNvPr id="1514" name="Google Shape;1514;p48"/>
          <p:cNvGrpSpPr/>
          <p:nvPr/>
        </p:nvGrpSpPr>
        <p:grpSpPr>
          <a:xfrm>
            <a:off x="143075" y="678700"/>
            <a:ext cx="4070009" cy="1266010"/>
            <a:chOff x="-95985" y="311720"/>
            <a:chExt cx="4422000" cy="1375500"/>
          </a:xfrm>
        </p:grpSpPr>
        <p:sp>
          <p:nvSpPr>
            <p:cNvPr id="1515" name="Google Shape;1515;p48"/>
            <p:cNvSpPr/>
            <p:nvPr/>
          </p:nvSpPr>
          <p:spPr>
            <a:xfrm>
              <a:off x="-95985" y="389588"/>
              <a:ext cx="4422000" cy="1275000"/>
            </a:xfrm>
            <a:prstGeom prst="ellipse">
              <a:avLst/>
            </a:prstGeom>
            <a:solidFill>
              <a:srgbClr val="D0E0E3"/>
            </a:solidFill>
            <a:ln w="8800" cap="flat" cmpd="sng">
              <a:solidFill>
                <a:schemeClr val="dk2"/>
              </a:solidFill>
              <a:prstDash val="solid"/>
              <a:round/>
              <a:headEnd type="none" w="sm" len="sm"/>
              <a:tailEnd type="none" w="sm" len="sm"/>
            </a:ln>
          </p:spPr>
          <p:txBody>
            <a:bodyPr spcFirstLastPara="1" wrap="square" lIns="84150" tIns="84150" rIns="84150" bIns="84150" anchor="ctr" anchorCtr="0">
              <a:noAutofit/>
            </a:bodyPr>
            <a:lstStyle/>
            <a:p>
              <a:pPr marL="0" lvl="0" indent="0" algn="ctr" rtl="0">
                <a:spcBef>
                  <a:spcPts val="0"/>
                </a:spcBef>
                <a:spcAft>
                  <a:spcPts val="0"/>
                </a:spcAft>
                <a:buNone/>
              </a:pPr>
              <a:endParaRPr sz="1289"/>
            </a:p>
          </p:txBody>
        </p:sp>
        <p:sp>
          <p:nvSpPr>
            <p:cNvPr id="1516" name="Google Shape;1516;p48"/>
            <p:cNvSpPr txBox="1"/>
            <p:nvPr/>
          </p:nvSpPr>
          <p:spPr>
            <a:xfrm>
              <a:off x="23407" y="311720"/>
              <a:ext cx="4183200" cy="1375500"/>
            </a:xfrm>
            <a:prstGeom prst="rect">
              <a:avLst/>
            </a:prstGeom>
            <a:noFill/>
            <a:ln>
              <a:noFill/>
            </a:ln>
          </p:spPr>
          <p:txBody>
            <a:bodyPr spcFirstLastPara="1" wrap="square" lIns="84150" tIns="84150" rIns="84150" bIns="84150" anchor="t" anchorCtr="0">
              <a:spAutoFit/>
            </a:bodyPr>
            <a:lstStyle/>
            <a:p>
              <a:pPr marL="0" lvl="0" indent="0" algn="ctr" rtl="0">
                <a:lnSpc>
                  <a:spcPct val="115000"/>
                </a:lnSpc>
                <a:spcBef>
                  <a:spcPts val="0"/>
                </a:spcBef>
                <a:spcAft>
                  <a:spcPts val="0"/>
                </a:spcAft>
                <a:buNone/>
              </a:pPr>
              <a:r>
                <a:rPr lang="en" sz="1600" b="1">
                  <a:solidFill>
                    <a:srgbClr val="FF0000"/>
                  </a:solidFill>
                  <a:latin typeface="Abel"/>
                  <a:ea typeface="Abel"/>
                  <a:cs typeface="Abel"/>
                  <a:sym typeface="Abel"/>
                </a:rPr>
                <a:t>22.7%</a:t>
              </a:r>
              <a:r>
                <a:rPr lang="en" sz="1600">
                  <a:solidFill>
                    <a:schemeClr val="dk1"/>
                  </a:solidFill>
                  <a:latin typeface="Abel"/>
                  <a:ea typeface="Abel"/>
                  <a:cs typeface="Abel"/>
                  <a:sym typeface="Abel"/>
                </a:rPr>
                <a:t> </a:t>
              </a:r>
              <a:endParaRPr sz="1600">
                <a:solidFill>
                  <a:schemeClr val="dk1"/>
                </a:solidFill>
                <a:latin typeface="Abel"/>
                <a:ea typeface="Abel"/>
                <a:cs typeface="Abel"/>
                <a:sym typeface="Abel"/>
              </a:endParaRPr>
            </a:p>
            <a:p>
              <a:pPr marL="0" lvl="0" indent="0" algn="ctr" rtl="0">
                <a:lnSpc>
                  <a:spcPct val="115000"/>
                </a:lnSpc>
                <a:spcBef>
                  <a:spcPts val="0"/>
                </a:spcBef>
                <a:spcAft>
                  <a:spcPts val="0"/>
                </a:spcAft>
                <a:buNone/>
              </a:pPr>
              <a:r>
                <a:rPr lang="en" sz="1600">
                  <a:solidFill>
                    <a:schemeClr val="dk1"/>
                  </a:solidFill>
                  <a:latin typeface="Abel"/>
                  <a:ea typeface="Abel"/>
                  <a:cs typeface="Abel"/>
                  <a:sym typeface="Abel"/>
                </a:rPr>
                <a:t>of students are chronically absent in 2024–25, meaning nearly 1 in 4 students still miss significant school time. </a:t>
              </a:r>
              <a:endParaRPr sz="1600">
                <a:solidFill>
                  <a:schemeClr val="dk2"/>
                </a:solidFill>
                <a:latin typeface="Abel"/>
                <a:ea typeface="Abel"/>
                <a:cs typeface="Abel"/>
                <a:sym typeface="Abel"/>
              </a:endParaRPr>
            </a:p>
          </p:txBody>
        </p:sp>
      </p:grpSp>
      <p:sp>
        <p:nvSpPr>
          <p:cNvPr id="1517" name="Google Shape;1517;p48"/>
          <p:cNvSpPr txBox="1"/>
          <p:nvPr/>
        </p:nvSpPr>
        <p:spPr>
          <a:xfrm>
            <a:off x="277363" y="3599550"/>
            <a:ext cx="3446400" cy="687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b="1">
                <a:solidFill>
                  <a:srgbClr val="FF0000"/>
                </a:solidFill>
                <a:latin typeface="Abel"/>
                <a:ea typeface="Abel"/>
                <a:cs typeface="Abel"/>
                <a:sym typeface="Abel"/>
              </a:rPr>
              <a:t>53% </a:t>
            </a:r>
            <a:endParaRPr sz="1800" b="1">
              <a:solidFill>
                <a:srgbClr val="FF0000"/>
              </a:solidFill>
              <a:latin typeface="Abel"/>
              <a:ea typeface="Abel"/>
              <a:cs typeface="Abel"/>
              <a:sym typeface="Abel"/>
            </a:endParaRPr>
          </a:p>
          <a:p>
            <a:pPr marL="0" lvl="0" indent="0" algn="ctr" rtl="0">
              <a:lnSpc>
                <a:spcPct val="115000"/>
              </a:lnSpc>
              <a:spcBef>
                <a:spcPts val="0"/>
              </a:spcBef>
              <a:spcAft>
                <a:spcPts val="0"/>
              </a:spcAft>
              <a:buNone/>
            </a:pPr>
            <a:r>
              <a:rPr lang="en" sz="1800">
                <a:solidFill>
                  <a:schemeClr val="dk1"/>
                </a:solidFill>
                <a:latin typeface="Abel"/>
                <a:ea typeface="Abel"/>
                <a:cs typeface="Abel"/>
                <a:sym typeface="Abel"/>
              </a:rPr>
              <a:t>of teachers reported burnout in 2025 nationally</a:t>
            </a:r>
            <a:endParaRPr sz="1800">
              <a:solidFill>
                <a:schemeClr val="dk1"/>
              </a:solidFill>
              <a:latin typeface="Abel"/>
              <a:ea typeface="Abel"/>
              <a:cs typeface="Abel"/>
              <a:sym typeface="Abel"/>
            </a:endParaRPr>
          </a:p>
        </p:txBody>
      </p:sp>
      <p:grpSp>
        <p:nvGrpSpPr>
          <p:cNvPr id="1518" name="Google Shape;1518;p48"/>
          <p:cNvGrpSpPr/>
          <p:nvPr/>
        </p:nvGrpSpPr>
        <p:grpSpPr>
          <a:xfrm>
            <a:off x="5204230" y="3290700"/>
            <a:ext cx="3778800" cy="1736100"/>
            <a:chOff x="4407605" y="3498500"/>
            <a:chExt cx="3778800" cy="1736100"/>
          </a:xfrm>
        </p:grpSpPr>
        <p:sp>
          <p:nvSpPr>
            <p:cNvPr id="1519" name="Google Shape;1519;p48"/>
            <p:cNvSpPr/>
            <p:nvPr/>
          </p:nvSpPr>
          <p:spPr>
            <a:xfrm>
              <a:off x="4407605" y="3599558"/>
              <a:ext cx="3778800" cy="1275600"/>
            </a:xfrm>
            <a:prstGeom prst="ellipse">
              <a:avLst/>
            </a:prstGeom>
            <a:solidFill>
              <a:srgbClr val="D0E0E3"/>
            </a:solidFill>
            <a:ln w="8300" cap="flat" cmpd="sng">
              <a:solidFill>
                <a:schemeClr val="dk2"/>
              </a:solidFill>
              <a:prstDash val="solid"/>
              <a:round/>
              <a:headEnd type="none" w="sm" len="sm"/>
              <a:tailEnd type="none" w="sm" len="sm"/>
            </a:ln>
          </p:spPr>
          <p:txBody>
            <a:bodyPr spcFirstLastPara="1" wrap="square" lIns="79700" tIns="79700" rIns="79700" bIns="79700" anchor="ctr" anchorCtr="0">
              <a:noAutofit/>
            </a:bodyPr>
            <a:lstStyle/>
            <a:p>
              <a:pPr marL="0" lvl="0" indent="0" algn="ctr" rtl="0">
                <a:spcBef>
                  <a:spcPts val="0"/>
                </a:spcBef>
                <a:spcAft>
                  <a:spcPts val="0"/>
                </a:spcAft>
                <a:buNone/>
              </a:pPr>
              <a:endParaRPr sz="1220"/>
            </a:p>
          </p:txBody>
        </p:sp>
        <p:sp>
          <p:nvSpPr>
            <p:cNvPr id="1520" name="Google Shape;1520;p48"/>
            <p:cNvSpPr txBox="1"/>
            <p:nvPr/>
          </p:nvSpPr>
          <p:spPr>
            <a:xfrm>
              <a:off x="4459800" y="3498500"/>
              <a:ext cx="3674400" cy="1736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800" b="1">
                  <a:solidFill>
                    <a:srgbClr val="FF0000"/>
                  </a:solidFill>
                  <a:latin typeface="Abel"/>
                  <a:ea typeface="Abel"/>
                  <a:cs typeface="Abel"/>
                  <a:sym typeface="Abel"/>
                </a:rPr>
                <a:t>75% </a:t>
              </a:r>
              <a:endParaRPr sz="1800" b="1">
                <a:solidFill>
                  <a:srgbClr val="FF0000"/>
                </a:solidFill>
                <a:latin typeface="Abel"/>
                <a:ea typeface="Abel"/>
                <a:cs typeface="Abel"/>
                <a:sym typeface="Abel"/>
              </a:endParaRPr>
            </a:p>
            <a:p>
              <a:pPr marL="0" lvl="0" indent="0" algn="ctr" rtl="0">
                <a:lnSpc>
                  <a:spcPct val="115000"/>
                </a:lnSpc>
                <a:spcBef>
                  <a:spcPts val="0"/>
                </a:spcBef>
                <a:spcAft>
                  <a:spcPts val="0"/>
                </a:spcAft>
                <a:buNone/>
              </a:pPr>
              <a:r>
                <a:rPr lang="en" sz="1800">
                  <a:solidFill>
                    <a:schemeClr val="dk1"/>
                  </a:solidFill>
                  <a:latin typeface="Abel"/>
                  <a:ea typeface="Abel"/>
                  <a:cs typeface="Abel"/>
                  <a:sym typeface="Abel"/>
                </a:rPr>
                <a:t>of students who experienced mental health difficulties go to peers instead of institutional staff.</a:t>
              </a:r>
              <a:endParaRPr sz="1800">
                <a:solidFill>
                  <a:schemeClr val="dk1"/>
                </a:solidFill>
                <a:latin typeface="Abel"/>
                <a:ea typeface="Abel"/>
                <a:cs typeface="Abel"/>
                <a:sym typeface="Abel"/>
              </a:endParaRPr>
            </a:p>
            <a:p>
              <a:pPr marL="0" lvl="0" indent="0" algn="l" rtl="0">
                <a:spcBef>
                  <a:spcPts val="0"/>
                </a:spcBef>
                <a:spcAft>
                  <a:spcPts val="0"/>
                </a:spcAft>
                <a:buNone/>
              </a:pPr>
              <a:endParaRPr sz="1800">
                <a:solidFill>
                  <a:schemeClr val="dk2"/>
                </a:solidFill>
                <a:latin typeface="Abel"/>
                <a:ea typeface="Abel"/>
                <a:cs typeface="Abel"/>
                <a:sym typeface="Abel"/>
              </a:endParaRPr>
            </a:p>
          </p:txBody>
        </p:sp>
      </p:grpSp>
      <p:sp>
        <p:nvSpPr>
          <p:cNvPr id="1521" name="Google Shape;1521;p48"/>
          <p:cNvSpPr txBox="1"/>
          <p:nvPr/>
        </p:nvSpPr>
        <p:spPr>
          <a:xfrm>
            <a:off x="1164875" y="2068250"/>
            <a:ext cx="6477000" cy="1098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800">
                <a:solidFill>
                  <a:srgbClr val="4A86E8"/>
                </a:solidFill>
                <a:latin typeface="Abel"/>
                <a:ea typeface="Abel"/>
                <a:cs typeface="Abel"/>
                <a:sym typeface="Abel"/>
              </a:rPr>
              <a:t> </a:t>
            </a:r>
            <a:r>
              <a:rPr lang="en" sz="1800" b="1" i="1">
                <a:solidFill>
                  <a:srgbClr val="4A86E8"/>
                </a:solidFill>
                <a:latin typeface="Abel"/>
                <a:ea typeface="Abel"/>
                <a:cs typeface="Abel"/>
                <a:sym typeface="Abel"/>
              </a:rPr>
              <a:t>“I don’t feel like I belong” </a:t>
            </a:r>
            <a:endParaRPr sz="1800" b="1" i="1">
              <a:solidFill>
                <a:srgbClr val="4A86E8"/>
              </a:solidFill>
              <a:latin typeface="Abel"/>
              <a:ea typeface="Abel"/>
              <a:cs typeface="Abel"/>
              <a:sym typeface="Abel"/>
            </a:endParaRPr>
          </a:p>
          <a:p>
            <a:pPr marL="0" lvl="0" indent="0" algn="ctr" rtl="0">
              <a:lnSpc>
                <a:spcPct val="115000"/>
              </a:lnSpc>
              <a:spcBef>
                <a:spcPts val="0"/>
              </a:spcBef>
              <a:spcAft>
                <a:spcPts val="0"/>
              </a:spcAft>
              <a:buNone/>
            </a:pPr>
            <a:r>
              <a:rPr lang="en" sz="1800">
                <a:solidFill>
                  <a:schemeClr val="dk1"/>
                </a:solidFill>
                <a:latin typeface="Abel"/>
                <a:ea typeface="Abel"/>
                <a:cs typeface="Abel"/>
                <a:sym typeface="Abel"/>
              </a:rPr>
              <a:t>was listed in a national Gallup survey as one of the top reasons students considered stopping out of college. </a:t>
            </a:r>
            <a:endParaRPr sz="1800">
              <a:latin typeface="Abel"/>
              <a:ea typeface="Abel"/>
              <a:cs typeface="Abel"/>
              <a:sym typeface="Abe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5"/>
        <p:cNvGrpSpPr/>
        <p:nvPr/>
      </p:nvGrpSpPr>
      <p:grpSpPr>
        <a:xfrm>
          <a:off x="0" y="0"/>
          <a:ext cx="0" cy="0"/>
          <a:chOff x="0" y="0"/>
          <a:chExt cx="0" cy="0"/>
        </a:xfrm>
      </p:grpSpPr>
      <p:sp>
        <p:nvSpPr>
          <p:cNvPr id="1526" name="Google Shape;1526;p49"/>
          <p:cNvSpPr/>
          <p:nvPr/>
        </p:nvSpPr>
        <p:spPr>
          <a:xfrm>
            <a:off x="476280" y="476280"/>
            <a:ext cx="8191080" cy="952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2800">
                <a:latin typeface="Julius Sans One"/>
                <a:ea typeface="Julius Sans One"/>
                <a:cs typeface="Julius Sans One"/>
                <a:sym typeface="Julius Sans One"/>
              </a:rPr>
              <a:t>Root Cause Analysis</a:t>
            </a:r>
            <a:endParaRPr sz="2800">
              <a:latin typeface="Julius Sans One"/>
              <a:ea typeface="Julius Sans One"/>
              <a:cs typeface="Julius Sans One"/>
              <a:sym typeface="Julius Sans One"/>
            </a:endParaRPr>
          </a:p>
          <a:p>
            <a:pPr marL="0" marR="0" lvl="0" indent="0" algn="l" rtl="0">
              <a:lnSpc>
                <a:spcPct val="100000"/>
              </a:lnSpc>
              <a:spcBef>
                <a:spcPts val="0"/>
              </a:spcBef>
              <a:spcAft>
                <a:spcPts val="0"/>
              </a:spcAft>
              <a:buNone/>
            </a:pPr>
            <a:endParaRPr sz="3000" b="1">
              <a:solidFill>
                <a:schemeClr val="dk1"/>
              </a:solidFill>
              <a:latin typeface="Julius Sans One"/>
              <a:ea typeface="Julius Sans One"/>
              <a:cs typeface="Julius Sans One"/>
              <a:sym typeface="Julius Sans One"/>
            </a:endParaRPr>
          </a:p>
        </p:txBody>
      </p:sp>
      <p:sp>
        <p:nvSpPr>
          <p:cNvPr id="1527" name="Google Shape;1527;p49"/>
          <p:cNvSpPr/>
          <p:nvPr/>
        </p:nvSpPr>
        <p:spPr>
          <a:xfrm>
            <a:off x="476280" y="1905120"/>
            <a:ext cx="8191080" cy="276192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endParaRPr sz="1200" b="0" u="none" strike="noStrike">
              <a:solidFill>
                <a:srgbClr val="000000"/>
              </a:solidFill>
              <a:latin typeface="Noto Sans Symbols"/>
              <a:ea typeface="Noto Sans Symbols"/>
              <a:cs typeface="Noto Sans Symbols"/>
              <a:sym typeface="Noto Sans Symbols"/>
            </a:endParaRPr>
          </a:p>
        </p:txBody>
      </p:sp>
      <p:sp>
        <p:nvSpPr>
          <p:cNvPr id="1528" name="Google Shape;1528;p49"/>
          <p:cNvSpPr txBox="1"/>
          <p:nvPr/>
        </p:nvSpPr>
        <p:spPr>
          <a:xfrm>
            <a:off x="927725" y="1378141"/>
            <a:ext cx="26202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Abel"/>
                <a:ea typeface="Abel"/>
                <a:cs typeface="Abel"/>
                <a:sym typeface="Abel"/>
              </a:rPr>
              <a:t>Lack of Community</a:t>
            </a:r>
            <a:endParaRPr sz="1800" b="1">
              <a:solidFill>
                <a:schemeClr val="dk1"/>
              </a:solidFill>
              <a:latin typeface="Abel"/>
              <a:ea typeface="Abel"/>
              <a:cs typeface="Abel"/>
              <a:sym typeface="Abel"/>
            </a:endParaRPr>
          </a:p>
        </p:txBody>
      </p:sp>
      <p:cxnSp>
        <p:nvCxnSpPr>
          <p:cNvPr id="1529" name="Google Shape;1529;p49"/>
          <p:cNvCxnSpPr/>
          <p:nvPr/>
        </p:nvCxnSpPr>
        <p:spPr>
          <a:xfrm>
            <a:off x="987888" y="1865017"/>
            <a:ext cx="2286000" cy="0"/>
          </a:xfrm>
          <a:prstGeom prst="straightConnector1">
            <a:avLst/>
          </a:prstGeom>
          <a:noFill/>
          <a:ln w="19050" cap="flat" cmpd="sng">
            <a:solidFill>
              <a:schemeClr val="dk1"/>
            </a:solidFill>
            <a:prstDash val="solid"/>
            <a:round/>
            <a:headEnd type="none" w="med" len="med"/>
            <a:tailEnd type="none" w="med" len="med"/>
          </a:ln>
        </p:spPr>
      </p:cxnSp>
      <p:sp>
        <p:nvSpPr>
          <p:cNvPr id="1530" name="Google Shape;1530;p49"/>
          <p:cNvSpPr txBox="1"/>
          <p:nvPr/>
        </p:nvSpPr>
        <p:spPr>
          <a:xfrm>
            <a:off x="4841877" y="1378141"/>
            <a:ext cx="27258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Abel"/>
                <a:ea typeface="Abel"/>
                <a:cs typeface="Abel"/>
                <a:sym typeface="Abel"/>
              </a:rPr>
              <a:t>Technology Overload</a:t>
            </a:r>
            <a:endParaRPr sz="1800" b="1">
              <a:solidFill>
                <a:schemeClr val="dk1"/>
              </a:solidFill>
              <a:latin typeface="Abel"/>
              <a:ea typeface="Abel"/>
              <a:cs typeface="Abel"/>
              <a:sym typeface="Abel"/>
            </a:endParaRPr>
          </a:p>
        </p:txBody>
      </p:sp>
      <p:cxnSp>
        <p:nvCxnSpPr>
          <p:cNvPr id="1531" name="Google Shape;1531;p49"/>
          <p:cNvCxnSpPr/>
          <p:nvPr/>
        </p:nvCxnSpPr>
        <p:spPr>
          <a:xfrm>
            <a:off x="5019808" y="1865016"/>
            <a:ext cx="2199300" cy="0"/>
          </a:xfrm>
          <a:prstGeom prst="straightConnector1">
            <a:avLst/>
          </a:prstGeom>
          <a:noFill/>
          <a:ln w="19050" cap="flat" cmpd="sng">
            <a:solidFill>
              <a:schemeClr val="dk1"/>
            </a:solidFill>
            <a:prstDash val="solid"/>
            <a:round/>
            <a:headEnd type="none" w="med" len="med"/>
            <a:tailEnd type="none" w="med" len="med"/>
          </a:ln>
        </p:spPr>
      </p:cxnSp>
      <p:sp>
        <p:nvSpPr>
          <p:cNvPr id="1532" name="Google Shape;1532;p49"/>
          <p:cNvSpPr/>
          <p:nvPr/>
        </p:nvSpPr>
        <p:spPr>
          <a:xfrm>
            <a:off x="370225" y="1435900"/>
            <a:ext cx="457200" cy="4572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1</a:t>
            </a:r>
            <a:endParaRPr>
              <a:solidFill>
                <a:schemeClr val="lt1"/>
              </a:solidFill>
            </a:endParaRPr>
          </a:p>
        </p:txBody>
      </p:sp>
      <p:sp>
        <p:nvSpPr>
          <p:cNvPr id="1533" name="Google Shape;1533;p49"/>
          <p:cNvSpPr/>
          <p:nvPr/>
        </p:nvSpPr>
        <p:spPr>
          <a:xfrm>
            <a:off x="4249200" y="1435900"/>
            <a:ext cx="457200" cy="4572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2</a:t>
            </a:r>
            <a:endParaRPr>
              <a:solidFill>
                <a:schemeClr val="lt1"/>
              </a:solidFill>
            </a:endParaRPr>
          </a:p>
        </p:txBody>
      </p:sp>
      <p:pic>
        <p:nvPicPr>
          <p:cNvPr id="1534" name="Google Shape;1534;p49" descr="staff icon vector. Isolated contour symbol illustration (Provided by Getty Images)"/>
          <p:cNvPicPr preferRelativeResize="0"/>
          <p:nvPr/>
        </p:nvPicPr>
        <p:blipFill rotWithShape="1">
          <a:blip r:embed="rId3">
            <a:alphaModFix/>
          </a:blip>
          <a:srcRect/>
          <a:stretch/>
        </p:blipFill>
        <p:spPr>
          <a:xfrm>
            <a:off x="1216500" y="2049116"/>
            <a:ext cx="1828800" cy="1828800"/>
          </a:xfrm>
          <a:prstGeom prst="ellipse">
            <a:avLst/>
          </a:prstGeom>
          <a:noFill/>
          <a:ln>
            <a:noFill/>
          </a:ln>
        </p:spPr>
      </p:pic>
      <p:pic>
        <p:nvPicPr>
          <p:cNvPr id="1535" name="Google Shape;1535;p49" descr="Cell phone vector, Electronic device line icon editable stroke (Provided by Getty Images)"/>
          <p:cNvPicPr preferRelativeResize="0"/>
          <p:nvPr/>
        </p:nvPicPr>
        <p:blipFill>
          <a:blip r:embed="rId4">
            <a:alphaModFix/>
          </a:blip>
          <a:stretch>
            <a:fillRect/>
          </a:stretch>
        </p:blipFill>
        <p:spPr>
          <a:xfrm>
            <a:off x="5205047" y="2049116"/>
            <a:ext cx="1828800" cy="1828800"/>
          </a:xfrm>
          <a:prstGeom prst="ellipse">
            <a:avLst/>
          </a:prstGeom>
          <a:noFill/>
          <a:ln>
            <a:noFill/>
          </a:ln>
        </p:spPr>
      </p:pic>
      <p:sp>
        <p:nvSpPr>
          <p:cNvPr id="1536" name="Google Shape;1536;p49"/>
          <p:cNvSpPr txBox="1"/>
          <p:nvPr/>
        </p:nvSpPr>
        <p:spPr>
          <a:xfrm>
            <a:off x="311700" y="4286250"/>
            <a:ext cx="7256100" cy="37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i="1">
                <a:solidFill>
                  <a:schemeClr val="dk1"/>
                </a:solidFill>
                <a:latin typeface="Abel"/>
                <a:ea typeface="Abel"/>
                <a:cs typeface="Abel"/>
                <a:sym typeface="Abel"/>
              </a:rPr>
              <a:t>Key stakeholders</a:t>
            </a:r>
            <a:r>
              <a:rPr lang="en" sz="1600">
                <a:solidFill>
                  <a:schemeClr val="dk1"/>
                </a:solidFill>
                <a:latin typeface="Abel"/>
                <a:ea typeface="Abel"/>
                <a:cs typeface="Abel"/>
                <a:sym typeface="Abel"/>
              </a:rPr>
              <a:t>: students, parents, teachers, administrators, legislators</a:t>
            </a:r>
            <a:endParaRPr sz="1600">
              <a:solidFill>
                <a:schemeClr val="dk1"/>
              </a:solidFill>
              <a:latin typeface="Abel"/>
              <a:ea typeface="Abel"/>
              <a:cs typeface="Abel"/>
              <a:sym typeface="Abe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0"/>
        <p:cNvGrpSpPr/>
        <p:nvPr/>
      </p:nvGrpSpPr>
      <p:grpSpPr>
        <a:xfrm>
          <a:off x="0" y="0"/>
          <a:ext cx="0" cy="0"/>
          <a:chOff x="0" y="0"/>
          <a:chExt cx="0" cy="0"/>
        </a:xfrm>
      </p:grpSpPr>
      <p:sp>
        <p:nvSpPr>
          <p:cNvPr id="1541" name="Google Shape;1541;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a:latin typeface="Julius Sans One"/>
                <a:ea typeface="Julius Sans One"/>
                <a:cs typeface="Julius Sans One"/>
                <a:sym typeface="Julius Sans One"/>
              </a:rPr>
              <a:t>Root Cause Analysis:  Lack of community</a:t>
            </a:r>
            <a:endParaRPr sz="2800">
              <a:latin typeface="Julius Sans One"/>
              <a:ea typeface="Julius Sans One"/>
              <a:cs typeface="Julius Sans One"/>
              <a:sym typeface="Julius Sans One"/>
            </a:endParaRPr>
          </a:p>
        </p:txBody>
      </p:sp>
      <p:sp>
        <p:nvSpPr>
          <p:cNvPr id="1542" name="Google Shape;1542;p50"/>
          <p:cNvSpPr txBox="1"/>
          <p:nvPr/>
        </p:nvSpPr>
        <p:spPr>
          <a:xfrm>
            <a:off x="0" y="1345600"/>
            <a:ext cx="9021900" cy="4022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600" b="1">
                <a:solidFill>
                  <a:schemeClr val="dk1"/>
                </a:solidFill>
                <a:latin typeface="Abel"/>
                <a:ea typeface="Abel"/>
                <a:cs typeface="Abel"/>
                <a:sym typeface="Abel"/>
              </a:rPr>
              <a:t>↓</a:t>
            </a:r>
            <a:r>
              <a:rPr lang="en" sz="2600">
                <a:solidFill>
                  <a:schemeClr val="dk1"/>
                </a:solidFill>
                <a:latin typeface="Abel"/>
                <a:ea typeface="Abel"/>
                <a:cs typeface="Abel"/>
                <a:sym typeface="Abel"/>
              </a:rPr>
              <a:t> motivation &amp; participation</a:t>
            </a:r>
            <a:endParaRPr sz="2600">
              <a:solidFill>
                <a:schemeClr val="dk1"/>
              </a:solidFill>
              <a:latin typeface="Abel"/>
              <a:ea typeface="Abel"/>
              <a:cs typeface="Abel"/>
              <a:sym typeface="Abel"/>
            </a:endParaRPr>
          </a:p>
          <a:p>
            <a:pPr marL="0" lvl="0" indent="0" algn="ctr" rtl="0">
              <a:lnSpc>
                <a:spcPct val="115000"/>
              </a:lnSpc>
              <a:spcBef>
                <a:spcPts val="0"/>
              </a:spcBef>
              <a:spcAft>
                <a:spcPts val="0"/>
              </a:spcAft>
              <a:buNone/>
            </a:pPr>
            <a:endParaRPr sz="2600">
              <a:solidFill>
                <a:schemeClr val="dk1"/>
              </a:solidFill>
              <a:latin typeface="Abel"/>
              <a:ea typeface="Abel"/>
              <a:cs typeface="Abel"/>
              <a:sym typeface="Abel"/>
            </a:endParaRPr>
          </a:p>
          <a:p>
            <a:pPr marL="0" lvl="0" indent="0" algn="ctr" rtl="0">
              <a:lnSpc>
                <a:spcPct val="115000"/>
              </a:lnSpc>
              <a:spcBef>
                <a:spcPts val="0"/>
              </a:spcBef>
              <a:spcAft>
                <a:spcPts val="0"/>
              </a:spcAft>
              <a:buNone/>
            </a:pPr>
            <a:r>
              <a:rPr lang="en" sz="2600" b="1">
                <a:solidFill>
                  <a:schemeClr val="dk1"/>
                </a:solidFill>
                <a:latin typeface="Abel"/>
                <a:ea typeface="Abel"/>
                <a:cs typeface="Abel"/>
                <a:sym typeface="Abel"/>
              </a:rPr>
              <a:t>↓</a:t>
            </a:r>
            <a:r>
              <a:rPr lang="en" sz="2600">
                <a:solidFill>
                  <a:schemeClr val="dk1"/>
                </a:solidFill>
                <a:latin typeface="Abel"/>
                <a:ea typeface="Abel"/>
                <a:cs typeface="Abel"/>
                <a:sym typeface="Abel"/>
              </a:rPr>
              <a:t> mental health and wellness</a:t>
            </a:r>
            <a:endParaRPr sz="2600">
              <a:solidFill>
                <a:schemeClr val="dk1"/>
              </a:solidFill>
              <a:latin typeface="Abel"/>
              <a:ea typeface="Abel"/>
              <a:cs typeface="Abel"/>
              <a:sym typeface="Abel"/>
            </a:endParaRPr>
          </a:p>
          <a:p>
            <a:pPr marL="0" lvl="0" indent="0" algn="ctr" rtl="0">
              <a:lnSpc>
                <a:spcPct val="115000"/>
              </a:lnSpc>
              <a:spcBef>
                <a:spcPts val="0"/>
              </a:spcBef>
              <a:spcAft>
                <a:spcPts val="0"/>
              </a:spcAft>
              <a:buNone/>
            </a:pPr>
            <a:endParaRPr sz="2600">
              <a:solidFill>
                <a:schemeClr val="dk1"/>
              </a:solidFill>
              <a:latin typeface="Abel"/>
              <a:ea typeface="Abel"/>
              <a:cs typeface="Abel"/>
              <a:sym typeface="Abel"/>
            </a:endParaRPr>
          </a:p>
          <a:p>
            <a:pPr marL="0" lvl="0" indent="0" algn="ctr" rtl="0">
              <a:lnSpc>
                <a:spcPct val="115000"/>
              </a:lnSpc>
              <a:spcBef>
                <a:spcPts val="0"/>
              </a:spcBef>
              <a:spcAft>
                <a:spcPts val="0"/>
              </a:spcAft>
              <a:buNone/>
            </a:pPr>
            <a:r>
              <a:rPr lang="en" sz="2600" b="1">
                <a:solidFill>
                  <a:schemeClr val="dk1"/>
                </a:solidFill>
                <a:latin typeface="Abel"/>
                <a:ea typeface="Abel"/>
                <a:cs typeface="Abel"/>
                <a:sym typeface="Abel"/>
              </a:rPr>
              <a:t>↑</a:t>
            </a:r>
            <a:r>
              <a:rPr lang="en" sz="2600">
                <a:solidFill>
                  <a:schemeClr val="dk1"/>
                </a:solidFill>
                <a:latin typeface="Abel"/>
                <a:ea typeface="Abel"/>
                <a:cs typeface="Abel"/>
                <a:sym typeface="Abel"/>
              </a:rPr>
              <a:t> withdrawal &amp; dropout risk</a:t>
            </a:r>
            <a:endParaRPr sz="2600">
              <a:solidFill>
                <a:schemeClr val="dk1"/>
              </a:solidFill>
              <a:latin typeface="Abel"/>
              <a:ea typeface="Abel"/>
              <a:cs typeface="Abel"/>
              <a:sym typeface="Abel"/>
            </a:endParaRPr>
          </a:p>
          <a:p>
            <a:pPr marL="0" lvl="0" indent="0" algn="ctr" rtl="0">
              <a:lnSpc>
                <a:spcPct val="115000"/>
              </a:lnSpc>
              <a:spcBef>
                <a:spcPts val="0"/>
              </a:spcBef>
              <a:spcAft>
                <a:spcPts val="0"/>
              </a:spcAft>
              <a:buNone/>
            </a:pPr>
            <a:endParaRPr sz="2600">
              <a:solidFill>
                <a:schemeClr val="dk1"/>
              </a:solidFill>
              <a:latin typeface="Abel"/>
              <a:ea typeface="Abel"/>
              <a:cs typeface="Abel"/>
              <a:sym typeface="Abel"/>
            </a:endParaRPr>
          </a:p>
          <a:p>
            <a:pPr marL="0" lvl="0" indent="0" algn="ctr" rtl="0">
              <a:lnSpc>
                <a:spcPct val="115000"/>
              </a:lnSpc>
              <a:spcBef>
                <a:spcPts val="0"/>
              </a:spcBef>
              <a:spcAft>
                <a:spcPts val="0"/>
              </a:spcAft>
              <a:buNone/>
            </a:pPr>
            <a:r>
              <a:rPr lang="en" sz="2600" b="1">
                <a:solidFill>
                  <a:srgbClr val="FF0000"/>
                </a:solidFill>
                <a:latin typeface="Abel"/>
                <a:ea typeface="Abel"/>
                <a:cs typeface="Abel"/>
                <a:sym typeface="Abel"/>
              </a:rPr>
              <a:t>↑</a:t>
            </a:r>
            <a:r>
              <a:rPr lang="en" sz="2600">
                <a:solidFill>
                  <a:schemeClr val="dk1"/>
                </a:solidFill>
                <a:latin typeface="Abel"/>
                <a:ea typeface="Abel"/>
                <a:cs typeface="Abel"/>
                <a:sym typeface="Abel"/>
              </a:rPr>
              <a:t> Loneliness = </a:t>
            </a:r>
            <a:r>
              <a:rPr lang="en" sz="2600" b="1">
                <a:solidFill>
                  <a:srgbClr val="FF0000"/>
                </a:solidFill>
                <a:latin typeface="Abel"/>
                <a:ea typeface="Abel"/>
                <a:cs typeface="Abel"/>
                <a:sym typeface="Abel"/>
              </a:rPr>
              <a:t>↓</a:t>
            </a:r>
            <a:r>
              <a:rPr lang="en" sz="2600">
                <a:solidFill>
                  <a:schemeClr val="dk1"/>
                </a:solidFill>
                <a:latin typeface="Abel"/>
                <a:ea typeface="Abel"/>
                <a:cs typeface="Abel"/>
                <a:sym typeface="Abel"/>
              </a:rPr>
              <a:t> engagement =  </a:t>
            </a:r>
            <a:r>
              <a:rPr lang="en" sz="2600" b="1">
                <a:solidFill>
                  <a:srgbClr val="FF0000"/>
                </a:solidFill>
                <a:latin typeface="Abel"/>
                <a:ea typeface="Abel"/>
                <a:cs typeface="Abel"/>
                <a:sym typeface="Abel"/>
              </a:rPr>
              <a:t>↓</a:t>
            </a:r>
            <a:r>
              <a:rPr lang="en" sz="2600">
                <a:solidFill>
                  <a:schemeClr val="dk1"/>
                </a:solidFill>
                <a:latin typeface="Abel"/>
                <a:ea typeface="Abel"/>
                <a:cs typeface="Abel"/>
                <a:sym typeface="Abel"/>
              </a:rPr>
              <a:t>achievement</a:t>
            </a:r>
            <a:endParaRPr sz="2600">
              <a:solidFill>
                <a:schemeClr val="dk1"/>
              </a:solidFill>
              <a:latin typeface="Abel"/>
              <a:ea typeface="Abel"/>
              <a:cs typeface="Abel"/>
              <a:sym typeface="Abel"/>
            </a:endParaRPr>
          </a:p>
          <a:p>
            <a:pPr marL="0" lvl="0" indent="0" algn="l" rtl="0">
              <a:lnSpc>
                <a:spcPct val="115000"/>
              </a:lnSpc>
              <a:spcBef>
                <a:spcPts val="1200"/>
              </a:spcBef>
              <a:spcAft>
                <a:spcPts val="0"/>
              </a:spcAft>
              <a:buNone/>
            </a:pPr>
            <a:endParaRPr sz="3000">
              <a:solidFill>
                <a:schemeClr val="dk1"/>
              </a:solidFill>
            </a:endParaRPr>
          </a:p>
        </p:txBody>
      </p:sp>
      <p:pic>
        <p:nvPicPr>
          <p:cNvPr id="1543" name="Google Shape;1543;p50"/>
          <p:cNvPicPr preferRelativeResize="0"/>
          <p:nvPr/>
        </p:nvPicPr>
        <p:blipFill>
          <a:blip r:embed="rId3">
            <a:alphaModFix/>
          </a:blip>
          <a:stretch>
            <a:fillRect/>
          </a:stretch>
        </p:blipFill>
        <p:spPr>
          <a:xfrm>
            <a:off x="378261" y="1274424"/>
            <a:ext cx="649375" cy="649375"/>
          </a:xfrm>
          <a:prstGeom prst="rect">
            <a:avLst/>
          </a:prstGeom>
          <a:noFill/>
          <a:ln>
            <a:noFill/>
          </a:ln>
        </p:spPr>
      </p:pic>
      <p:pic>
        <p:nvPicPr>
          <p:cNvPr id="1544" name="Google Shape;1544;p50"/>
          <p:cNvPicPr preferRelativeResize="0"/>
          <p:nvPr/>
        </p:nvPicPr>
        <p:blipFill>
          <a:blip r:embed="rId4">
            <a:alphaModFix/>
          </a:blip>
          <a:stretch>
            <a:fillRect/>
          </a:stretch>
        </p:blipFill>
        <p:spPr>
          <a:xfrm>
            <a:off x="378261" y="3130716"/>
            <a:ext cx="649375" cy="649375"/>
          </a:xfrm>
          <a:prstGeom prst="rect">
            <a:avLst/>
          </a:prstGeom>
          <a:noFill/>
          <a:ln>
            <a:noFill/>
          </a:ln>
        </p:spPr>
      </p:pic>
      <p:pic>
        <p:nvPicPr>
          <p:cNvPr id="1545" name="Google Shape;1545;p50"/>
          <p:cNvPicPr preferRelativeResize="0"/>
          <p:nvPr/>
        </p:nvPicPr>
        <p:blipFill>
          <a:blip r:embed="rId5">
            <a:alphaModFix/>
          </a:blip>
          <a:stretch>
            <a:fillRect/>
          </a:stretch>
        </p:blipFill>
        <p:spPr>
          <a:xfrm>
            <a:off x="311700" y="3983425"/>
            <a:ext cx="782475" cy="782475"/>
          </a:xfrm>
          <a:prstGeom prst="rect">
            <a:avLst/>
          </a:prstGeom>
          <a:noFill/>
          <a:ln>
            <a:noFill/>
          </a:ln>
        </p:spPr>
      </p:pic>
      <p:pic>
        <p:nvPicPr>
          <p:cNvPr id="1546" name="Google Shape;1546;p50"/>
          <p:cNvPicPr preferRelativeResize="0"/>
          <p:nvPr/>
        </p:nvPicPr>
        <p:blipFill>
          <a:blip r:embed="rId6">
            <a:alphaModFix/>
          </a:blip>
          <a:stretch>
            <a:fillRect/>
          </a:stretch>
        </p:blipFill>
        <p:spPr>
          <a:xfrm>
            <a:off x="311700" y="2144924"/>
            <a:ext cx="782476" cy="7824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0"/>
        <p:cNvGrpSpPr/>
        <p:nvPr/>
      </p:nvGrpSpPr>
      <p:grpSpPr>
        <a:xfrm>
          <a:off x="0" y="0"/>
          <a:ext cx="0" cy="0"/>
          <a:chOff x="0" y="0"/>
          <a:chExt cx="0" cy="0"/>
        </a:xfrm>
      </p:grpSpPr>
      <p:sp>
        <p:nvSpPr>
          <p:cNvPr id="1551" name="Google Shape;1551;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800">
                <a:latin typeface="Julius Sans One"/>
                <a:ea typeface="Julius Sans One"/>
                <a:cs typeface="Julius Sans One"/>
                <a:sym typeface="Julius Sans One"/>
              </a:rPr>
              <a:t>Root Cause Analysis:  Lack of community</a:t>
            </a:r>
            <a:endParaRPr sz="2800">
              <a:latin typeface="Julius Sans One"/>
              <a:ea typeface="Julius Sans One"/>
              <a:cs typeface="Julius Sans One"/>
              <a:sym typeface="Julius Sans One"/>
            </a:endParaRPr>
          </a:p>
          <a:p>
            <a:pPr marL="0" lvl="0" indent="0" algn="l" rtl="0">
              <a:spcBef>
                <a:spcPts val="0"/>
              </a:spcBef>
              <a:spcAft>
                <a:spcPts val="0"/>
              </a:spcAft>
              <a:buNone/>
            </a:pPr>
            <a:endParaRPr/>
          </a:p>
        </p:txBody>
      </p:sp>
      <p:sp>
        <p:nvSpPr>
          <p:cNvPr id="1552" name="Google Shape;1552;p51"/>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chemeClr val="dk1"/>
                </a:solidFill>
                <a:latin typeface="Abel"/>
                <a:ea typeface="Abel"/>
                <a:cs typeface="Abel"/>
                <a:sym typeface="Abel"/>
              </a:rPr>
              <a:t>Declining work quality (~70%) linked to reduced social interaction (72%)</a:t>
            </a:r>
            <a:endParaRPr sz="3000">
              <a:solidFill>
                <a:schemeClr val="dk1"/>
              </a:solidFill>
              <a:latin typeface="Abel"/>
              <a:ea typeface="Abel"/>
              <a:cs typeface="Abel"/>
              <a:sym typeface="Abel"/>
            </a:endParaRPr>
          </a:p>
          <a:p>
            <a:pPr marL="0" lvl="0" indent="0" algn="l" rtl="0">
              <a:spcBef>
                <a:spcPts val="0"/>
              </a:spcBef>
              <a:spcAft>
                <a:spcPts val="0"/>
              </a:spcAft>
              <a:buNone/>
            </a:pPr>
            <a:endParaRPr sz="3000">
              <a:solidFill>
                <a:schemeClr val="dk1"/>
              </a:solidFill>
              <a:latin typeface="Abel"/>
              <a:ea typeface="Abel"/>
              <a:cs typeface="Abel"/>
              <a:sym typeface="Abel"/>
            </a:endParaRPr>
          </a:p>
          <a:p>
            <a:pPr marL="0" lvl="0" indent="0" algn="l" rtl="0">
              <a:spcBef>
                <a:spcPts val="0"/>
              </a:spcBef>
              <a:spcAft>
                <a:spcPts val="0"/>
              </a:spcAft>
              <a:buNone/>
            </a:pPr>
            <a:r>
              <a:rPr lang="en" sz="3000">
                <a:solidFill>
                  <a:schemeClr val="dk1"/>
                </a:solidFill>
                <a:latin typeface="Abel"/>
                <a:ea typeface="Abel"/>
                <a:cs typeface="Abel"/>
                <a:sym typeface="Abel"/>
              </a:rPr>
              <a:t>Anxiety and Depression rates nearly doubled </a:t>
            </a:r>
            <a:endParaRPr sz="3000">
              <a:solidFill>
                <a:schemeClr val="dk1"/>
              </a:solidFill>
              <a:latin typeface="Abel"/>
              <a:ea typeface="Abel"/>
              <a:cs typeface="Abel"/>
              <a:sym typeface="Abel"/>
            </a:endParaRPr>
          </a:p>
          <a:p>
            <a:pPr marL="0" lvl="0" indent="0" algn="l" rtl="0">
              <a:spcBef>
                <a:spcPts val="0"/>
              </a:spcBef>
              <a:spcAft>
                <a:spcPts val="0"/>
              </a:spcAft>
              <a:buNone/>
            </a:pPr>
            <a:endParaRPr>
              <a:latin typeface="Abel"/>
              <a:ea typeface="Abel"/>
              <a:cs typeface="Abel"/>
              <a:sym typeface="Abel"/>
            </a:endParaRPr>
          </a:p>
        </p:txBody>
      </p:sp>
      <p:pic>
        <p:nvPicPr>
          <p:cNvPr id="1553" name="Google Shape;1553;p51"/>
          <p:cNvPicPr preferRelativeResize="0"/>
          <p:nvPr/>
        </p:nvPicPr>
        <p:blipFill>
          <a:blip r:embed="rId3">
            <a:alphaModFix/>
          </a:blip>
          <a:stretch>
            <a:fillRect/>
          </a:stretch>
        </p:blipFill>
        <p:spPr>
          <a:xfrm>
            <a:off x="5420175" y="1236900"/>
            <a:ext cx="3247551" cy="324755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rensic Psychology by Slidesgo">
  <a:themeElements>
    <a:clrScheme name="Simple Light">
      <a:dk1>
        <a:srgbClr val="1C1F24"/>
      </a:dk1>
      <a:lt1>
        <a:srgbClr val="F3F3F4"/>
      </a:lt1>
      <a:dk2>
        <a:srgbClr val="BBDDDE"/>
      </a:dk2>
      <a:lt2>
        <a:srgbClr val="B5CBE5"/>
      </a:lt2>
      <a:accent1>
        <a:srgbClr val="E1E5EB"/>
      </a:accent1>
      <a:accent2>
        <a:srgbClr val="FFFFFF"/>
      </a:accent2>
      <a:accent3>
        <a:srgbClr val="FFFFF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orensic Psychology by Slidesgo">
  <a:themeElements>
    <a:clrScheme name="Simple Light">
      <a:dk1>
        <a:srgbClr val="1C1F24"/>
      </a:dk1>
      <a:lt1>
        <a:srgbClr val="F3F3F4"/>
      </a:lt1>
      <a:dk2>
        <a:srgbClr val="BBDDDE"/>
      </a:dk2>
      <a:lt2>
        <a:srgbClr val="B5CBE5"/>
      </a:lt2>
      <a:accent1>
        <a:srgbClr val="E1E5EB"/>
      </a:accent1>
      <a:accent2>
        <a:srgbClr val="FFFFFF"/>
      </a:accent2>
      <a:accent3>
        <a:srgbClr val="FFFFF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49FA41C0EED848ABE1379992DA5E17" ma:contentTypeVersion="15" ma:contentTypeDescription="Create a new document." ma:contentTypeScope="" ma:versionID="0f3c282c20d2bb2eaf043b76b6a6d8ce">
  <xsd:schema xmlns:xsd="http://www.w3.org/2001/XMLSchema" xmlns:xs="http://www.w3.org/2001/XMLSchema" xmlns:p="http://schemas.microsoft.com/office/2006/metadata/properties" xmlns:ns2="3242b752-d3ac-4981-8ccb-5cdf173f40c7" xmlns:ns3="287f30cc-5118-44d3-adb7-86f29bb6c057" targetNamespace="http://schemas.microsoft.com/office/2006/metadata/properties" ma:root="true" ma:fieldsID="33d66eb509ea1bdcf1259b47f4e73e68" ns2:_="" ns3:_="">
    <xsd:import namespace="3242b752-d3ac-4981-8ccb-5cdf173f40c7"/>
    <xsd:import namespace="287f30cc-5118-44d3-adb7-86f29bb6c05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42b752-d3ac-4981-8ccb-5cdf173f40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2802cc5-2881-4dd7-9d75-38905e9cf7fb"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87f30cc-5118-44d3-adb7-86f29bb6c05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7be76fed-44d7-47df-aa9d-7aef350786e1}" ma:internalName="TaxCatchAll" ma:showField="CatchAllData" ma:web="287f30cc-5118-44d3-adb7-86f29bb6c0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242b752-d3ac-4981-8ccb-5cdf173f40c7">
      <Terms xmlns="http://schemas.microsoft.com/office/infopath/2007/PartnerControls"/>
    </lcf76f155ced4ddcb4097134ff3c332f>
    <TaxCatchAll xmlns="287f30cc-5118-44d3-adb7-86f29bb6c057" xsi:nil="true"/>
  </documentManagement>
</p:properties>
</file>

<file path=customXml/itemProps1.xml><?xml version="1.0" encoding="utf-8"?>
<ds:datastoreItem xmlns:ds="http://schemas.openxmlformats.org/officeDocument/2006/customXml" ds:itemID="{8F47C422-F2A8-4672-8D0C-47E3D0C9413C}"/>
</file>

<file path=customXml/itemProps2.xml><?xml version="1.0" encoding="utf-8"?>
<ds:datastoreItem xmlns:ds="http://schemas.openxmlformats.org/officeDocument/2006/customXml" ds:itemID="{AD213698-8961-4837-95A6-DB73E229EEB4}"/>
</file>

<file path=customXml/itemProps3.xml><?xml version="1.0" encoding="utf-8"?>
<ds:datastoreItem xmlns:ds="http://schemas.openxmlformats.org/officeDocument/2006/customXml" ds:itemID="{FD2808E3-AD8F-4EB5-91DF-29C8E77A4953}"/>
</file>

<file path=docProps/app.xml><?xml version="1.0" encoding="utf-8"?>
<Properties xmlns="http://schemas.openxmlformats.org/officeDocument/2006/extended-properties" xmlns:vt="http://schemas.openxmlformats.org/officeDocument/2006/docPropsVTypes">
  <TotalTime>0</TotalTime>
  <Words>2188</Words>
  <Application>Microsoft Macintosh PowerPoint</Application>
  <PresentationFormat>On-screen Show (16:9)</PresentationFormat>
  <Paragraphs>289</Paragraphs>
  <Slides>23</Slides>
  <Notes>23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23</vt:i4>
      </vt:variant>
    </vt:vector>
  </HeadingPairs>
  <TitlesOfParts>
    <vt:vector size="31" baseType="lpstr">
      <vt:lpstr>Julius Sans One</vt:lpstr>
      <vt:lpstr>Abel</vt:lpstr>
      <vt:lpstr>Lexend</vt:lpstr>
      <vt:lpstr>Noto Sans Symbols</vt:lpstr>
      <vt:lpstr>Arial</vt:lpstr>
      <vt:lpstr>Simple Light</vt:lpstr>
      <vt:lpstr>Forensic Psychology by Slidesgo</vt:lpstr>
      <vt:lpstr>Forensic Psychology by Slidesgo</vt:lpstr>
      <vt:lpstr>Post-COVID Disengagement</vt:lpstr>
      <vt:lpstr>PowerPoint Presentation</vt:lpstr>
      <vt:lpstr>Pillars of High-Quality Education</vt:lpstr>
      <vt:lpstr>PowerPoint Presentation</vt:lpstr>
      <vt:lpstr>The Threat</vt:lpstr>
      <vt:lpstr>The Threat</vt:lpstr>
      <vt:lpstr>PowerPoint Presentation</vt:lpstr>
      <vt:lpstr>Root Cause Analysis:  Lack of community</vt:lpstr>
      <vt:lpstr>Root Cause Analysis:  Lack of community </vt:lpstr>
      <vt:lpstr>Root Cause Analysis - Technological Overload</vt:lpstr>
      <vt:lpstr>RISE Framework</vt:lpstr>
      <vt:lpstr>RISE Framework</vt:lpstr>
      <vt:lpstr>RISE Framework</vt:lpstr>
      <vt:lpstr>RISE Framework</vt:lpstr>
      <vt:lpstr>RISE Framework</vt:lpstr>
      <vt:lpstr>Class</vt:lpstr>
      <vt:lpstr>School</vt:lpstr>
      <vt:lpstr>District</vt:lpstr>
      <vt:lpstr>Community</vt:lpstr>
      <vt:lpstr>State  </vt:lpstr>
      <vt:lpstr>Feasibility and Risks</vt:lpstr>
      <vt:lpstr>Call to Action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Jessica Follett</cp:lastModifiedBy>
  <cp:revision>1</cp:revision>
  <dcterms:modified xsi:type="dcterms:W3CDTF">2026-04-12T18:38:30Z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0x0101007B49FA41C0EED848ABE1379992DA5E17</vt:lpwstr>
  </property>
</Properties>
</file>