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818F56-A9C3-0C41-A7EF-337BFEBF2230}" type="datetimeFigureOut">
              <a:rPr lang="en-US" smtClean="0"/>
              <a:t>4/13/24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62C43E-5FBA-5D4A-8348-8FA15A482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647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62C43E-5FBA-5D4A-8348-8FA15A48256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638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4/13/24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4/13/24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4/13/24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4/13/24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4/13/24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4/13/24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4/13/24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4/13/24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4/13/24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4/13/24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4/13/24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4/13/24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9BB5F-8435-5B6A-1DCF-2175428B1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DEI Informed Dialogic Practices in the Voice Studio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E6CA30-7F91-A75D-439E-2293193A31E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accent5"/>
                </a:solidFill>
              </a:rPr>
              <a:t>Talking about Technique</a:t>
            </a:r>
            <a:br>
              <a:rPr lang="en-US" b="1" dirty="0">
                <a:solidFill>
                  <a:schemeClr val="accent5"/>
                </a:solidFill>
              </a:rPr>
            </a:br>
            <a:endParaRPr lang="en-US" b="1" dirty="0">
              <a:solidFill>
                <a:schemeClr val="accent5"/>
              </a:solidFill>
            </a:endParaRPr>
          </a:p>
          <a:p>
            <a:pPr lvl="1"/>
            <a:r>
              <a:rPr lang="en-US" dirty="0"/>
              <a:t>Each student is THE expert on their body</a:t>
            </a:r>
          </a:p>
          <a:p>
            <a:pPr lvl="1"/>
            <a:r>
              <a:rPr lang="en-US" dirty="0"/>
              <a:t>Their body is different than mine</a:t>
            </a:r>
          </a:p>
          <a:p>
            <a:pPr lvl="1"/>
            <a:r>
              <a:rPr lang="en-US" dirty="0"/>
              <a:t>Craft technique instruction that begins with an invitation to tell me and other students what they already know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36693E-5853-BFE0-D46D-614E73F9D2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25403" y="2285998"/>
            <a:ext cx="4447786" cy="41778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5"/>
                </a:solidFill>
              </a:rPr>
              <a:t>Selecting Repertoire</a:t>
            </a:r>
          </a:p>
          <a:p>
            <a:pPr lvl="1"/>
            <a:r>
              <a:rPr lang="en-US" dirty="0"/>
              <a:t>All students have different cultural backgrounds</a:t>
            </a:r>
          </a:p>
          <a:p>
            <a:pPr lvl="1"/>
            <a:r>
              <a:rPr lang="en-US" dirty="0"/>
              <a:t>Not all backgrounds are equally represented in the Western Classical canon</a:t>
            </a:r>
          </a:p>
          <a:p>
            <a:pPr lvl="1"/>
            <a:r>
              <a:rPr lang="en-US" dirty="0"/>
              <a:t>Especially absent are the voices of POC and female artists</a:t>
            </a:r>
          </a:p>
          <a:p>
            <a:pPr lvl="1"/>
            <a:r>
              <a:rPr lang="en-US" dirty="0"/>
              <a:t>Elevate these artists and foster curiosity during discussions about repertoire and when assigning repertoire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0FA631-1CC3-8A75-3DD9-D478F1C2D687}"/>
              </a:ext>
            </a:extLst>
          </p:cNvPr>
          <p:cNvSpPr txBox="1"/>
          <p:nvPr/>
        </p:nvSpPr>
        <p:spPr>
          <a:xfrm>
            <a:off x="746234" y="6463861"/>
            <a:ext cx="34155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Alice Del Simone, DMA candidate</a:t>
            </a:r>
          </a:p>
        </p:txBody>
      </p:sp>
    </p:spTree>
    <p:extLst>
      <p:ext uri="{BB962C8B-B14F-4D97-AF65-F5344CB8AC3E}">
        <p14:creationId xmlns:p14="http://schemas.microsoft.com/office/powerpoint/2010/main" val="376255938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16</TotalTime>
  <Words>94</Words>
  <Application>Microsoft Macintosh PowerPoint</Application>
  <PresentationFormat>Widescreen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Aptos</vt:lpstr>
      <vt:lpstr>Franklin Gothic Book</vt:lpstr>
      <vt:lpstr>Crop</vt:lpstr>
      <vt:lpstr>DEI Informed Dialogic Practices in the Voice Studio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DEI Informed Dialogic Practices in the Voice Studio</dc:title>
  <dc:creator>Alice Del Simone</dc:creator>
  <cp:lastModifiedBy>Alice Del Simone</cp:lastModifiedBy>
  <cp:revision>3</cp:revision>
  <dcterms:created xsi:type="dcterms:W3CDTF">2024-04-14T00:56:03Z</dcterms:created>
  <dcterms:modified xsi:type="dcterms:W3CDTF">2024-04-14T01:12:09Z</dcterms:modified>
</cp:coreProperties>
</file>