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e7acb147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e7acb147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750" y="699075"/>
            <a:ext cx="5877900" cy="4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 Strategies: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1-</a:t>
            </a:r>
            <a:r>
              <a:rPr lang="en" sz="1700">
                <a:solidFill>
                  <a:schemeClr val="dk2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Create an Inclusive Classroom Climate:</a:t>
            </a:r>
            <a:endParaRPr sz="1700">
              <a:solidFill>
                <a:schemeClr val="dk2"/>
              </a:solidFill>
            </a:endParaRPr>
          </a:p>
          <a:p>
            <a:pPr indent="-1492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Acknowledge diverse identities as assets.</a:t>
            </a:r>
            <a:endParaRPr sz="1000">
              <a:solidFill>
                <a:schemeClr val="dk2"/>
              </a:solidFill>
            </a:endParaRPr>
          </a:p>
          <a:p>
            <a:pPr indent="-1492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Set norms for respectful dialogue.</a:t>
            </a:r>
            <a:endParaRPr sz="1000">
              <a:solidFill>
                <a:schemeClr val="dk2"/>
              </a:solidFill>
            </a:endParaRPr>
          </a:p>
          <a:p>
            <a:pPr indent="-1492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Reduce power imbalances to amplify marginalized voices.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2- Encourage Dialogic Engagement:</a:t>
            </a:r>
            <a:endParaRPr b="1" sz="1200">
              <a:solidFill>
                <a:schemeClr val="dk1"/>
              </a:solidFill>
            </a:endParaRPr>
          </a:p>
          <a:p>
            <a:pPr indent="-1555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Facilitate open-ended discussions</a:t>
            </a:r>
            <a:r>
              <a:rPr lang="en" sz="1000">
                <a:solidFill>
                  <a:schemeClr val="dk2"/>
                </a:solidFill>
              </a:rPr>
              <a:t>: 	</a:t>
            </a:r>
            <a:endParaRPr sz="10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e.g. Should we engineer organisms to combat climate change? 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                   What are the ethical implications of synthetic biology/genetic engineering?</a:t>
            </a:r>
            <a:endParaRPr sz="1100">
              <a:solidFill>
                <a:schemeClr val="dk2"/>
              </a:solidFill>
            </a:endParaRPr>
          </a:p>
          <a:p>
            <a:pPr indent="-1555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Encourage storytelling to connect concepts to lived realities: </a:t>
            </a:r>
            <a:endParaRPr sz="11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e.g. societal needs for synbio: accessible medical solutions to </a:t>
            </a:r>
            <a:endParaRPr sz="11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underrepresented communities.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3- Incorporate Equity-Centered Content:</a:t>
            </a:r>
            <a:endParaRPr b="1" sz="1200">
              <a:solidFill>
                <a:schemeClr val="dk1"/>
              </a:solidFill>
            </a:endParaRPr>
          </a:p>
          <a:p>
            <a:pPr indent="-177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Solve equity-related problems, such as designing low-cost diagnostic tools </a:t>
            </a:r>
            <a:endParaRPr sz="10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    for underserved regions, through project-based learning.</a:t>
            </a:r>
            <a:endParaRPr sz="1000">
              <a:solidFill>
                <a:schemeClr val="dk2"/>
              </a:solidFill>
            </a:endParaRPr>
          </a:p>
          <a:p>
            <a:pPr indent="-177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Critically analyze biases in synthetic biology research, e.g. unequal access to biotech advancements.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4-</a:t>
            </a:r>
            <a:r>
              <a:rPr lang="en" sz="1000">
                <a:solidFill>
                  <a:schemeClr val="dk2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Practice Active Listening:</a:t>
            </a:r>
            <a:endParaRPr b="1" sz="1200">
              <a:solidFill>
                <a:schemeClr val="dk1"/>
              </a:solidFill>
            </a:endParaRPr>
          </a:p>
          <a:p>
            <a:pPr indent="-177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Maintain Eye contact to show engagement.</a:t>
            </a:r>
            <a:endParaRPr sz="1000">
              <a:solidFill>
                <a:schemeClr val="dk2"/>
              </a:solidFill>
            </a:endParaRPr>
          </a:p>
          <a:p>
            <a:pPr indent="-177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Paraphrase and summarize students’ contributions to discussions.</a:t>
            </a:r>
            <a:endParaRPr sz="1000">
              <a:solidFill>
                <a:schemeClr val="dk2"/>
              </a:solidFill>
            </a:endParaRPr>
          </a:p>
          <a:p>
            <a:pPr indent="-177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Ask clarifying questions to deepen the discussion.</a:t>
            </a:r>
            <a:endParaRPr sz="1000">
              <a:solidFill>
                <a:schemeClr val="dk2"/>
              </a:solidFill>
            </a:endParaRPr>
          </a:p>
          <a:p>
            <a:pPr indent="-177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>
                <a:solidFill>
                  <a:schemeClr val="dk2"/>
                </a:solidFill>
              </a:rPr>
              <a:t>Avoid interrupting students and acknowledge your biases.</a:t>
            </a:r>
            <a:endParaRPr sz="10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	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	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7575" y="45975"/>
            <a:ext cx="4638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Promoting Critical Thinking in Synthetic Biology through DEI-Informed Dialogic Practices 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	    Hatem Abdelrahman, Biomedical Engineering PhD Student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700" y="0"/>
            <a:ext cx="3692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779675" y="4395700"/>
            <a:ext cx="747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dk2"/>
                </a:solidFill>
              </a:rPr>
              <a:t>Reference: Adventures in synthetic biology by Drew Endy</a:t>
            </a:r>
            <a:endParaRPr i="1"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