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8f4a76515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8f4a76515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CE5CD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 amt="12000"/>
          </a:blip>
          <a:stretch>
            <a:fillRect/>
          </a:stretch>
        </p:blipFill>
        <p:spPr>
          <a:xfrm>
            <a:off x="1" y="0"/>
            <a:ext cx="9144001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type="title"/>
          </p:nvPr>
        </p:nvSpPr>
        <p:spPr>
          <a:xfrm>
            <a:off x="311700" y="1243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DEI Informed Dialogic Practices in Pre-service Music Education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24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Practice:</a:t>
            </a:r>
            <a:endParaRPr b="1" sz="1724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n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-engage students in practicing dialogue: </a:t>
            </a:r>
            <a:endParaRPr b="1" i="1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45720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-debate vs. discussion vs. dialogue</a:t>
            </a:r>
            <a:endParaRPr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45720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-sustained dialogue in examining own identity, power and positionality as educators</a:t>
            </a:r>
            <a:endParaRPr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45720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-intentional questioning in promoting intergroup dialogue and sustained dialogue</a:t>
            </a:r>
            <a:endParaRPr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n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-examining ways of teaching and learning music</a:t>
            </a:r>
            <a:endParaRPr b="1" i="1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-how to approach choosing repertoire</a:t>
            </a:r>
            <a:endParaRPr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-intentionality behind </a:t>
            </a:r>
            <a:r>
              <a:rPr lang="en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planning</a:t>
            </a:r>
            <a:r>
              <a:rPr lang="en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culturally sustaining lessons</a:t>
            </a:r>
            <a:endParaRPr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7" name="Google Shape;57;p1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b="1" lang="en" sz="159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Pedagogy:</a:t>
            </a:r>
            <a:endParaRPr b="1" sz="159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b="1" i="1" lang="en" sz="129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-constant reflection</a:t>
            </a:r>
            <a:endParaRPr b="1" i="1" sz="129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45720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en" sz="129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-being aware of bias, power and positionality in everyday interactions with students (internalized dominance and internalized oppression) </a:t>
            </a:r>
            <a:endParaRPr sz="129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b="1" i="1" lang="en" sz="129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-creating a classroom of belonging</a:t>
            </a:r>
            <a:endParaRPr b="1" i="1" sz="129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45720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en" sz="129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-ally vs. co-conspirator</a:t>
            </a:r>
            <a:endParaRPr sz="129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en" sz="129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-highlighting students’ unique values</a:t>
            </a:r>
            <a:endParaRPr sz="129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en" sz="129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-social justice pedagogy: </a:t>
            </a:r>
            <a:r>
              <a:rPr lang="en" sz="129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critical</a:t>
            </a:r>
            <a:r>
              <a:rPr lang="en" sz="129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analysis of historically oppressive structures and uplifting historically marginalized narratives</a:t>
            </a:r>
            <a:endParaRPr sz="129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rPr b="1" i="1" lang="en" sz="129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-music as a vehicle for social change </a:t>
            </a:r>
            <a:endParaRPr b="1" i="1" sz="129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0" y="4681800"/>
            <a:ext cx="6368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Christy Go, PhD student in Music Education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