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Caveat"/>
      <p:regular r:id="rId7"/>
      <p:bold r:id="rId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Caveat-regular.fntdata"/><Relationship Id="rId8" Type="http://schemas.openxmlformats.org/officeDocument/2006/relationships/font" Target="fonts/Caveat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213c2b1e70_0_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213c2b1e70_0_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3.jpg"/><Relationship Id="rId5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3727" l="4588" r="59369" t="55573"/>
          <a:stretch/>
        </p:blipFill>
        <p:spPr>
          <a:xfrm flipH="1" rot="-288415">
            <a:off x="7366881" y="3370087"/>
            <a:ext cx="2539013" cy="20871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7932725" y="4310350"/>
            <a:ext cx="8808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000">
                <a:solidFill>
                  <a:schemeClr val="lt1"/>
                </a:solidFill>
                <a:latin typeface="Caveat"/>
                <a:ea typeface="Caveat"/>
                <a:cs typeface="Caveat"/>
                <a:sym typeface="Caveat"/>
              </a:rPr>
              <a:t>-Razan</a:t>
            </a:r>
            <a:endParaRPr b="1" sz="2000">
              <a:solidFill>
                <a:schemeClr val="lt1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186911" y="250425"/>
            <a:ext cx="5306700" cy="62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9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Designing DEI-Informed Programming Labs</a:t>
            </a:r>
            <a:endParaRPr b="1" sz="19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grpSp>
        <p:nvGrpSpPr>
          <p:cNvPr id="57" name="Google Shape;57;p13"/>
          <p:cNvGrpSpPr/>
          <p:nvPr/>
        </p:nvGrpSpPr>
        <p:grpSpPr>
          <a:xfrm>
            <a:off x="5244325" y="817600"/>
            <a:ext cx="3382190" cy="2522269"/>
            <a:chOff x="248225" y="809375"/>
            <a:chExt cx="3382190" cy="2522269"/>
          </a:xfrm>
        </p:grpSpPr>
        <p:pic>
          <p:nvPicPr>
            <p:cNvPr id="58" name="Google Shape;58;p13"/>
            <p:cNvPicPr preferRelativeResize="0"/>
            <p:nvPr/>
          </p:nvPicPr>
          <p:blipFill rotWithShape="1">
            <a:blip r:embed="rId4">
              <a:alphaModFix/>
            </a:blip>
            <a:srcRect b="53581" l="44483" r="45116" t="31703"/>
            <a:stretch/>
          </p:blipFill>
          <p:spPr>
            <a:xfrm rot="333626">
              <a:off x="281265" y="2614354"/>
              <a:ext cx="318522" cy="44994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9" name="Google Shape;59;p13"/>
            <p:cNvPicPr preferRelativeResize="0"/>
            <p:nvPr/>
          </p:nvPicPr>
          <p:blipFill rotWithShape="1">
            <a:blip r:embed="rId4">
              <a:alphaModFix/>
            </a:blip>
            <a:srcRect b="76623" l="25893" r="63629" t="8661"/>
            <a:stretch/>
          </p:blipFill>
          <p:spPr>
            <a:xfrm flipH="1" rot="2132948">
              <a:off x="520303" y="2784247"/>
              <a:ext cx="348813" cy="492394"/>
            </a:xfrm>
            <a:prstGeom prst="teardrop">
              <a:avLst>
                <a:gd fmla="val 100000" name="adj"/>
              </a:avLst>
            </a:prstGeom>
            <a:noFill/>
            <a:ln>
              <a:noFill/>
            </a:ln>
          </p:spPr>
        </p:pic>
        <p:pic>
          <p:nvPicPr>
            <p:cNvPr id="60" name="Google Shape;60;p13"/>
            <p:cNvPicPr preferRelativeResize="0"/>
            <p:nvPr/>
          </p:nvPicPr>
          <p:blipFill rotWithShape="1">
            <a:blip r:embed="rId4">
              <a:alphaModFix/>
            </a:blip>
            <a:srcRect b="76623" l="7693" r="81270" t="8661"/>
            <a:stretch/>
          </p:blipFill>
          <p:spPr>
            <a:xfrm rot="-520592">
              <a:off x="2801258" y="2628469"/>
              <a:ext cx="424229" cy="58054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1" name="Google Shape;61;p13"/>
            <p:cNvPicPr preferRelativeResize="0"/>
            <p:nvPr/>
          </p:nvPicPr>
          <p:blipFill rotWithShape="1">
            <a:blip r:embed="rId4">
              <a:alphaModFix/>
            </a:blip>
            <a:srcRect b="76429" l="62875" r="26922" t="8855"/>
            <a:stretch/>
          </p:blipFill>
          <p:spPr>
            <a:xfrm flipH="1" rot="-424027">
              <a:off x="3203361" y="2628473"/>
              <a:ext cx="392161" cy="58051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2" name="Google Shape;62;p13"/>
            <p:cNvSpPr txBox="1"/>
            <p:nvPr/>
          </p:nvSpPr>
          <p:spPr>
            <a:xfrm>
              <a:off x="248962" y="1185827"/>
              <a:ext cx="3321900" cy="1852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-355600" lvl="0" marL="457200" rtl="0" algn="l">
                <a:spcBef>
                  <a:spcPts val="0"/>
                </a:spcBef>
                <a:spcAft>
                  <a:spcPts val="0"/>
                </a:spcAft>
                <a:buSzPts val="2000"/>
                <a:buFont typeface="Caveat"/>
                <a:buAutoNum type="arabicPeriod"/>
              </a:pPr>
              <a:r>
                <a:rPr b="1" lang="en-GB" sz="2000">
                  <a:latin typeface="Caveat"/>
                  <a:ea typeface="Caveat"/>
                  <a:cs typeface="Caveat"/>
                  <a:sym typeface="Caveat"/>
                </a:rPr>
                <a:t>Ask them to raise their hands rating their comfort with the material from 0 to 5.</a:t>
              </a:r>
              <a:endParaRPr b="1" sz="2000">
                <a:latin typeface="Caveat"/>
                <a:ea typeface="Caveat"/>
                <a:cs typeface="Caveat"/>
                <a:sym typeface="Caveat"/>
              </a:endParaRPr>
            </a:p>
            <a:p>
              <a:pPr indent="-355600" lvl="0" marL="457200" rtl="0" algn="l">
                <a:spcBef>
                  <a:spcPts val="1000"/>
                </a:spcBef>
                <a:spcAft>
                  <a:spcPts val="0"/>
                </a:spcAft>
                <a:buSzPts val="2000"/>
                <a:buFont typeface="Caveat"/>
                <a:buAutoNum type="arabicPeriod"/>
              </a:pPr>
              <a:r>
                <a:rPr b="1" lang="en-GB" sz="2000">
                  <a:latin typeface="Caveat"/>
                  <a:ea typeface="Caveat"/>
                  <a:cs typeface="Caveat"/>
                  <a:sym typeface="Caveat"/>
                </a:rPr>
                <a:t>Pair them so their combined comfort is as close to 5. </a:t>
              </a:r>
              <a:endParaRPr b="1" sz="2000">
                <a:latin typeface="Caveat"/>
                <a:ea typeface="Caveat"/>
                <a:cs typeface="Caveat"/>
                <a:sym typeface="Caveat"/>
              </a:endParaRPr>
            </a:p>
          </p:txBody>
        </p:sp>
        <p:pic>
          <p:nvPicPr>
            <p:cNvPr id="63" name="Google Shape;63;p13"/>
            <p:cNvPicPr preferRelativeResize="0"/>
            <p:nvPr/>
          </p:nvPicPr>
          <p:blipFill rotWithShape="1">
            <a:blip r:embed="rId4">
              <a:alphaModFix/>
            </a:blip>
            <a:srcRect b="76623" l="80302" r="7512" t="8661"/>
            <a:stretch/>
          </p:blipFill>
          <p:spPr>
            <a:xfrm rot="-847377">
              <a:off x="2662793" y="1837883"/>
              <a:ext cx="354912" cy="40658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4" name="Google Shape;64;p13"/>
            <p:cNvPicPr preferRelativeResize="0"/>
            <p:nvPr/>
          </p:nvPicPr>
          <p:blipFill rotWithShape="1">
            <a:blip r:embed="rId4">
              <a:alphaModFix/>
            </a:blip>
            <a:srcRect b="53001" l="81599" r="8917" t="34707"/>
            <a:stretch/>
          </p:blipFill>
          <p:spPr>
            <a:xfrm flipH="1" rot="1190886">
              <a:off x="2984789" y="1847228"/>
              <a:ext cx="315438" cy="387886"/>
            </a:xfrm>
            <a:prstGeom prst="ellipse">
              <a:avLst/>
            </a:prstGeom>
            <a:noFill/>
            <a:ln>
              <a:noFill/>
            </a:ln>
          </p:spPr>
        </p:pic>
        <p:sp>
          <p:nvSpPr>
            <p:cNvPr id="65" name="Google Shape;65;p13"/>
            <p:cNvSpPr txBox="1"/>
            <p:nvPr/>
          </p:nvSpPr>
          <p:spPr>
            <a:xfrm>
              <a:off x="248225" y="809375"/>
              <a:ext cx="3321900" cy="461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GB" sz="1800">
                  <a:solidFill>
                    <a:schemeClr val="lt1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Collaborative</a:t>
              </a:r>
              <a:r>
                <a:rPr b="1" lang="en-GB" sz="1800">
                  <a:solidFill>
                    <a:schemeClr val="lt1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 Grouping:</a:t>
              </a:r>
              <a:endParaRPr b="1" sz="1800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66" name="Google Shape;66;p13"/>
            <p:cNvSpPr/>
            <p:nvPr/>
          </p:nvSpPr>
          <p:spPr>
            <a:xfrm>
              <a:off x="261100" y="886625"/>
              <a:ext cx="3284700" cy="2386500"/>
            </a:xfrm>
            <a:prstGeom prst="rect">
              <a:avLst/>
            </a:prstGeom>
            <a:noFill/>
            <a:ln cap="flat" cmpd="sng" w="19050">
              <a:solidFill>
                <a:schemeClr val="dk1"/>
              </a:solidFill>
              <a:prstDash val="lgDashDot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cxnSp>
        <p:nvCxnSpPr>
          <p:cNvPr id="67" name="Google Shape;67;p13"/>
          <p:cNvCxnSpPr/>
          <p:nvPr/>
        </p:nvCxnSpPr>
        <p:spPr>
          <a:xfrm>
            <a:off x="142875" y="704850"/>
            <a:ext cx="5286300" cy="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8" name="Google Shape;68;p13"/>
          <p:cNvSpPr/>
          <p:nvPr/>
        </p:nvSpPr>
        <p:spPr>
          <a:xfrm>
            <a:off x="186900" y="3607850"/>
            <a:ext cx="7433100" cy="13023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3"/>
          <p:cNvSpPr txBox="1"/>
          <p:nvPr/>
        </p:nvSpPr>
        <p:spPr>
          <a:xfrm>
            <a:off x="0" y="3339875"/>
            <a:ext cx="1858500" cy="4617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highlight>
                  <a:schemeClr val="dk1"/>
                </a:highlight>
                <a:latin typeface="Comic Sans MS"/>
                <a:ea typeface="Comic Sans MS"/>
                <a:cs typeface="Comic Sans MS"/>
                <a:sym typeface="Comic Sans MS"/>
              </a:rPr>
              <a:t> Remember: </a:t>
            </a:r>
            <a:endParaRPr b="1" sz="1800">
              <a:solidFill>
                <a:schemeClr val="lt1"/>
              </a:solidFill>
              <a:highlight>
                <a:schemeClr val="dk1"/>
              </a:highlight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70" name="Google Shape;70;p13"/>
          <p:cNvSpPr txBox="1"/>
          <p:nvPr/>
        </p:nvSpPr>
        <p:spPr>
          <a:xfrm>
            <a:off x="0" y="3709400"/>
            <a:ext cx="78633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veat"/>
              <a:buChar char="-"/>
            </a:pPr>
            <a:r>
              <a:rPr b="1" lang="en-GB" sz="20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Dialogue != Discussion</a:t>
            </a:r>
            <a:endParaRPr b="1" sz="2000">
              <a:solidFill>
                <a:schemeClr val="dk1"/>
              </a:solidFill>
              <a:latin typeface="Caveat"/>
              <a:ea typeface="Caveat"/>
              <a:cs typeface="Caveat"/>
              <a:sym typeface="Caveat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veat"/>
              <a:buChar char="-"/>
            </a:pPr>
            <a:r>
              <a:rPr b="1" lang="en-GB" sz="20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Allocate “being human” Time</a:t>
            </a:r>
            <a:r>
              <a:rPr lang="en-GB" sz="20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 [ 2 min of breathing, 1 min of free expression..etc] </a:t>
            </a:r>
            <a:endParaRPr sz="2000">
              <a:solidFill>
                <a:schemeClr val="dk1"/>
              </a:solidFill>
              <a:latin typeface="Caveat"/>
              <a:ea typeface="Caveat"/>
              <a:cs typeface="Caveat"/>
              <a:sym typeface="Caveat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veat"/>
              <a:buChar char="-"/>
            </a:pPr>
            <a:r>
              <a:rPr b="1" lang="en-GB" sz="20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Vary participation formats</a:t>
            </a:r>
            <a:r>
              <a:rPr lang="en-GB" sz="20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 [to accommodate different student expression styles] </a:t>
            </a:r>
            <a:endParaRPr sz="2000">
              <a:solidFill>
                <a:schemeClr val="dk1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  <p:grpSp>
        <p:nvGrpSpPr>
          <p:cNvPr id="71" name="Google Shape;71;p13"/>
          <p:cNvGrpSpPr/>
          <p:nvPr/>
        </p:nvGrpSpPr>
        <p:grpSpPr>
          <a:xfrm>
            <a:off x="1001975" y="1145563"/>
            <a:ext cx="3299725" cy="2021550"/>
            <a:chOff x="224650" y="979150"/>
            <a:chExt cx="3299725" cy="2021550"/>
          </a:xfrm>
        </p:grpSpPr>
        <p:grpSp>
          <p:nvGrpSpPr>
            <p:cNvPr id="72" name="Google Shape;72;p13"/>
            <p:cNvGrpSpPr/>
            <p:nvPr/>
          </p:nvGrpSpPr>
          <p:grpSpPr>
            <a:xfrm>
              <a:off x="1271375" y="1916763"/>
              <a:ext cx="1379100" cy="1083937"/>
              <a:chOff x="1295200" y="1424025"/>
              <a:chExt cx="1379100" cy="1083937"/>
            </a:xfrm>
          </p:grpSpPr>
          <p:grpSp>
            <p:nvGrpSpPr>
              <p:cNvPr id="73" name="Google Shape;73;p13"/>
              <p:cNvGrpSpPr/>
              <p:nvPr/>
            </p:nvGrpSpPr>
            <p:grpSpPr>
              <a:xfrm>
                <a:off x="1478054" y="1424025"/>
                <a:ext cx="962896" cy="962875"/>
                <a:chOff x="479429" y="1579125"/>
                <a:chExt cx="962896" cy="962875"/>
              </a:xfrm>
            </p:grpSpPr>
            <p:pic>
              <p:nvPicPr>
                <p:cNvPr id="74" name="Google Shape;74;p13"/>
                <p:cNvPicPr preferRelativeResize="0"/>
                <p:nvPr/>
              </p:nvPicPr>
              <p:blipFill>
                <a:blip r:embed="rId5">
                  <a:alphaModFix/>
                </a:blip>
                <a:stretch>
                  <a:fillRect/>
                </a:stretch>
              </p:blipFill>
              <p:spPr>
                <a:xfrm>
                  <a:off x="479429" y="1579125"/>
                  <a:ext cx="962896" cy="962875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sp>
              <p:nvSpPr>
                <p:cNvPr id="75" name="Google Shape;75;p13"/>
                <p:cNvSpPr txBox="1"/>
                <p:nvPr/>
              </p:nvSpPr>
              <p:spPr>
                <a:xfrm>
                  <a:off x="714475" y="2035175"/>
                  <a:ext cx="543300" cy="4155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-GB" sz="1500">
                      <a:solidFill>
                        <a:schemeClr val="lt1"/>
                      </a:solidFill>
                      <a:highlight>
                        <a:schemeClr val="dk1"/>
                      </a:highlight>
                      <a:latin typeface="Caveat"/>
                      <a:ea typeface="Caveat"/>
                      <a:cs typeface="Caveat"/>
                      <a:sym typeface="Caveat"/>
                    </a:rPr>
                    <a:t>. 2 .</a:t>
                  </a:r>
                  <a:endParaRPr b="1" sz="1500">
                    <a:solidFill>
                      <a:schemeClr val="lt1"/>
                    </a:solidFill>
                    <a:highlight>
                      <a:schemeClr val="dk1"/>
                    </a:highlight>
                    <a:latin typeface="Caveat"/>
                    <a:ea typeface="Caveat"/>
                    <a:cs typeface="Caveat"/>
                    <a:sym typeface="Caveat"/>
                  </a:endParaRPr>
                </a:p>
              </p:txBody>
            </p:sp>
          </p:grpSp>
          <p:sp>
            <p:nvSpPr>
              <p:cNvPr id="76" name="Google Shape;76;p13"/>
              <p:cNvSpPr txBox="1"/>
              <p:nvPr/>
            </p:nvSpPr>
            <p:spPr>
              <a:xfrm>
                <a:off x="1295200" y="2092463"/>
                <a:ext cx="1379100" cy="4155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GB" sz="1500">
                    <a:solidFill>
                      <a:schemeClr val="dk1"/>
                    </a:solidFill>
                    <a:latin typeface="Caveat"/>
                    <a:ea typeface="Caveat"/>
                    <a:cs typeface="Caveat"/>
                    <a:sym typeface="Caveat"/>
                  </a:rPr>
                  <a:t>Write Real Code</a:t>
                </a:r>
                <a:endParaRPr b="1" sz="1500">
                  <a:solidFill>
                    <a:schemeClr val="dk1"/>
                  </a:solidFill>
                  <a:latin typeface="Caveat"/>
                  <a:ea typeface="Caveat"/>
                  <a:cs typeface="Caveat"/>
                  <a:sym typeface="Caveat"/>
                </a:endParaRPr>
              </a:p>
            </p:txBody>
          </p:sp>
        </p:grpSp>
        <p:sp>
          <p:nvSpPr>
            <p:cNvPr id="77" name="Google Shape;77;p13"/>
            <p:cNvSpPr txBox="1"/>
            <p:nvPr/>
          </p:nvSpPr>
          <p:spPr>
            <a:xfrm>
              <a:off x="518075" y="979150"/>
              <a:ext cx="27927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-GB" sz="1800">
                  <a:solidFill>
                    <a:schemeClr val="dk1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Structured Go-Arounds</a:t>
              </a:r>
              <a:endParaRPr b="1" sz="2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grpSp>
          <p:nvGrpSpPr>
            <p:cNvPr id="78" name="Google Shape;78;p13"/>
            <p:cNvGrpSpPr/>
            <p:nvPr/>
          </p:nvGrpSpPr>
          <p:grpSpPr>
            <a:xfrm>
              <a:off x="224650" y="1372588"/>
              <a:ext cx="1483800" cy="1078900"/>
              <a:chOff x="254700" y="1761500"/>
              <a:chExt cx="1483800" cy="1078900"/>
            </a:xfrm>
          </p:grpSpPr>
          <p:grpSp>
            <p:nvGrpSpPr>
              <p:cNvPr id="79" name="Google Shape;79;p13"/>
              <p:cNvGrpSpPr/>
              <p:nvPr/>
            </p:nvGrpSpPr>
            <p:grpSpPr>
              <a:xfrm>
                <a:off x="515154" y="1761500"/>
                <a:ext cx="962896" cy="962875"/>
                <a:chOff x="479429" y="1579125"/>
                <a:chExt cx="962896" cy="962875"/>
              </a:xfrm>
            </p:grpSpPr>
            <p:pic>
              <p:nvPicPr>
                <p:cNvPr id="80" name="Google Shape;80;p13"/>
                <p:cNvPicPr preferRelativeResize="0"/>
                <p:nvPr/>
              </p:nvPicPr>
              <p:blipFill>
                <a:blip r:embed="rId5">
                  <a:alphaModFix/>
                </a:blip>
                <a:stretch>
                  <a:fillRect/>
                </a:stretch>
              </p:blipFill>
              <p:spPr>
                <a:xfrm>
                  <a:off x="479429" y="1579125"/>
                  <a:ext cx="962896" cy="962875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sp>
              <p:nvSpPr>
                <p:cNvPr id="81" name="Google Shape;81;p13"/>
                <p:cNvSpPr txBox="1"/>
                <p:nvPr/>
              </p:nvSpPr>
              <p:spPr>
                <a:xfrm>
                  <a:off x="714475" y="2035175"/>
                  <a:ext cx="543300" cy="4155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-GB" sz="1500">
                      <a:solidFill>
                        <a:schemeClr val="lt1"/>
                      </a:solidFill>
                      <a:highlight>
                        <a:schemeClr val="dk1"/>
                      </a:highlight>
                      <a:latin typeface="Caveat"/>
                      <a:ea typeface="Caveat"/>
                      <a:cs typeface="Caveat"/>
                      <a:sym typeface="Caveat"/>
                    </a:rPr>
                    <a:t>. 1 .</a:t>
                  </a:r>
                  <a:endParaRPr b="1" sz="1500">
                    <a:solidFill>
                      <a:schemeClr val="lt1"/>
                    </a:solidFill>
                    <a:highlight>
                      <a:schemeClr val="dk1"/>
                    </a:highlight>
                    <a:latin typeface="Caveat"/>
                    <a:ea typeface="Caveat"/>
                    <a:cs typeface="Caveat"/>
                    <a:sym typeface="Caveat"/>
                  </a:endParaRPr>
                </a:p>
              </p:txBody>
            </p:sp>
          </p:grpSp>
          <p:sp>
            <p:nvSpPr>
              <p:cNvPr id="82" name="Google Shape;82;p13"/>
              <p:cNvSpPr txBox="1"/>
              <p:nvPr/>
            </p:nvSpPr>
            <p:spPr>
              <a:xfrm>
                <a:off x="254700" y="2424900"/>
                <a:ext cx="1483800" cy="4155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GB" sz="1500">
                    <a:solidFill>
                      <a:schemeClr val="dk1"/>
                    </a:solidFill>
                    <a:latin typeface="Caveat"/>
                    <a:ea typeface="Caveat"/>
                    <a:cs typeface="Caveat"/>
                    <a:sym typeface="Caveat"/>
                  </a:rPr>
                  <a:t>Write </a:t>
                </a:r>
                <a:r>
                  <a:rPr b="1" lang="en-GB" sz="1500">
                    <a:solidFill>
                      <a:schemeClr val="dk1"/>
                    </a:solidFill>
                    <a:latin typeface="Caveat"/>
                    <a:ea typeface="Caveat"/>
                    <a:cs typeface="Caveat"/>
                    <a:sym typeface="Caveat"/>
                  </a:rPr>
                  <a:t>Pseudo</a:t>
                </a:r>
                <a:r>
                  <a:rPr b="1" lang="en-GB" sz="1500">
                    <a:solidFill>
                      <a:schemeClr val="dk1"/>
                    </a:solidFill>
                    <a:latin typeface="Caveat"/>
                    <a:ea typeface="Caveat"/>
                    <a:cs typeface="Caveat"/>
                    <a:sym typeface="Caveat"/>
                  </a:rPr>
                  <a:t> Code</a:t>
                </a:r>
                <a:endParaRPr b="1" sz="1500">
                  <a:solidFill>
                    <a:schemeClr val="dk1"/>
                  </a:solidFill>
                  <a:latin typeface="Caveat"/>
                  <a:ea typeface="Caveat"/>
                  <a:cs typeface="Caveat"/>
                  <a:sym typeface="Caveat"/>
                </a:endParaRPr>
              </a:p>
            </p:txBody>
          </p:sp>
        </p:grpSp>
        <p:grpSp>
          <p:nvGrpSpPr>
            <p:cNvPr id="83" name="Google Shape;83;p13"/>
            <p:cNvGrpSpPr/>
            <p:nvPr/>
          </p:nvGrpSpPr>
          <p:grpSpPr>
            <a:xfrm>
              <a:off x="2243975" y="1331650"/>
              <a:ext cx="1280400" cy="1119825"/>
              <a:chOff x="1347400" y="1424025"/>
              <a:chExt cx="1280400" cy="1119825"/>
            </a:xfrm>
          </p:grpSpPr>
          <p:grpSp>
            <p:nvGrpSpPr>
              <p:cNvPr id="84" name="Google Shape;84;p13"/>
              <p:cNvGrpSpPr/>
              <p:nvPr/>
            </p:nvGrpSpPr>
            <p:grpSpPr>
              <a:xfrm>
                <a:off x="1478054" y="1424025"/>
                <a:ext cx="962896" cy="962875"/>
                <a:chOff x="479429" y="1579125"/>
                <a:chExt cx="962896" cy="962875"/>
              </a:xfrm>
            </p:grpSpPr>
            <p:pic>
              <p:nvPicPr>
                <p:cNvPr id="85" name="Google Shape;85;p13"/>
                <p:cNvPicPr preferRelativeResize="0"/>
                <p:nvPr/>
              </p:nvPicPr>
              <p:blipFill>
                <a:blip r:embed="rId5">
                  <a:alphaModFix/>
                </a:blip>
                <a:stretch>
                  <a:fillRect/>
                </a:stretch>
              </p:blipFill>
              <p:spPr>
                <a:xfrm>
                  <a:off x="479429" y="1579125"/>
                  <a:ext cx="962896" cy="962875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sp>
              <p:nvSpPr>
                <p:cNvPr id="86" name="Google Shape;86;p13"/>
                <p:cNvSpPr txBox="1"/>
                <p:nvPr/>
              </p:nvSpPr>
              <p:spPr>
                <a:xfrm>
                  <a:off x="714475" y="2035175"/>
                  <a:ext cx="543300" cy="4155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-GB" sz="1500">
                      <a:solidFill>
                        <a:schemeClr val="lt1"/>
                      </a:solidFill>
                      <a:highlight>
                        <a:schemeClr val="dk1"/>
                      </a:highlight>
                      <a:latin typeface="Caveat"/>
                      <a:ea typeface="Caveat"/>
                      <a:cs typeface="Caveat"/>
                      <a:sym typeface="Caveat"/>
                    </a:rPr>
                    <a:t>. 3 .</a:t>
                  </a:r>
                  <a:endParaRPr b="1" sz="1500">
                    <a:solidFill>
                      <a:schemeClr val="lt1"/>
                    </a:solidFill>
                    <a:highlight>
                      <a:schemeClr val="dk1"/>
                    </a:highlight>
                    <a:latin typeface="Caveat"/>
                    <a:ea typeface="Caveat"/>
                    <a:cs typeface="Caveat"/>
                    <a:sym typeface="Caveat"/>
                  </a:endParaRPr>
                </a:p>
              </p:txBody>
            </p:sp>
          </p:grpSp>
          <p:sp>
            <p:nvSpPr>
              <p:cNvPr id="87" name="Google Shape;87;p13"/>
              <p:cNvSpPr txBox="1"/>
              <p:nvPr/>
            </p:nvSpPr>
            <p:spPr>
              <a:xfrm>
                <a:off x="1347400" y="2128350"/>
                <a:ext cx="1280400" cy="4155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GB" sz="1500">
                    <a:solidFill>
                      <a:schemeClr val="dk1"/>
                    </a:solidFill>
                    <a:latin typeface="Caveat"/>
                    <a:ea typeface="Caveat"/>
                    <a:cs typeface="Caveat"/>
                    <a:sym typeface="Caveat"/>
                  </a:rPr>
                  <a:t>Debug/Optimize</a:t>
                </a:r>
                <a:endParaRPr b="1" sz="1500">
                  <a:solidFill>
                    <a:schemeClr val="dk1"/>
                  </a:solidFill>
                  <a:latin typeface="Caveat"/>
                  <a:ea typeface="Caveat"/>
                  <a:cs typeface="Caveat"/>
                  <a:sym typeface="Caveat"/>
                </a:endParaRPr>
              </a:p>
            </p:txBody>
          </p:sp>
        </p:grpSp>
      </p:grpSp>
      <p:grpSp>
        <p:nvGrpSpPr>
          <p:cNvPr id="88" name="Google Shape;88;p13"/>
          <p:cNvGrpSpPr/>
          <p:nvPr/>
        </p:nvGrpSpPr>
        <p:grpSpPr>
          <a:xfrm>
            <a:off x="0" y="0"/>
            <a:ext cx="9144000" cy="5143500"/>
            <a:chOff x="0" y="0"/>
            <a:chExt cx="9144000" cy="5143500"/>
          </a:xfrm>
        </p:grpSpPr>
        <p:sp>
          <p:nvSpPr>
            <p:cNvPr id="89" name="Google Shape;89;p13"/>
            <p:cNvSpPr/>
            <p:nvPr/>
          </p:nvSpPr>
          <p:spPr>
            <a:xfrm>
              <a:off x="0" y="0"/>
              <a:ext cx="9144000" cy="5143500"/>
            </a:xfrm>
            <a:prstGeom prst="roundRect">
              <a:avLst>
                <a:gd fmla="val 8525" name="adj"/>
              </a:avLst>
            </a:prstGeom>
            <a:noFill/>
            <a:ln cap="flat" cmpd="sng" w="152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90" name="Google Shape;90;p13"/>
            <p:cNvSpPr/>
            <p:nvPr/>
          </p:nvSpPr>
          <p:spPr>
            <a:xfrm>
              <a:off x="93600" y="86250"/>
              <a:ext cx="8956800" cy="4971000"/>
            </a:xfrm>
            <a:prstGeom prst="roundRect">
              <a:avLst>
                <a:gd fmla="val 7419" name="adj"/>
              </a:avLst>
            </a:prstGeom>
            <a:noFill/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