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Old Standard TT"/>
      <p:regular r:id="rId7"/>
      <p:bold r:id="rId8"/>
      <p: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ldStandardTT-regular.fntdata"/><Relationship Id="rId8" Type="http://schemas.openxmlformats.org/officeDocument/2006/relationships/font" Target="fonts/OldStandardT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f825096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f825096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150" y="2962600"/>
            <a:ext cx="2792801" cy="20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151" y="824300"/>
            <a:ext cx="2725975" cy="20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64850" y="915650"/>
            <a:ext cx="42801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Student </a:t>
            </a:r>
            <a:r>
              <a:rPr b="1"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field safety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and </a:t>
            </a:r>
            <a:r>
              <a:rPr b="1"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rightful presence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in the ecological research space is an important component of EBIO 1250. When students feel a sense of belonging they can deepen their science identity and self-efficacy.</a:t>
            </a:r>
            <a:endParaRPr sz="18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125" y="3371446"/>
            <a:ext cx="1527526" cy="127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373938" y="1082787"/>
            <a:ext cx="2036700" cy="15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64850" y="0"/>
            <a:ext cx="88143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DEI Informed Dialogic Practices in Field Ecology Courses (EBIO 1250)</a:t>
            </a:r>
            <a:endParaRPr sz="21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Amy Dunbar-Wallis, PhD Candidate</a:t>
            </a:r>
            <a:endParaRPr sz="21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64850" y="2782825"/>
            <a:ext cx="42801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Introduce the framework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Co-create course agreements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Small group work and whip-around share-outs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Re-visit agreements, is there anything we want to change/add after small group work?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