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B8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62"/>
    <p:restoredTop sz="96327"/>
  </p:normalViewPr>
  <p:slideViewPr>
    <p:cSldViewPr snapToGrid="0">
      <p:cViewPr varScale="1">
        <p:scale>
          <a:sx n="103" d="100"/>
          <a:sy n="103" d="100"/>
        </p:scale>
        <p:origin x="176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7C5F1B-0BFA-4531-B2C6-BA0D87F5793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962CB05-0CDD-48B1-B96B-09EC4C68826A}">
      <dgm:prSet/>
      <dgm:spPr/>
      <dgm:t>
        <a:bodyPr/>
        <a:lstStyle/>
        <a:p>
          <a:r>
            <a:rPr lang="en-US"/>
            <a:t>University lecturers often teach classes at different institutions; they may be asked to teach courses for the first time; they may have only a few days or weeks to prepare; and they be tasked with teaching a course with a preset syllabus and curriculum that they did not prepare or contribute to.</a:t>
          </a:r>
        </a:p>
      </dgm:t>
    </dgm:pt>
    <dgm:pt modelId="{5EA37508-AF71-4FB0-AFA7-6239EEA6BBC0}" type="parTrans" cxnId="{E3A4BB9D-D670-46E9-B55A-21D47FF50073}">
      <dgm:prSet/>
      <dgm:spPr/>
      <dgm:t>
        <a:bodyPr/>
        <a:lstStyle/>
        <a:p>
          <a:endParaRPr lang="en-US"/>
        </a:p>
      </dgm:t>
    </dgm:pt>
    <dgm:pt modelId="{CE1E393F-4EE6-4D05-B63A-C04612C68CF4}" type="sibTrans" cxnId="{E3A4BB9D-D670-46E9-B55A-21D47FF50073}">
      <dgm:prSet/>
      <dgm:spPr/>
      <dgm:t>
        <a:bodyPr/>
        <a:lstStyle/>
        <a:p>
          <a:endParaRPr lang="en-US"/>
        </a:p>
      </dgm:t>
    </dgm:pt>
    <dgm:pt modelId="{912795A4-9E6A-4E20-B4F8-4896A65AEC42}">
      <dgm:prSet/>
      <dgm:spPr/>
      <dgm:t>
        <a:bodyPr/>
        <a:lstStyle/>
        <a:p>
          <a:r>
            <a:rPr lang="en-US" b="1"/>
            <a:t>Why is this an issue?</a:t>
          </a:r>
          <a:endParaRPr lang="en-US"/>
        </a:p>
      </dgm:t>
    </dgm:pt>
    <dgm:pt modelId="{B1040FBC-44E9-4D57-B8FA-2DFB42DAEEDC}" type="parTrans" cxnId="{30D285AA-FABD-4564-9F26-ACB0DBEB639C}">
      <dgm:prSet/>
      <dgm:spPr/>
      <dgm:t>
        <a:bodyPr/>
        <a:lstStyle/>
        <a:p>
          <a:endParaRPr lang="en-US"/>
        </a:p>
      </dgm:t>
    </dgm:pt>
    <dgm:pt modelId="{8B491A10-CD1A-4508-95B0-4DDC04410002}" type="sibTrans" cxnId="{30D285AA-FABD-4564-9F26-ACB0DBEB639C}">
      <dgm:prSet/>
      <dgm:spPr/>
      <dgm:t>
        <a:bodyPr/>
        <a:lstStyle/>
        <a:p>
          <a:endParaRPr lang="en-US"/>
        </a:p>
      </dgm:t>
    </dgm:pt>
    <dgm:pt modelId="{B779390F-E278-4957-83D0-0A6926939A9A}">
      <dgm:prSet/>
      <dgm:spPr/>
      <dgm:t>
        <a:bodyPr/>
        <a:lstStyle/>
        <a:p>
          <a:r>
            <a:rPr lang="en-US"/>
            <a:t>While some faculty may spend months or years dedicated to crafting a single course and implementing JET guidelines, lecturers may have a few days or weeks to familiarize themselves with the course structure and design. Following Just and Equitable Teaching teaching guidelines may be out of scope. </a:t>
          </a:r>
        </a:p>
      </dgm:t>
    </dgm:pt>
    <dgm:pt modelId="{7E4DECC8-73B5-4EA7-9B4F-4F5BDD0A4A70}" type="parTrans" cxnId="{74068FCF-2C8D-48DB-A423-80E8756A70E1}">
      <dgm:prSet/>
      <dgm:spPr/>
      <dgm:t>
        <a:bodyPr/>
        <a:lstStyle/>
        <a:p>
          <a:endParaRPr lang="en-US"/>
        </a:p>
      </dgm:t>
    </dgm:pt>
    <dgm:pt modelId="{3BB047BE-CDAE-4E75-A5DA-1D75CC2CEBCA}" type="sibTrans" cxnId="{74068FCF-2C8D-48DB-A423-80E8756A70E1}">
      <dgm:prSet/>
      <dgm:spPr/>
      <dgm:t>
        <a:bodyPr/>
        <a:lstStyle/>
        <a:p>
          <a:endParaRPr lang="en-US"/>
        </a:p>
      </dgm:t>
    </dgm:pt>
    <dgm:pt modelId="{56B4D146-A3C5-40BC-AFD4-EE23709B779A}" type="pres">
      <dgm:prSet presAssocID="{0D7C5F1B-0BFA-4531-B2C6-BA0D87F57931}" presName="root" presStyleCnt="0">
        <dgm:presLayoutVars>
          <dgm:dir/>
          <dgm:resizeHandles val="exact"/>
        </dgm:presLayoutVars>
      </dgm:prSet>
      <dgm:spPr/>
    </dgm:pt>
    <dgm:pt modelId="{961BE724-F8A1-4D1F-9243-ECB0FC99D651}" type="pres">
      <dgm:prSet presAssocID="{1962CB05-0CDD-48B1-B96B-09EC4C68826A}" presName="compNode" presStyleCnt="0"/>
      <dgm:spPr/>
    </dgm:pt>
    <dgm:pt modelId="{55EA2109-6421-4D69-9565-F4597DA5336E}" type="pres">
      <dgm:prSet presAssocID="{1962CB05-0CDD-48B1-B96B-09EC4C68826A}" presName="bgRect" presStyleLbl="bgShp" presStyleIdx="0" presStyleCnt="3"/>
      <dgm:spPr/>
    </dgm:pt>
    <dgm:pt modelId="{CE2985B1-5E11-4411-95EC-9BF96C2DCA48}" type="pres">
      <dgm:prSet presAssocID="{1962CB05-0CDD-48B1-B96B-09EC4C68826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ADFBF694-9BAF-4FCF-BCBE-10669E116C82}" type="pres">
      <dgm:prSet presAssocID="{1962CB05-0CDD-48B1-B96B-09EC4C68826A}" presName="spaceRect" presStyleCnt="0"/>
      <dgm:spPr/>
    </dgm:pt>
    <dgm:pt modelId="{1A215BC2-A02F-4EBA-845B-CE24E53E2100}" type="pres">
      <dgm:prSet presAssocID="{1962CB05-0CDD-48B1-B96B-09EC4C68826A}" presName="parTx" presStyleLbl="revTx" presStyleIdx="0" presStyleCnt="3">
        <dgm:presLayoutVars>
          <dgm:chMax val="0"/>
          <dgm:chPref val="0"/>
        </dgm:presLayoutVars>
      </dgm:prSet>
      <dgm:spPr/>
    </dgm:pt>
    <dgm:pt modelId="{95A7920C-C762-43C3-8BB7-2CF9587FC11F}" type="pres">
      <dgm:prSet presAssocID="{CE1E393F-4EE6-4D05-B63A-C04612C68CF4}" presName="sibTrans" presStyleCnt="0"/>
      <dgm:spPr/>
    </dgm:pt>
    <dgm:pt modelId="{8286ABF0-2860-4EE7-A9CD-CCBF3E88DF15}" type="pres">
      <dgm:prSet presAssocID="{912795A4-9E6A-4E20-B4F8-4896A65AEC42}" presName="compNode" presStyleCnt="0"/>
      <dgm:spPr/>
    </dgm:pt>
    <dgm:pt modelId="{49CDB407-A2E9-47BE-8CE7-35FFB9637DCC}" type="pres">
      <dgm:prSet presAssocID="{912795A4-9E6A-4E20-B4F8-4896A65AEC42}" presName="bgRect" presStyleLbl="bgShp" presStyleIdx="1" presStyleCnt="3"/>
      <dgm:spPr/>
    </dgm:pt>
    <dgm:pt modelId="{2A25CD21-26A4-475A-AFFC-6965DBA95EE4}" type="pres">
      <dgm:prSet presAssocID="{912795A4-9E6A-4E20-B4F8-4896A65AEC4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4CBDE8F8-3774-4B52-83FD-1563E2B23C7A}" type="pres">
      <dgm:prSet presAssocID="{912795A4-9E6A-4E20-B4F8-4896A65AEC42}" presName="spaceRect" presStyleCnt="0"/>
      <dgm:spPr/>
    </dgm:pt>
    <dgm:pt modelId="{D425629B-8DEB-41CA-92C8-F574AA292427}" type="pres">
      <dgm:prSet presAssocID="{912795A4-9E6A-4E20-B4F8-4896A65AEC42}" presName="parTx" presStyleLbl="revTx" presStyleIdx="1" presStyleCnt="3">
        <dgm:presLayoutVars>
          <dgm:chMax val="0"/>
          <dgm:chPref val="0"/>
        </dgm:presLayoutVars>
      </dgm:prSet>
      <dgm:spPr/>
    </dgm:pt>
    <dgm:pt modelId="{5C42FCAD-EEFB-4538-97FD-AD2F2EC88BFA}" type="pres">
      <dgm:prSet presAssocID="{8B491A10-CD1A-4508-95B0-4DDC04410002}" presName="sibTrans" presStyleCnt="0"/>
      <dgm:spPr/>
    </dgm:pt>
    <dgm:pt modelId="{3A3F8BC7-4C95-425C-865B-B1FA55D768C0}" type="pres">
      <dgm:prSet presAssocID="{B779390F-E278-4957-83D0-0A6926939A9A}" presName="compNode" presStyleCnt="0"/>
      <dgm:spPr/>
    </dgm:pt>
    <dgm:pt modelId="{A21244D7-34C4-4CFA-92C4-BEB44872FBA7}" type="pres">
      <dgm:prSet presAssocID="{B779390F-E278-4957-83D0-0A6926939A9A}" presName="bgRect" presStyleLbl="bgShp" presStyleIdx="2" presStyleCnt="3"/>
      <dgm:spPr/>
    </dgm:pt>
    <dgm:pt modelId="{08420AC4-6504-460B-AC12-7ABF13253F58}" type="pres">
      <dgm:prSet presAssocID="{B779390F-E278-4957-83D0-0A6926939A9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AE80FA31-DF7C-4347-B376-772D8D3B84BA}" type="pres">
      <dgm:prSet presAssocID="{B779390F-E278-4957-83D0-0A6926939A9A}" presName="spaceRect" presStyleCnt="0"/>
      <dgm:spPr/>
    </dgm:pt>
    <dgm:pt modelId="{E7F12C77-C53C-4713-A42D-7255095F0206}" type="pres">
      <dgm:prSet presAssocID="{B779390F-E278-4957-83D0-0A6926939A9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15E8023-4A8E-433E-977C-3105F50DB42A}" type="presOf" srcId="{0D7C5F1B-0BFA-4531-B2C6-BA0D87F57931}" destId="{56B4D146-A3C5-40BC-AFD4-EE23709B779A}" srcOrd="0" destOrd="0" presId="urn:microsoft.com/office/officeart/2018/2/layout/IconVerticalSolidList"/>
    <dgm:cxn modelId="{0F03DA35-F260-457A-8539-0B4763F93A63}" type="presOf" srcId="{912795A4-9E6A-4E20-B4F8-4896A65AEC42}" destId="{D425629B-8DEB-41CA-92C8-F574AA292427}" srcOrd="0" destOrd="0" presId="urn:microsoft.com/office/officeart/2018/2/layout/IconVerticalSolidList"/>
    <dgm:cxn modelId="{F99FD569-4B9B-4641-A099-E6EC702A0731}" type="presOf" srcId="{1962CB05-0CDD-48B1-B96B-09EC4C68826A}" destId="{1A215BC2-A02F-4EBA-845B-CE24E53E2100}" srcOrd="0" destOrd="0" presId="urn:microsoft.com/office/officeart/2018/2/layout/IconVerticalSolidList"/>
    <dgm:cxn modelId="{D4B14A93-C465-464D-98EC-662F230B11FC}" type="presOf" srcId="{B779390F-E278-4957-83D0-0A6926939A9A}" destId="{E7F12C77-C53C-4713-A42D-7255095F0206}" srcOrd="0" destOrd="0" presId="urn:microsoft.com/office/officeart/2018/2/layout/IconVerticalSolidList"/>
    <dgm:cxn modelId="{E3A4BB9D-D670-46E9-B55A-21D47FF50073}" srcId="{0D7C5F1B-0BFA-4531-B2C6-BA0D87F57931}" destId="{1962CB05-0CDD-48B1-B96B-09EC4C68826A}" srcOrd="0" destOrd="0" parTransId="{5EA37508-AF71-4FB0-AFA7-6239EEA6BBC0}" sibTransId="{CE1E393F-4EE6-4D05-B63A-C04612C68CF4}"/>
    <dgm:cxn modelId="{30D285AA-FABD-4564-9F26-ACB0DBEB639C}" srcId="{0D7C5F1B-0BFA-4531-B2C6-BA0D87F57931}" destId="{912795A4-9E6A-4E20-B4F8-4896A65AEC42}" srcOrd="1" destOrd="0" parTransId="{B1040FBC-44E9-4D57-B8FA-2DFB42DAEEDC}" sibTransId="{8B491A10-CD1A-4508-95B0-4DDC04410002}"/>
    <dgm:cxn modelId="{74068FCF-2C8D-48DB-A423-80E8756A70E1}" srcId="{0D7C5F1B-0BFA-4531-B2C6-BA0D87F57931}" destId="{B779390F-E278-4957-83D0-0A6926939A9A}" srcOrd="2" destOrd="0" parTransId="{7E4DECC8-73B5-4EA7-9B4F-4F5BDD0A4A70}" sibTransId="{3BB047BE-CDAE-4E75-A5DA-1D75CC2CEBCA}"/>
    <dgm:cxn modelId="{373926F5-E8CA-4ED5-9AC4-014EBA67054C}" type="presParOf" srcId="{56B4D146-A3C5-40BC-AFD4-EE23709B779A}" destId="{961BE724-F8A1-4D1F-9243-ECB0FC99D651}" srcOrd="0" destOrd="0" presId="urn:microsoft.com/office/officeart/2018/2/layout/IconVerticalSolidList"/>
    <dgm:cxn modelId="{6E366BE4-EA71-4F71-B937-1F920F2BE060}" type="presParOf" srcId="{961BE724-F8A1-4D1F-9243-ECB0FC99D651}" destId="{55EA2109-6421-4D69-9565-F4597DA5336E}" srcOrd="0" destOrd="0" presId="urn:microsoft.com/office/officeart/2018/2/layout/IconVerticalSolidList"/>
    <dgm:cxn modelId="{AA4A067C-28CA-4BFC-B2B3-7B189B0745BD}" type="presParOf" srcId="{961BE724-F8A1-4D1F-9243-ECB0FC99D651}" destId="{CE2985B1-5E11-4411-95EC-9BF96C2DCA48}" srcOrd="1" destOrd="0" presId="urn:microsoft.com/office/officeart/2018/2/layout/IconVerticalSolidList"/>
    <dgm:cxn modelId="{BAC9A81F-16AB-4F59-B5D0-73D88B8E3D80}" type="presParOf" srcId="{961BE724-F8A1-4D1F-9243-ECB0FC99D651}" destId="{ADFBF694-9BAF-4FCF-BCBE-10669E116C82}" srcOrd="2" destOrd="0" presId="urn:microsoft.com/office/officeart/2018/2/layout/IconVerticalSolidList"/>
    <dgm:cxn modelId="{AE32B10F-925F-4197-A671-8AAA8BD1110D}" type="presParOf" srcId="{961BE724-F8A1-4D1F-9243-ECB0FC99D651}" destId="{1A215BC2-A02F-4EBA-845B-CE24E53E2100}" srcOrd="3" destOrd="0" presId="urn:microsoft.com/office/officeart/2018/2/layout/IconVerticalSolidList"/>
    <dgm:cxn modelId="{76668975-3886-480E-9640-06161C25D39A}" type="presParOf" srcId="{56B4D146-A3C5-40BC-AFD4-EE23709B779A}" destId="{95A7920C-C762-43C3-8BB7-2CF9587FC11F}" srcOrd="1" destOrd="0" presId="urn:microsoft.com/office/officeart/2018/2/layout/IconVerticalSolidList"/>
    <dgm:cxn modelId="{0FC1B2E1-4639-41A3-A4B2-2AFFA5307764}" type="presParOf" srcId="{56B4D146-A3C5-40BC-AFD4-EE23709B779A}" destId="{8286ABF0-2860-4EE7-A9CD-CCBF3E88DF15}" srcOrd="2" destOrd="0" presId="urn:microsoft.com/office/officeart/2018/2/layout/IconVerticalSolidList"/>
    <dgm:cxn modelId="{4B9408AB-2ED8-432F-A364-A2C8BA039FE0}" type="presParOf" srcId="{8286ABF0-2860-4EE7-A9CD-CCBF3E88DF15}" destId="{49CDB407-A2E9-47BE-8CE7-35FFB9637DCC}" srcOrd="0" destOrd="0" presId="urn:microsoft.com/office/officeart/2018/2/layout/IconVerticalSolidList"/>
    <dgm:cxn modelId="{DFEF8069-77EC-490D-AC2C-BD4024C63280}" type="presParOf" srcId="{8286ABF0-2860-4EE7-A9CD-CCBF3E88DF15}" destId="{2A25CD21-26A4-475A-AFFC-6965DBA95EE4}" srcOrd="1" destOrd="0" presId="urn:microsoft.com/office/officeart/2018/2/layout/IconVerticalSolidList"/>
    <dgm:cxn modelId="{69068346-CCE1-45D2-97DE-E388E58DCB22}" type="presParOf" srcId="{8286ABF0-2860-4EE7-A9CD-CCBF3E88DF15}" destId="{4CBDE8F8-3774-4B52-83FD-1563E2B23C7A}" srcOrd="2" destOrd="0" presId="urn:microsoft.com/office/officeart/2018/2/layout/IconVerticalSolidList"/>
    <dgm:cxn modelId="{0CD1C64A-1706-41F8-A515-B0A898C7D466}" type="presParOf" srcId="{8286ABF0-2860-4EE7-A9CD-CCBF3E88DF15}" destId="{D425629B-8DEB-41CA-92C8-F574AA292427}" srcOrd="3" destOrd="0" presId="urn:microsoft.com/office/officeart/2018/2/layout/IconVerticalSolidList"/>
    <dgm:cxn modelId="{61F2BCAB-4B62-4D22-948C-8E068C1DD6D6}" type="presParOf" srcId="{56B4D146-A3C5-40BC-AFD4-EE23709B779A}" destId="{5C42FCAD-EEFB-4538-97FD-AD2F2EC88BFA}" srcOrd="3" destOrd="0" presId="urn:microsoft.com/office/officeart/2018/2/layout/IconVerticalSolidList"/>
    <dgm:cxn modelId="{DA22897A-B842-4F8C-B95A-6BBE5F3D4153}" type="presParOf" srcId="{56B4D146-A3C5-40BC-AFD4-EE23709B779A}" destId="{3A3F8BC7-4C95-425C-865B-B1FA55D768C0}" srcOrd="4" destOrd="0" presId="urn:microsoft.com/office/officeart/2018/2/layout/IconVerticalSolidList"/>
    <dgm:cxn modelId="{356E469A-9846-435E-B3E3-A9D5A5B740AB}" type="presParOf" srcId="{3A3F8BC7-4C95-425C-865B-B1FA55D768C0}" destId="{A21244D7-34C4-4CFA-92C4-BEB44872FBA7}" srcOrd="0" destOrd="0" presId="urn:microsoft.com/office/officeart/2018/2/layout/IconVerticalSolidList"/>
    <dgm:cxn modelId="{6879DDAB-E9B7-4EE4-9C7E-A8480F48B5F5}" type="presParOf" srcId="{3A3F8BC7-4C95-425C-865B-B1FA55D768C0}" destId="{08420AC4-6504-460B-AC12-7ABF13253F58}" srcOrd="1" destOrd="0" presId="urn:microsoft.com/office/officeart/2018/2/layout/IconVerticalSolidList"/>
    <dgm:cxn modelId="{57634821-CFE7-48F1-9BE3-2A6AC4A89431}" type="presParOf" srcId="{3A3F8BC7-4C95-425C-865B-B1FA55D768C0}" destId="{AE80FA31-DF7C-4347-B376-772D8D3B84BA}" srcOrd="2" destOrd="0" presId="urn:microsoft.com/office/officeart/2018/2/layout/IconVerticalSolidList"/>
    <dgm:cxn modelId="{338887BB-5766-42C4-889C-F17BADAD3879}" type="presParOf" srcId="{3A3F8BC7-4C95-425C-865B-B1FA55D768C0}" destId="{E7F12C77-C53C-4713-A42D-7255095F020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E7AFD1-82D9-4285-A522-9746CEE700B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999AFDB-84AA-47F0-BDCE-070A2A54356E}">
      <dgm:prSet/>
      <dgm:spPr/>
      <dgm:t>
        <a:bodyPr/>
        <a:lstStyle/>
        <a:p>
          <a:r>
            <a:rPr lang="en-US" b="1" dirty="0"/>
            <a:t>What questions does the instructor need to ask at the beginning of every course to identify student motivation and goals?</a:t>
          </a:r>
        </a:p>
        <a:p>
          <a:r>
            <a:rPr lang="en-US" b="0" dirty="0"/>
            <a:t>• From students</a:t>
          </a:r>
        </a:p>
        <a:p>
          <a:r>
            <a:rPr lang="en-US" b="0" dirty="0"/>
            <a:t>• In the syllabus</a:t>
          </a:r>
        </a:p>
        <a:p>
          <a:r>
            <a:rPr lang="en-US" b="0" dirty="0"/>
            <a:t>• In activities and assessments</a:t>
          </a:r>
        </a:p>
      </dgm:t>
    </dgm:pt>
    <dgm:pt modelId="{2BEB94FF-1422-458F-8FF6-B2399F288776}" type="parTrans" cxnId="{F5D1A83B-9D39-4CFC-821E-6A18932432B3}">
      <dgm:prSet/>
      <dgm:spPr/>
      <dgm:t>
        <a:bodyPr/>
        <a:lstStyle/>
        <a:p>
          <a:endParaRPr lang="en-US"/>
        </a:p>
      </dgm:t>
    </dgm:pt>
    <dgm:pt modelId="{164E35ED-8505-4E16-8BB7-E3A7E29156CA}" type="sibTrans" cxnId="{F5D1A83B-9D39-4CFC-821E-6A18932432B3}">
      <dgm:prSet/>
      <dgm:spPr/>
      <dgm:t>
        <a:bodyPr/>
        <a:lstStyle/>
        <a:p>
          <a:endParaRPr lang="en-US"/>
        </a:p>
      </dgm:t>
    </dgm:pt>
    <dgm:pt modelId="{1ACE4738-E2D4-4364-8D5D-E4649CD08E50}">
      <dgm:prSet/>
      <dgm:spPr/>
      <dgm:t>
        <a:bodyPr/>
        <a:lstStyle/>
        <a:p>
          <a:r>
            <a:rPr lang="en-US" b="1" dirty="0"/>
            <a:t>What questions does the instructor need to ask at the beginning of every course to increase a sense of belonging? </a:t>
          </a:r>
          <a:br>
            <a:rPr lang="en-US" b="1" dirty="0"/>
          </a:br>
          <a:r>
            <a:rPr lang="en-US" b="0" dirty="0"/>
            <a:t>• From students</a:t>
          </a:r>
          <a:br>
            <a:rPr lang="en-US" b="0" dirty="0"/>
          </a:br>
          <a:r>
            <a:rPr lang="en-US" b="0" dirty="0"/>
            <a:t>• In the syllabus</a:t>
          </a:r>
          <a:br>
            <a:rPr lang="en-US" b="0" dirty="0"/>
          </a:br>
          <a:r>
            <a:rPr lang="en-US" b="0" dirty="0"/>
            <a:t>• In activities and assessments</a:t>
          </a:r>
        </a:p>
      </dgm:t>
    </dgm:pt>
    <dgm:pt modelId="{46524DAF-FFD9-4D3C-B752-C2CC17864145}" type="parTrans" cxnId="{A3F8B274-B7FB-4BC8-9A4F-EDAEA32041AA}">
      <dgm:prSet/>
      <dgm:spPr/>
      <dgm:t>
        <a:bodyPr/>
        <a:lstStyle/>
        <a:p>
          <a:endParaRPr lang="en-US"/>
        </a:p>
      </dgm:t>
    </dgm:pt>
    <dgm:pt modelId="{C4E0C43F-4BF4-439B-9EB1-567E6D38DF56}" type="sibTrans" cxnId="{A3F8B274-B7FB-4BC8-9A4F-EDAEA32041AA}">
      <dgm:prSet/>
      <dgm:spPr/>
      <dgm:t>
        <a:bodyPr/>
        <a:lstStyle/>
        <a:p>
          <a:endParaRPr lang="en-US"/>
        </a:p>
      </dgm:t>
    </dgm:pt>
    <dgm:pt modelId="{549555BC-7FE2-5348-B1B7-D11DFEED8868}" type="pres">
      <dgm:prSet presAssocID="{13E7AFD1-82D9-4285-A522-9746CEE700B1}" presName="linear" presStyleCnt="0">
        <dgm:presLayoutVars>
          <dgm:animLvl val="lvl"/>
          <dgm:resizeHandles val="exact"/>
        </dgm:presLayoutVars>
      </dgm:prSet>
      <dgm:spPr/>
    </dgm:pt>
    <dgm:pt modelId="{C8789F3A-79AA-484C-9F28-87BFE618CF8F}" type="pres">
      <dgm:prSet presAssocID="{B999AFDB-84AA-47F0-BDCE-070A2A54356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BC9F9D9-7056-8741-81F1-2B88B9DB4D50}" type="pres">
      <dgm:prSet presAssocID="{164E35ED-8505-4E16-8BB7-E3A7E29156CA}" presName="spacer" presStyleCnt="0"/>
      <dgm:spPr/>
    </dgm:pt>
    <dgm:pt modelId="{16715822-6EFE-2540-81C4-005FF6F3C389}" type="pres">
      <dgm:prSet presAssocID="{1ACE4738-E2D4-4364-8D5D-E4649CD08E50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1AA5E2D-5F94-F341-8DC3-25FD9543B6D6}" type="presOf" srcId="{1ACE4738-E2D4-4364-8D5D-E4649CD08E50}" destId="{16715822-6EFE-2540-81C4-005FF6F3C389}" srcOrd="0" destOrd="0" presId="urn:microsoft.com/office/officeart/2005/8/layout/vList2"/>
    <dgm:cxn modelId="{F5D1A83B-9D39-4CFC-821E-6A18932432B3}" srcId="{13E7AFD1-82D9-4285-A522-9746CEE700B1}" destId="{B999AFDB-84AA-47F0-BDCE-070A2A54356E}" srcOrd="0" destOrd="0" parTransId="{2BEB94FF-1422-458F-8FF6-B2399F288776}" sibTransId="{164E35ED-8505-4E16-8BB7-E3A7E29156CA}"/>
    <dgm:cxn modelId="{A3F8B274-B7FB-4BC8-9A4F-EDAEA32041AA}" srcId="{13E7AFD1-82D9-4285-A522-9746CEE700B1}" destId="{1ACE4738-E2D4-4364-8D5D-E4649CD08E50}" srcOrd="1" destOrd="0" parTransId="{46524DAF-FFD9-4D3C-B752-C2CC17864145}" sibTransId="{C4E0C43F-4BF4-439B-9EB1-567E6D38DF56}"/>
    <dgm:cxn modelId="{816B1790-1837-6042-9B69-3E88E4CF5176}" type="presOf" srcId="{13E7AFD1-82D9-4285-A522-9746CEE700B1}" destId="{549555BC-7FE2-5348-B1B7-D11DFEED8868}" srcOrd="0" destOrd="0" presId="urn:microsoft.com/office/officeart/2005/8/layout/vList2"/>
    <dgm:cxn modelId="{E2819AA2-C60C-2341-AFEE-CB5D471F8C61}" type="presOf" srcId="{B999AFDB-84AA-47F0-BDCE-070A2A54356E}" destId="{C8789F3A-79AA-484C-9F28-87BFE618CF8F}" srcOrd="0" destOrd="0" presId="urn:microsoft.com/office/officeart/2005/8/layout/vList2"/>
    <dgm:cxn modelId="{9B178603-3E1B-984B-BD74-D3B80958F872}" type="presParOf" srcId="{549555BC-7FE2-5348-B1B7-D11DFEED8868}" destId="{C8789F3A-79AA-484C-9F28-87BFE618CF8F}" srcOrd="0" destOrd="0" presId="urn:microsoft.com/office/officeart/2005/8/layout/vList2"/>
    <dgm:cxn modelId="{71398EDA-DEEC-7F47-B958-545D0B5461C6}" type="presParOf" srcId="{549555BC-7FE2-5348-B1B7-D11DFEED8868}" destId="{CBC9F9D9-7056-8741-81F1-2B88B9DB4D50}" srcOrd="1" destOrd="0" presId="urn:microsoft.com/office/officeart/2005/8/layout/vList2"/>
    <dgm:cxn modelId="{A99E509F-E6D1-CE47-8104-70C290450D7A}" type="presParOf" srcId="{549555BC-7FE2-5348-B1B7-D11DFEED8868}" destId="{16715822-6EFE-2540-81C4-005FF6F3C38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4F0BE8-A26D-4ED1-A479-55E841335EA5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CB316EE-9D65-451A-B627-ED33234C08B5}">
      <dgm:prSet/>
      <dgm:spPr>
        <a:solidFill>
          <a:srgbClr val="D3B873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Identify the questions action items in Just and Equitable Teaching for syllabus and course design</a:t>
          </a:r>
        </a:p>
      </dgm:t>
    </dgm:pt>
    <dgm:pt modelId="{883EB1E6-108A-4D04-A06C-51ADAD81A0C4}" type="parTrans" cxnId="{0DCCEA65-4B1D-4DFE-BE8D-CC61636B1B36}">
      <dgm:prSet/>
      <dgm:spPr/>
      <dgm:t>
        <a:bodyPr/>
        <a:lstStyle/>
        <a:p>
          <a:endParaRPr lang="en-US"/>
        </a:p>
      </dgm:t>
    </dgm:pt>
    <dgm:pt modelId="{6B854E3B-9254-4E27-8F5C-1227ADFD4B89}" type="sibTrans" cxnId="{0DCCEA65-4B1D-4DFE-BE8D-CC61636B1B36}">
      <dgm:prSet/>
      <dgm:spPr/>
      <dgm:t>
        <a:bodyPr/>
        <a:lstStyle/>
        <a:p>
          <a:endParaRPr lang="en-US"/>
        </a:p>
      </dgm:t>
    </dgm:pt>
    <dgm:pt modelId="{E3C036B9-63F2-4314-AD7B-C19D7B4E6ADD}">
      <dgm:prSet/>
      <dgm:spPr>
        <a:solidFill>
          <a:srgbClr val="D3B873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Include activities and language that address Student Motivation &amp; Goals in taking the course</a:t>
          </a:r>
        </a:p>
      </dgm:t>
    </dgm:pt>
    <dgm:pt modelId="{BA384479-F9C9-4EA3-8603-759C04FAFAC0}" type="parTrans" cxnId="{ABE7F082-D2D4-4507-95CE-0630B04C9A38}">
      <dgm:prSet/>
      <dgm:spPr/>
      <dgm:t>
        <a:bodyPr/>
        <a:lstStyle/>
        <a:p>
          <a:endParaRPr lang="en-US"/>
        </a:p>
      </dgm:t>
    </dgm:pt>
    <dgm:pt modelId="{03F389A0-212F-42DB-A773-C3DB515A7CA5}" type="sibTrans" cxnId="{ABE7F082-D2D4-4507-95CE-0630B04C9A38}">
      <dgm:prSet/>
      <dgm:spPr/>
      <dgm:t>
        <a:bodyPr/>
        <a:lstStyle/>
        <a:p>
          <a:endParaRPr lang="en-US"/>
        </a:p>
      </dgm:t>
    </dgm:pt>
    <dgm:pt modelId="{DEC6C057-2E72-41A9-A4C5-5D6C4A971014}">
      <dgm:prSet/>
      <dgm:spPr>
        <a:solidFill>
          <a:srgbClr val="D3B873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Use Fink’s Taxonomy to create Learning Goals &amp; Objectives session to customize </a:t>
          </a:r>
        </a:p>
      </dgm:t>
    </dgm:pt>
    <dgm:pt modelId="{B6E371F2-0A14-4325-99AF-2A35ADB123B8}" type="parTrans" cxnId="{184F9170-5112-47E5-97F1-9D0F5EE49873}">
      <dgm:prSet/>
      <dgm:spPr/>
      <dgm:t>
        <a:bodyPr/>
        <a:lstStyle/>
        <a:p>
          <a:endParaRPr lang="en-US"/>
        </a:p>
      </dgm:t>
    </dgm:pt>
    <dgm:pt modelId="{C6A9D2DC-5D9F-44AD-9EEA-4F3CC7CD50DA}" type="sibTrans" cxnId="{184F9170-5112-47E5-97F1-9D0F5EE49873}">
      <dgm:prSet/>
      <dgm:spPr/>
      <dgm:t>
        <a:bodyPr/>
        <a:lstStyle/>
        <a:p>
          <a:endParaRPr lang="en-US"/>
        </a:p>
      </dgm:t>
    </dgm:pt>
    <dgm:pt modelId="{19D8921F-EA91-4085-AB52-57DE7F801A29}">
      <dgm:prSet/>
      <dgm:spPr>
        <a:solidFill>
          <a:srgbClr val="D3B873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Draft a new syllabus and course design for the course New Directions in Photography </a:t>
          </a:r>
        </a:p>
      </dgm:t>
    </dgm:pt>
    <dgm:pt modelId="{643A9BC1-57CA-4B93-A8D3-65B5A11F1874}" type="parTrans" cxnId="{2CB834E9-DA53-4DEF-AFC3-E2A785C5DC67}">
      <dgm:prSet/>
      <dgm:spPr/>
      <dgm:t>
        <a:bodyPr/>
        <a:lstStyle/>
        <a:p>
          <a:endParaRPr lang="en-US"/>
        </a:p>
      </dgm:t>
    </dgm:pt>
    <dgm:pt modelId="{2F8106B4-FB4F-4894-9403-F0BC5C1ADBE2}" type="sibTrans" cxnId="{2CB834E9-DA53-4DEF-AFC3-E2A785C5DC67}">
      <dgm:prSet/>
      <dgm:spPr/>
      <dgm:t>
        <a:bodyPr/>
        <a:lstStyle/>
        <a:p>
          <a:endParaRPr lang="en-US"/>
        </a:p>
      </dgm:t>
    </dgm:pt>
    <dgm:pt modelId="{4CF7BB00-2C9C-44D5-9AF2-AFFAB0AAC434}">
      <dgm:prSet/>
      <dgm:spPr>
        <a:solidFill>
          <a:srgbClr val="D3B873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Use this to create a template that can be customized for other courses.  </a:t>
          </a:r>
        </a:p>
      </dgm:t>
    </dgm:pt>
    <dgm:pt modelId="{0C574B01-E046-4C95-9AD1-7EC961F939F7}" type="parTrans" cxnId="{ABC0EA0E-A3BB-448C-8979-8B581EF9CFF0}">
      <dgm:prSet/>
      <dgm:spPr/>
      <dgm:t>
        <a:bodyPr/>
        <a:lstStyle/>
        <a:p>
          <a:endParaRPr lang="en-US"/>
        </a:p>
      </dgm:t>
    </dgm:pt>
    <dgm:pt modelId="{2B39189E-E45B-48E1-AB22-8D0524C12298}" type="sibTrans" cxnId="{ABC0EA0E-A3BB-448C-8979-8B581EF9CFF0}">
      <dgm:prSet/>
      <dgm:spPr/>
      <dgm:t>
        <a:bodyPr/>
        <a:lstStyle/>
        <a:p>
          <a:endParaRPr lang="en-US"/>
        </a:p>
      </dgm:t>
    </dgm:pt>
    <dgm:pt modelId="{4E0ADD19-51B5-0849-BE49-388D00F13308}">
      <dgm:prSet/>
      <dgm:spPr>
        <a:solidFill>
          <a:srgbClr val="D3B873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Use this to create a template that can be customized for other courses </a:t>
          </a:r>
        </a:p>
      </dgm:t>
    </dgm:pt>
    <dgm:pt modelId="{A3825EBC-BD1A-F642-9953-02C8468D48BD}" type="parTrans" cxnId="{4C771EA4-156D-1A4D-9CEC-CF207B66DAAD}">
      <dgm:prSet/>
      <dgm:spPr/>
      <dgm:t>
        <a:bodyPr/>
        <a:lstStyle/>
        <a:p>
          <a:endParaRPr lang="en-US"/>
        </a:p>
      </dgm:t>
    </dgm:pt>
    <dgm:pt modelId="{4A90587B-A640-9E42-BD46-D4640A6147C9}" type="sibTrans" cxnId="{4C771EA4-156D-1A4D-9CEC-CF207B66DAAD}">
      <dgm:prSet/>
      <dgm:spPr/>
      <dgm:t>
        <a:bodyPr/>
        <a:lstStyle/>
        <a:p>
          <a:endParaRPr lang="en-US"/>
        </a:p>
      </dgm:t>
    </dgm:pt>
    <dgm:pt modelId="{F935231D-F577-C046-A3B2-3B0F43BFBACD}" type="pres">
      <dgm:prSet presAssocID="{A34F0BE8-A26D-4ED1-A479-55E841335EA5}" presName="Name0" presStyleCnt="0">
        <dgm:presLayoutVars>
          <dgm:dir/>
          <dgm:resizeHandles val="exact"/>
        </dgm:presLayoutVars>
      </dgm:prSet>
      <dgm:spPr/>
    </dgm:pt>
    <dgm:pt modelId="{80B6DFC9-29B2-464D-8A1A-F4419A1F42E1}" type="pres">
      <dgm:prSet presAssocID="{9CB316EE-9D65-451A-B627-ED33234C08B5}" presName="node" presStyleLbl="node1" presStyleIdx="0" presStyleCnt="6">
        <dgm:presLayoutVars>
          <dgm:bulletEnabled val="1"/>
        </dgm:presLayoutVars>
      </dgm:prSet>
      <dgm:spPr/>
    </dgm:pt>
    <dgm:pt modelId="{540FD675-E573-424E-98C3-588BD0FB6D2B}" type="pres">
      <dgm:prSet presAssocID="{6B854E3B-9254-4E27-8F5C-1227ADFD4B89}" presName="sibTrans" presStyleLbl="sibTrans1D1" presStyleIdx="0" presStyleCnt="5"/>
      <dgm:spPr/>
    </dgm:pt>
    <dgm:pt modelId="{94985290-1B15-A145-82BF-3E4DF037CE85}" type="pres">
      <dgm:prSet presAssocID="{6B854E3B-9254-4E27-8F5C-1227ADFD4B89}" presName="connectorText" presStyleLbl="sibTrans1D1" presStyleIdx="0" presStyleCnt="5"/>
      <dgm:spPr/>
    </dgm:pt>
    <dgm:pt modelId="{B7E889E8-567B-964A-A59E-6B04AF8A1EFF}" type="pres">
      <dgm:prSet presAssocID="{E3C036B9-63F2-4314-AD7B-C19D7B4E6ADD}" presName="node" presStyleLbl="node1" presStyleIdx="1" presStyleCnt="6">
        <dgm:presLayoutVars>
          <dgm:bulletEnabled val="1"/>
        </dgm:presLayoutVars>
      </dgm:prSet>
      <dgm:spPr/>
    </dgm:pt>
    <dgm:pt modelId="{2F8BCA81-2B7D-3148-AE19-ECDEB7DF8D04}" type="pres">
      <dgm:prSet presAssocID="{03F389A0-212F-42DB-A773-C3DB515A7CA5}" presName="sibTrans" presStyleLbl="sibTrans1D1" presStyleIdx="1" presStyleCnt="5"/>
      <dgm:spPr/>
    </dgm:pt>
    <dgm:pt modelId="{4A3A0C4C-EABF-0D46-8EBC-B059E1222F8C}" type="pres">
      <dgm:prSet presAssocID="{03F389A0-212F-42DB-A773-C3DB515A7CA5}" presName="connectorText" presStyleLbl="sibTrans1D1" presStyleIdx="1" presStyleCnt="5"/>
      <dgm:spPr/>
    </dgm:pt>
    <dgm:pt modelId="{8F158F9C-C9DD-1B43-B054-3CB24425186F}" type="pres">
      <dgm:prSet presAssocID="{DEC6C057-2E72-41A9-A4C5-5D6C4A971014}" presName="node" presStyleLbl="node1" presStyleIdx="2" presStyleCnt="6">
        <dgm:presLayoutVars>
          <dgm:bulletEnabled val="1"/>
        </dgm:presLayoutVars>
      </dgm:prSet>
      <dgm:spPr/>
    </dgm:pt>
    <dgm:pt modelId="{C6B069DA-B9D9-4844-882B-194948D26726}" type="pres">
      <dgm:prSet presAssocID="{C6A9D2DC-5D9F-44AD-9EEA-4F3CC7CD50DA}" presName="sibTrans" presStyleLbl="sibTrans1D1" presStyleIdx="2" presStyleCnt="5"/>
      <dgm:spPr/>
    </dgm:pt>
    <dgm:pt modelId="{FB033E58-D53D-1C44-91FB-32622AC48ED7}" type="pres">
      <dgm:prSet presAssocID="{C6A9D2DC-5D9F-44AD-9EEA-4F3CC7CD50DA}" presName="connectorText" presStyleLbl="sibTrans1D1" presStyleIdx="2" presStyleCnt="5"/>
      <dgm:spPr/>
    </dgm:pt>
    <dgm:pt modelId="{EFD6692B-AE56-C346-BDCA-3BFF2395A250}" type="pres">
      <dgm:prSet presAssocID="{19D8921F-EA91-4085-AB52-57DE7F801A29}" presName="node" presStyleLbl="node1" presStyleIdx="3" presStyleCnt="6">
        <dgm:presLayoutVars>
          <dgm:bulletEnabled val="1"/>
        </dgm:presLayoutVars>
      </dgm:prSet>
      <dgm:spPr/>
    </dgm:pt>
    <dgm:pt modelId="{E1C5AAA2-5344-714B-987C-76400ECA6EE1}" type="pres">
      <dgm:prSet presAssocID="{2F8106B4-FB4F-4894-9403-F0BC5C1ADBE2}" presName="sibTrans" presStyleLbl="sibTrans1D1" presStyleIdx="3" presStyleCnt="5"/>
      <dgm:spPr/>
    </dgm:pt>
    <dgm:pt modelId="{FA99DEBE-EB1E-EE4D-ADCB-64A3B1B5A918}" type="pres">
      <dgm:prSet presAssocID="{2F8106B4-FB4F-4894-9403-F0BC5C1ADBE2}" presName="connectorText" presStyleLbl="sibTrans1D1" presStyleIdx="3" presStyleCnt="5"/>
      <dgm:spPr/>
    </dgm:pt>
    <dgm:pt modelId="{92609FEC-A0B0-B045-A6B2-236360606BAF}" type="pres">
      <dgm:prSet presAssocID="{4CF7BB00-2C9C-44D5-9AF2-AFFAB0AAC434}" presName="node" presStyleLbl="node1" presStyleIdx="4" presStyleCnt="6">
        <dgm:presLayoutVars>
          <dgm:bulletEnabled val="1"/>
        </dgm:presLayoutVars>
      </dgm:prSet>
      <dgm:spPr/>
    </dgm:pt>
    <dgm:pt modelId="{4121286B-CE72-7443-BAA0-82A1CF34E0DA}" type="pres">
      <dgm:prSet presAssocID="{2B39189E-E45B-48E1-AB22-8D0524C12298}" presName="sibTrans" presStyleLbl="sibTrans1D1" presStyleIdx="4" presStyleCnt="5"/>
      <dgm:spPr/>
    </dgm:pt>
    <dgm:pt modelId="{1EF717B5-CB8E-4A4D-8702-DA3A3FBC93D9}" type="pres">
      <dgm:prSet presAssocID="{2B39189E-E45B-48E1-AB22-8D0524C12298}" presName="connectorText" presStyleLbl="sibTrans1D1" presStyleIdx="4" presStyleCnt="5"/>
      <dgm:spPr/>
    </dgm:pt>
    <dgm:pt modelId="{E3558523-6510-EA40-988A-1D6D497DB07F}" type="pres">
      <dgm:prSet presAssocID="{4E0ADD19-51B5-0849-BE49-388D00F13308}" presName="node" presStyleLbl="node1" presStyleIdx="5" presStyleCnt="6">
        <dgm:presLayoutVars>
          <dgm:bulletEnabled val="1"/>
        </dgm:presLayoutVars>
      </dgm:prSet>
      <dgm:spPr/>
    </dgm:pt>
  </dgm:ptLst>
  <dgm:cxnLst>
    <dgm:cxn modelId="{DA311405-F3C2-4749-B690-62CBB7772949}" type="presOf" srcId="{03F389A0-212F-42DB-A773-C3DB515A7CA5}" destId="{2F8BCA81-2B7D-3148-AE19-ECDEB7DF8D04}" srcOrd="0" destOrd="0" presId="urn:microsoft.com/office/officeart/2016/7/layout/RepeatingBendingProcessNew"/>
    <dgm:cxn modelId="{ED95BA07-3510-734C-B4A3-68CD3D334E68}" type="presOf" srcId="{6B854E3B-9254-4E27-8F5C-1227ADFD4B89}" destId="{540FD675-E573-424E-98C3-588BD0FB6D2B}" srcOrd="0" destOrd="0" presId="urn:microsoft.com/office/officeart/2016/7/layout/RepeatingBendingProcessNew"/>
    <dgm:cxn modelId="{8A75F60D-3711-6A4F-BE6F-90DF5DD61B8B}" type="presOf" srcId="{C6A9D2DC-5D9F-44AD-9EEA-4F3CC7CD50DA}" destId="{FB033E58-D53D-1C44-91FB-32622AC48ED7}" srcOrd="1" destOrd="0" presId="urn:microsoft.com/office/officeart/2016/7/layout/RepeatingBendingProcessNew"/>
    <dgm:cxn modelId="{ABC0EA0E-A3BB-448C-8979-8B581EF9CFF0}" srcId="{A34F0BE8-A26D-4ED1-A479-55E841335EA5}" destId="{4CF7BB00-2C9C-44D5-9AF2-AFFAB0AAC434}" srcOrd="4" destOrd="0" parTransId="{0C574B01-E046-4C95-9AD1-7EC961F939F7}" sibTransId="{2B39189E-E45B-48E1-AB22-8D0524C12298}"/>
    <dgm:cxn modelId="{68424D1E-8D52-0042-8480-37B290109F03}" type="presOf" srcId="{2B39189E-E45B-48E1-AB22-8D0524C12298}" destId="{1EF717B5-CB8E-4A4D-8702-DA3A3FBC93D9}" srcOrd="1" destOrd="0" presId="urn:microsoft.com/office/officeart/2016/7/layout/RepeatingBendingProcessNew"/>
    <dgm:cxn modelId="{B5F5D926-34A0-EC4E-9F80-A30DDAEDA36E}" type="presOf" srcId="{6B854E3B-9254-4E27-8F5C-1227ADFD4B89}" destId="{94985290-1B15-A145-82BF-3E4DF037CE85}" srcOrd="1" destOrd="0" presId="urn:microsoft.com/office/officeart/2016/7/layout/RepeatingBendingProcessNew"/>
    <dgm:cxn modelId="{F80CE42A-2ED3-EC44-8FAF-F6177852FC2E}" type="presOf" srcId="{4CF7BB00-2C9C-44D5-9AF2-AFFAB0AAC434}" destId="{92609FEC-A0B0-B045-A6B2-236360606BAF}" srcOrd="0" destOrd="0" presId="urn:microsoft.com/office/officeart/2016/7/layout/RepeatingBendingProcessNew"/>
    <dgm:cxn modelId="{D7643135-0F2D-2C4A-989F-4D6DBDD6A2CA}" type="presOf" srcId="{2F8106B4-FB4F-4894-9403-F0BC5C1ADBE2}" destId="{FA99DEBE-EB1E-EE4D-ADCB-64A3B1B5A918}" srcOrd="1" destOrd="0" presId="urn:microsoft.com/office/officeart/2016/7/layout/RepeatingBendingProcessNew"/>
    <dgm:cxn modelId="{D566EE3D-2529-8B48-8ED4-692AD2627E1C}" type="presOf" srcId="{C6A9D2DC-5D9F-44AD-9EEA-4F3CC7CD50DA}" destId="{C6B069DA-B9D9-4844-882B-194948D26726}" srcOrd="0" destOrd="0" presId="urn:microsoft.com/office/officeart/2016/7/layout/RepeatingBendingProcessNew"/>
    <dgm:cxn modelId="{841E474C-6FA1-0D4F-86FC-45A5AC58102F}" type="presOf" srcId="{E3C036B9-63F2-4314-AD7B-C19D7B4E6ADD}" destId="{B7E889E8-567B-964A-A59E-6B04AF8A1EFF}" srcOrd="0" destOrd="0" presId="urn:microsoft.com/office/officeart/2016/7/layout/RepeatingBendingProcessNew"/>
    <dgm:cxn modelId="{3479F151-CD5B-0C44-977A-FD0B7F058114}" type="presOf" srcId="{4E0ADD19-51B5-0849-BE49-388D00F13308}" destId="{E3558523-6510-EA40-988A-1D6D497DB07F}" srcOrd="0" destOrd="0" presId="urn:microsoft.com/office/officeart/2016/7/layout/RepeatingBendingProcessNew"/>
    <dgm:cxn modelId="{BED33164-394F-4049-8F2F-54A7684E8FAF}" type="presOf" srcId="{DEC6C057-2E72-41A9-A4C5-5D6C4A971014}" destId="{8F158F9C-C9DD-1B43-B054-3CB24425186F}" srcOrd="0" destOrd="0" presId="urn:microsoft.com/office/officeart/2016/7/layout/RepeatingBendingProcessNew"/>
    <dgm:cxn modelId="{0DCCEA65-4B1D-4DFE-BE8D-CC61636B1B36}" srcId="{A34F0BE8-A26D-4ED1-A479-55E841335EA5}" destId="{9CB316EE-9D65-451A-B627-ED33234C08B5}" srcOrd="0" destOrd="0" parTransId="{883EB1E6-108A-4D04-A06C-51ADAD81A0C4}" sibTransId="{6B854E3B-9254-4E27-8F5C-1227ADFD4B89}"/>
    <dgm:cxn modelId="{8311116A-79D8-5143-98F6-8D778F804E63}" type="presOf" srcId="{A34F0BE8-A26D-4ED1-A479-55E841335EA5}" destId="{F935231D-F577-C046-A3B2-3B0F43BFBACD}" srcOrd="0" destOrd="0" presId="urn:microsoft.com/office/officeart/2016/7/layout/RepeatingBendingProcessNew"/>
    <dgm:cxn modelId="{184F9170-5112-47E5-97F1-9D0F5EE49873}" srcId="{A34F0BE8-A26D-4ED1-A479-55E841335EA5}" destId="{DEC6C057-2E72-41A9-A4C5-5D6C4A971014}" srcOrd="2" destOrd="0" parTransId="{B6E371F2-0A14-4325-99AF-2A35ADB123B8}" sibTransId="{C6A9D2DC-5D9F-44AD-9EEA-4F3CC7CD50DA}"/>
    <dgm:cxn modelId="{515E2881-BA1D-7844-87D8-90D091138FC1}" type="presOf" srcId="{9CB316EE-9D65-451A-B627-ED33234C08B5}" destId="{80B6DFC9-29B2-464D-8A1A-F4419A1F42E1}" srcOrd="0" destOrd="0" presId="urn:microsoft.com/office/officeart/2016/7/layout/RepeatingBendingProcessNew"/>
    <dgm:cxn modelId="{ABE7F082-D2D4-4507-95CE-0630B04C9A38}" srcId="{A34F0BE8-A26D-4ED1-A479-55E841335EA5}" destId="{E3C036B9-63F2-4314-AD7B-C19D7B4E6ADD}" srcOrd="1" destOrd="0" parTransId="{BA384479-F9C9-4EA3-8603-759C04FAFAC0}" sibTransId="{03F389A0-212F-42DB-A773-C3DB515A7CA5}"/>
    <dgm:cxn modelId="{8E2E6097-4FF5-8E41-A8FC-9B7B787A9BE0}" type="presOf" srcId="{03F389A0-212F-42DB-A773-C3DB515A7CA5}" destId="{4A3A0C4C-EABF-0D46-8EBC-B059E1222F8C}" srcOrd="1" destOrd="0" presId="urn:microsoft.com/office/officeart/2016/7/layout/RepeatingBendingProcessNew"/>
    <dgm:cxn modelId="{488A409E-9813-6B45-BD8E-67806BFC6197}" type="presOf" srcId="{19D8921F-EA91-4085-AB52-57DE7F801A29}" destId="{EFD6692B-AE56-C346-BDCA-3BFF2395A250}" srcOrd="0" destOrd="0" presId="urn:microsoft.com/office/officeart/2016/7/layout/RepeatingBendingProcessNew"/>
    <dgm:cxn modelId="{4C771EA4-156D-1A4D-9CEC-CF207B66DAAD}" srcId="{A34F0BE8-A26D-4ED1-A479-55E841335EA5}" destId="{4E0ADD19-51B5-0849-BE49-388D00F13308}" srcOrd="5" destOrd="0" parTransId="{A3825EBC-BD1A-F642-9953-02C8468D48BD}" sibTransId="{4A90587B-A640-9E42-BD46-D4640A6147C9}"/>
    <dgm:cxn modelId="{092D52B8-EEEE-1243-A859-BD78E73B5ABE}" type="presOf" srcId="{2B39189E-E45B-48E1-AB22-8D0524C12298}" destId="{4121286B-CE72-7443-BAA0-82A1CF34E0DA}" srcOrd="0" destOrd="0" presId="urn:microsoft.com/office/officeart/2016/7/layout/RepeatingBendingProcessNew"/>
    <dgm:cxn modelId="{11039FDB-ACD6-3441-9914-D7666E959C19}" type="presOf" srcId="{2F8106B4-FB4F-4894-9403-F0BC5C1ADBE2}" destId="{E1C5AAA2-5344-714B-987C-76400ECA6EE1}" srcOrd="0" destOrd="0" presId="urn:microsoft.com/office/officeart/2016/7/layout/RepeatingBendingProcessNew"/>
    <dgm:cxn modelId="{2CB834E9-DA53-4DEF-AFC3-E2A785C5DC67}" srcId="{A34F0BE8-A26D-4ED1-A479-55E841335EA5}" destId="{19D8921F-EA91-4085-AB52-57DE7F801A29}" srcOrd="3" destOrd="0" parTransId="{643A9BC1-57CA-4B93-A8D3-65B5A11F1874}" sibTransId="{2F8106B4-FB4F-4894-9403-F0BC5C1ADBE2}"/>
    <dgm:cxn modelId="{A97E6651-6748-FE4E-B5A0-1BA40DB0B4C6}" type="presParOf" srcId="{F935231D-F577-C046-A3B2-3B0F43BFBACD}" destId="{80B6DFC9-29B2-464D-8A1A-F4419A1F42E1}" srcOrd="0" destOrd="0" presId="urn:microsoft.com/office/officeart/2016/7/layout/RepeatingBendingProcessNew"/>
    <dgm:cxn modelId="{3D42AEC1-B974-A740-8B28-2056FAF2716A}" type="presParOf" srcId="{F935231D-F577-C046-A3B2-3B0F43BFBACD}" destId="{540FD675-E573-424E-98C3-588BD0FB6D2B}" srcOrd="1" destOrd="0" presId="urn:microsoft.com/office/officeart/2016/7/layout/RepeatingBendingProcessNew"/>
    <dgm:cxn modelId="{6A61A524-05FC-2D4D-8FCA-347A62F76425}" type="presParOf" srcId="{540FD675-E573-424E-98C3-588BD0FB6D2B}" destId="{94985290-1B15-A145-82BF-3E4DF037CE85}" srcOrd="0" destOrd="0" presId="urn:microsoft.com/office/officeart/2016/7/layout/RepeatingBendingProcessNew"/>
    <dgm:cxn modelId="{A60949A0-FD8C-BF41-BB5B-10E9CEF52576}" type="presParOf" srcId="{F935231D-F577-C046-A3B2-3B0F43BFBACD}" destId="{B7E889E8-567B-964A-A59E-6B04AF8A1EFF}" srcOrd="2" destOrd="0" presId="urn:microsoft.com/office/officeart/2016/7/layout/RepeatingBendingProcessNew"/>
    <dgm:cxn modelId="{C0CD67F3-3A38-414A-BB97-DD1E5F4B8BBC}" type="presParOf" srcId="{F935231D-F577-C046-A3B2-3B0F43BFBACD}" destId="{2F8BCA81-2B7D-3148-AE19-ECDEB7DF8D04}" srcOrd="3" destOrd="0" presId="urn:microsoft.com/office/officeart/2016/7/layout/RepeatingBendingProcessNew"/>
    <dgm:cxn modelId="{5EF01C70-0D89-384D-8300-60FE51A3A2BD}" type="presParOf" srcId="{2F8BCA81-2B7D-3148-AE19-ECDEB7DF8D04}" destId="{4A3A0C4C-EABF-0D46-8EBC-B059E1222F8C}" srcOrd="0" destOrd="0" presId="urn:microsoft.com/office/officeart/2016/7/layout/RepeatingBendingProcessNew"/>
    <dgm:cxn modelId="{18D9E466-B515-E64E-BD95-B0FA32155117}" type="presParOf" srcId="{F935231D-F577-C046-A3B2-3B0F43BFBACD}" destId="{8F158F9C-C9DD-1B43-B054-3CB24425186F}" srcOrd="4" destOrd="0" presId="urn:microsoft.com/office/officeart/2016/7/layout/RepeatingBendingProcessNew"/>
    <dgm:cxn modelId="{420E5F9A-37CD-BC48-BFDD-D34C59DD5835}" type="presParOf" srcId="{F935231D-F577-C046-A3B2-3B0F43BFBACD}" destId="{C6B069DA-B9D9-4844-882B-194948D26726}" srcOrd="5" destOrd="0" presId="urn:microsoft.com/office/officeart/2016/7/layout/RepeatingBendingProcessNew"/>
    <dgm:cxn modelId="{4D1AE4DE-76AB-D543-8DF0-CCB2033D7C60}" type="presParOf" srcId="{C6B069DA-B9D9-4844-882B-194948D26726}" destId="{FB033E58-D53D-1C44-91FB-32622AC48ED7}" srcOrd="0" destOrd="0" presId="urn:microsoft.com/office/officeart/2016/7/layout/RepeatingBendingProcessNew"/>
    <dgm:cxn modelId="{793F0AC7-0F35-3B4A-B3FD-2A78EC9DC961}" type="presParOf" srcId="{F935231D-F577-C046-A3B2-3B0F43BFBACD}" destId="{EFD6692B-AE56-C346-BDCA-3BFF2395A250}" srcOrd="6" destOrd="0" presId="urn:microsoft.com/office/officeart/2016/7/layout/RepeatingBendingProcessNew"/>
    <dgm:cxn modelId="{462B1C8C-2780-014C-8AD0-39B4CF9C6ADA}" type="presParOf" srcId="{F935231D-F577-C046-A3B2-3B0F43BFBACD}" destId="{E1C5AAA2-5344-714B-987C-76400ECA6EE1}" srcOrd="7" destOrd="0" presId="urn:microsoft.com/office/officeart/2016/7/layout/RepeatingBendingProcessNew"/>
    <dgm:cxn modelId="{45BC7E29-5E09-4446-8FA0-D73E4505C274}" type="presParOf" srcId="{E1C5AAA2-5344-714B-987C-76400ECA6EE1}" destId="{FA99DEBE-EB1E-EE4D-ADCB-64A3B1B5A918}" srcOrd="0" destOrd="0" presId="urn:microsoft.com/office/officeart/2016/7/layout/RepeatingBendingProcessNew"/>
    <dgm:cxn modelId="{E81C280C-EA2A-B549-9089-F097B79234CE}" type="presParOf" srcId="{F935231D-F577-C046-A3B2-3B0F43BFBACD}" destId="{92609FEC-A0B0-B045-A6B2-236360606BAF}" srcOrd="8" destOrd="0" presId="urn:microsoft.com/office/officeart/2016/7/layout/RepeatingBendingProcessNew"/>
    <dgm:cxn modelId="{B678C58B-34FA-D94E-837A-8793407DB1E4}" type="presParOf" srcId="{F935231D-F577-C046-A3B2-3B0F43BFBACD}" destId="{4121286B-CE72-7443-BAA0-82A1CF34E0DA}" srcOrd="9" destOrd="0" presId="urn:microsoft.com/office/officeart/2016/7/layout/RepeatingBendingProcessNew"/>
    <dgm:cxn modelId="{9D2F893E-72C7-3E4E-8021-4E847B1174AD}" type="presParOf" srcId="{4121286B-CE72-7443-BAA0-82A1CF34E0DA}" destId="{1EF717B5-CB8E-4A4D-8702-DA3A3FBC93D9}" srcOrd="0" destOrd="0" presId="urn:microsoft.com/office/officeart/2016/7/layout/RepeatingBendingProcessNew"/>
    <dgm:cxn modelId="{61685E3E-3940-FB47-B41F-5BB367E1FD68}" type="presParOf" srcId="{F935231D-F577-C046-A3B2-3B0F43BFBACD}" destId="{E3558523-6510-EA40-988A-1D6D497DB07F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EA2109-6421-4D69-9565-F4597DA5336E}">
      <dsp:nvSpPr>
        <dsp:cNvPr id="0" name=""/>
        <dsp:cNvSpPr/>
      </dsp:nvSpPr>
      <dsp:spPr>
        <a:xfrm>
          <a:off x="0" y="531"/>
          <a:ext cx="10515600" cy="12447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2985B1-5E11-4411-95EC-9BF96C2DCA48}">
      <dsp:nvSpPr>
        <dsp:cNvPr id="0" name=""/>
        <dsp:cNvSpPr/>
      </dsp:nvSpPr>
      <dsp:spPr>
        <a:xfrm>
          <a:off x="376522" y="280590"/>
          <a:ext cx="684586" cy="6845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215BC2-A02F-4EBA-845B-CE24E53E2100}">
      <dsp:nvSpPr>
        <dsp:cNvPr id="0" name=""/>
        <dsp:cNvSpPr/>
      </dsp:nvSpPr>
      <dsp:spPr>
        <a:xfrm>
          <a:off x="1437631" y="531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University lecturers often teach classes at different institutions; they may be asked to teach courses for the first time; they may have only a few days or weeks to prepare; and they be tasked with teaching a course with a preset syllabus and curriculum that they did not prepare or contribute to.</a:t>
          </a:r>
        </a:p>
      </dsp:txBody>
      <dsp:txXfrm>
        <a:off x="1437631" y="531"/>
        <a:ext cx="9077968" cy="1244702"/>
      </dsp:txXfrm>
    </dsp:sp>
    <dsp:sp modelId="{49CDB407-A2E9-47BE-8CE7-35FFB9637DCC}">
      <dsp:nvSpPr>
        <dsp:cNvPr id="0" name=""/>
        <dsp:cNvSpPr/>
      </dsp:nvSpPr>
      <dsp:spPr>
        <a:xfrm>
          <a:off x="0" y="1556410"/>
          <a:ext cx="10515600" cy="124470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25CD21-26A4-475A-AFFC-6965DBA95EE4}">
      <dsp:nvSpPr>
        <dsp:cNvPr id="0" name=""/>
        <dsp:cNvSpPr/>
      </dsp:nvSpPr>
      <dsp:spPr>
        <a:xfrm>
          <a:off x="376522" y="1836468"/>
          <a:ext cx="684586" cy="68458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25629B-8DEB-41CA-92C8-F574AA292427}">
      <dsp:nvSpPr>
        <dsp:cNvPr id="0" name=""/>
        <dsp:cNvSpPr/>
      </dsp:nvSpPr>
      <dsp:spPr>
        <a:xfrm>
          <a:off x="1437631" y="1556410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Why is this an issue?</a:t>
          </a:r>
          <a:endParaRPr lang="en-US" sz="1700" kern="1200"/>
        </a:p>
      </dsp:txBody>
      <dsp:txXfrm>
        <a:off x="1437631" y="1556410"/>
        <a:ext cx="9077968" cy="1244702"/>
      </dsp:txXfrm>
    </dsp:sp>
    <dsp:sp modelId="{A21244D7-34C4-4CFA-92C4-BEB44872FBA7}">
      <dsp:nvSpPr>
        <dsp:cNvPr id="0" name=""/>
        <dsp:cNvSpPr/>
      </dsp:nvSpPr>
      <dsp:spPr>
        <a:xfrm>
          <a:off x="0" y="3112289"/>
          <a:ext cx="10515600" cy="12447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420AC4-6504-460B-AC12-7ABF13253F58}">
      <dsp:nvSpPr>
        <dsp:cNvPr id="0" name=""/>
        <dsp:cNvSpPr/>
      </dsp:nvSpPr>
      <dsp:spPr>
        <a:xfrm>
          <a:off x="376522" y="3392347"/>
          <a:ext cx="684586" cy="68458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F12C77-C53C-4713-A42D-7255095F0206}">
      <dsp:nvSpPr>
        <dsp:cNvPr id="0" name=""/>
        <dsp:cNvSpPr/>
      </dsp:nvSpPr>
      <dsp:spPr>
        <a:xfrm>
          <a:off x="1437631" y="3112289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While some faculty may spend months or years dedicated to crafting a single course and implementing JET guidelines, lecturers may have a few days or weeks to familiarize themselves with the course structure and design. Following Just and Equitable Teaching teaching guidelines may be out of scope. </a:t>
          </a:r>
        </a:p>
      </dsp:txBody>
      <dsp:txXfrm>
        <a:off x="1437631" y="3112289"/>
        <a:ext cx="9077968" cy="12447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789F3A-79AA-484C-9F28-87BFE618CF8F}">
      <dsp:nvSpPr>
        <dsp:cNvPr id="0" name=""/>
        <dsp:cNvSpPr/>
      </dsp:nvSpPr>
      <dsp:spPr>
        <a:xfrm>
          <a:off x="0" y="16733"/>
          <a:ext cx="6245265" cy="27448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What questions does the instructor need to ask at the beginning of every course to identify student motivation and goals?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kern="1200" dirty="0"/>
            <a:t>• From students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kern="1200" dirty="0"/>
            <a:t>• In the syllabus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kern="1200" dirty="0"/>
            <a:t>• In activities and assessments</a:t>
          </a:r>
        </a:p>
      </dsp:txBody>
      <dsp:txXfrm>
        <a:off x="133991" y="150724"/>
        <a:ext cx="5977283" cy="2476838"/>
      </dsp:txXfrm>
    </dsp:sp>
    <dsp:sp modelId="{16715822-6EFE-2540-81C4-005FF6F3C389}">
      <dsp:nvSpPr>
        <dsp:cNvPr id="0" name=""/>
        <dsp:cNvSpPr/>
      </dsp:nvSpPr>
      <dsp:spPr>
        <a:xfrm>
          <a:off x="0" y="2827793"/>
          <a:ext cx="6245265" cy="274482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What questions does the instructor need to ask at the beginning of every course to increase a sense of belonging? </a:t>
          </a:r>
          <a:br>
            <a:rPr lang="en-US" sz="2300" b="1" kern="1200" dirty="0"/>
          </a:br>
          <a:r>
            <a:rPr lang="en-US" sz="2300" b="0" kern="1200" dirty="0"/>
            <a:t>• From students</a:t>
          </a:r>
          <a:br>
            <a:rPr lang="en-US" sz="2300" b="0" kern="1200" dirty="0"/>
          </a:br>
          <a:r>
            <a:rPr lang="en-US" sz="2300" b="0" kern="1200" dirty="0"/>
            <a:t>• In the syllabus</a:t>
          </a:r>
          <a:br>
            <a:rPr lang="en-US" sz="2300" b="0" kern="1200" dirty="0"/>
          </a:br>
          <a:r>
            <a:rPr lang="en-US" sz="2300" b="0" kern="1200" dirty="0"/>
            <a:t>• In activities and assessments</a:t>
          </a:r>
        </a:p>
      </dsp:txBody>
      <dsp:txXfrm>
        <a:off x="133991" y="2961784"/>
        <a:ext cx="5977283" cy="24768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0FD675-E573-424E-98C3-588BD0FB6D2B}">
      <dsp:nvSpPr>
        <dsp:cNvPr id="0" name=""/>
        <dsp:cNvSpPr/>
      </dsp:nvSpPr>
      <dsp:spPr>
        <a:xfrm>
          <a:off x="3040792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57014" y="912848"/>
        <a:ext cx="34897" cy="6979"/>
      </dsp:txXfrm>
    </dsp:sp>
    <dsp:sp modelId="{80B6DFC9-29B2-464D-8A1A-F4419A1F42E1}">
      <dsp:nvSpPr>
        <dsp:cNvPr id="0" name=""/>
        <dsp:cNvSpPr/>
      </dsp:nvSpPr>
      <dsp:spPr>
        <a:xfrm>
          <a:off x="8061" y="5979"/>
          <a:ext cx="3034531" cy="1820718"/>
        </a:xfrm>
        <a:prstGeom prst="rect">
          <a:avLst/>
        </a:prstGeom>
        <a:solidFill>
          <a:srgbClr val="D3B87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tx1"/>
              </a:solidFill>
            </a:rPr>
            <a:t>Identify the questions action items in Just and Equitable Teaching for syllabus and course design</a:t>
          </a:r>
        </a:p>
      </dsp:txBody>
      <dsp:txXfrm>
        <a:off x="8061" y="5979"/>
        <a:ext cx="3034531" cy="1820718"/>
      </dsp:txXfrm>
    </dsp:sp>
    <dsp:sp modelId="{2F8BCA81-2B7D-3148-AE19-ECDEB7DF8D04}">
      <dsp:nvSpPr>
        <dsp:cNvPr id="0" name=""/>
        <dsp:cNvSpPr/>
      </dsp:nvSpPr>
      <dsp:spPr>
        <a:xfrm>
          <a:off x="6773265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089488" y="912848"/>
        <a:ext cx="34897" cy="6979"/>
      </dsp:txXfrm>
    </dsp:sp>
    <dsp:sp modelId="{B7E889E8-567B-964A-A59E-6B04AF8A1EFF}">
      <dsp:nvSpPr>
        <dsp:cNvPr id="0" name=""/>
        <dsp:cNvSpPr/>
      </dsp:nvSpPr>
      <dsp:spPr>
        <a:xfrm>
          <a:off x="3740534" y="5979"/>
          <a:ext cx="3034531" cy="1820718"/>
        </a:xfrm>
        <a:prstGeom prst="rect">
          <a:avLst/>
        </a:prstGeom>
        <a:solidFill>
          <a:srgbClr val="D3B87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tx1"/>
              </a:solidFill>
            </a:rPr>
            <a:t>Include activities and language that address Student Motivation &amp; Goals in taking the course</a:t>
          </a:r>
        </a:p>
      </dsp:txBody>
      <dsp:txXfrm>
        <a:off x="3740534" y="5979"/>
        <a:ext cx="3034531" cy="1820718"/>
      </dsp:txXfrm>
    </dsp:sp>
    <dsp:sp modelId="{C6B069DA-B9D9-4844-882B-194948D26726}">
      <dsp:nvSpPr>
        <dsp:cNvPr id="0" name=""/>
        <dsp:cNvSpPr/>
      </dsp:nvSpPr>
      <dsp:spPr>
        <a:xfrm>
          <a:off x="1525326" y="1824897"/>
          <a:ext cx="7464946" cy="667342"/>
        </a:xfrm>
        <a:custGeom>
          <a:avLst/>
          <a:gdLst/>
          <a:ahLst/>
          <a:cxnLst/>
          <a:rect l="0" t="0" r="0" b="0"/>
          <a:pathLst>
            <a:path>
              <a:moveTo>
                <a:pt x="7464946" y="0"/>
              </a:moveTo>
              <a:lnTo>
                <a:pt x="7464946" y="350771"/>
              </a:lnTo>
              <a:lnTo>
                <a:pt x="0" y="350771"/>
              </a:lnTo>
              <a:lnTo>
                <a:pt x="0" y="667342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70362" y="2155079"/>
        <a:ext cx="374875" cy="6979"/>
      </dsp:txXfrm>
    </dsp:sp>
    <dsp:sp modelId="{8F158F9C-C9DD-1B43-B054-3CB24425186F}">
      <dsp:nvSpPr>
        <dsp:cNvPr id="0" name=""/>
        <dsp:cNvSpPr/>
      </dsp:nvSpPr>
      <dsp:spPr>
        <a:xfrm>
          <a:off x="7473007" y="5979"/>
          <a:ext cx="3034531" cy="1820718"/>
        </a:xfrm>
        <a:prstGeom prst="rect">
          <a:avLst/>
        </a:prstGeom>
        <a:solidFill>
          <a:srgbClr val="D3B87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tx1"/>
              </a:solidFill>
            </a:rPr>
            <a:t>Use Fink’s Taxonomy to create Learning Goals &amp; Objectives session to customize </a:t>
          </a:r>
        </a:p>
      </dsp:txBody>
      <dsp:txXfrm>
        <a:off x="7473007" y="5979"/>
        <a:ext cx="3034531" cy="1820718"/>
      </dsp:txXfrm>
    </dsp:sp>
    <dsp:sp modelId="{E1C5AAA2-5344-714B-987C-76400ECA6EE1}">
      <dsp:nvSpPr>
        <dsp:cNvPr id="0" name=""/>
        <dsp:cNvSpPr/>
      </dsp:nvSpPr>
      <dsp:spPr>
        <a:xfrm>
          <a:off x="3040792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57014" y="3431509"/>
        <a:ext cx="34897" cy="6979"/>
      </dsp:txXfrm>
    </dsp:sp>
    <dsp:sp modelId="{EFD6692B-AE56-C346-BDCA-3BFF2395A250}">
      <dsp:nvSpPr>
        <dsp:cNvPr id="0" name=""/>
        <dsp:cNvSpPr/>
      </dsp:nvSpPr>
      <dsp:spPr>
        <a:xfrm>
          <a:off x="8061" y="2524640"/>
          <a:ext cx="3034531" cy="1820718"/>
        </a:xfrm>
        <a:prstGeom prst="rect">
          <a:avLst/>
        </a:prstGeom>
        <a:solidFill>
          <a:srgbClr val="D3B87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tx1"/>
              </a:solidFill>
            </a:rPr>
            <a:t>Draft a new syllabus and course design for the course New Directions in Photography </a:t>
          </a:r>
        </a:p>
      </dsp:txBody>
      <dsp:txXfrm>
        <a:off x="8061" y="2524640"/>
        <a:ext cx="3034531" cy="1820718"/>
      </dsp:txXfrm>
    </dsp:sp>
    <dsp:sp modelId="{4121286B-CE72-7443-BAA0-82A1CF34E0DA}">
      <dsp:nvSpPr>
        <dsp:cNvPr id="0" name=""/>
        <dsp:cNvSpPr/>
      </dsp:nvSpPr>
      <dsp:spPr>
        <a:xfrm>
          <a:off x="6773265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089488" y="3431509"/>
        <a:ext cx="34897" cy="6979"/>
      </dsp:txXfrm>
    </dsp:sp>
    <dsp:sp modelId="{92609FEC-A0B0-B045-A6B2-236360606BAF}">
      <dsp:nvSpPr>
        <dsp:cNvPr id="0" name=""/>
        <dsp:cNvSpPr/>
      </dsp:nvSpPr>
      <dsp:spPr>
        <a:xfrm>
          <a:off x="3740534" y="2524640"/>
          <a:ext cx="3034531" cy="1820718"/>
        </a:xfrm>
        <a:prstGeom prst="rect">
          <a:avLst/>
        </a:prstGeom>
        <a:solidFill>
          <a:srgbClr val="D3B87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tx1"/>
              </a:solidFill>
            </a:rPr>
            <a:t>Use this to create a template that can be customized for other courses.  </a:t>
          </a:r>
        </a:p>
      </dsp:txBody>
      <dsp:txXfrm>
        <a:off x="3740534" y="2524640"/>
        <a:ext cx="3034531" cy="1820718"/>
      </dsp:txXfrm>
    </dsp:sp>
    <dsp:sp modelId="{E3558523-6510-EA40-988A-1D6D497DB07F}">
      <dsp:nvSpPr>
        <dsp:cNvPr id="0" name=""/>
        <dsp:cNvSpPr/>
      </dsp:nvSpPr>
      <dsp:spPr>
        <a:xfrm>
          <a:off x="7473007" y="2524640"/>
          <a:ext cx="3034531" cy="1820718"/>
        </a:xfrm>
        <a:prstGeom prst="rect">
          <a:avLst/>
        </a:prstGeom>
        <a:solidFill>
          <a:srgbClr val="D3B87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tx1"/>
              </a:solidFill>
            </a:rPr>
            <a:t>Use this to create a template that can be customized for other courses </a:t>
          </a:r>
        </a:p>
      </dsp:txBody>
      <dsp:txXfrm>
        <a:off x="7473007" y="2524640"/>
        <a:ext cx="3034531" cy="1820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5AA3A-3A3B-D849-B0D2-463E01D091AC}" type="datetimeFigureOut">
              <a:rPr lang="en-US" smtClean="0"/>
              <a:t>4/30/24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3E66-973C-0249-8153-6DCB845D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548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5AA3A-3A3B-D849-B0D2-463E01D091AC}" type="datetimeFigureOut">
              <a:rPr lang="en-US" smtClean="0"/>
              <a:t>4/30/24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3E66-973C-0249-8153-6DCB845D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537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5AA3A-3A3B-D849-B0D2-463E01D091AC}" type="datetimeFigureOut">
              <a:rPr lang="en-US" smtClean="0"/>
              <a:t>4/30/24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3E66-973C-0249-8153-6DCB845D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337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5AA3A-3A3B-D849-B0D2-463E01D091AC}" type="datetimeFigureOut">
              <a:rPr lang="en-US" smtClean="0"/>
              <a:t>4/30/24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3E66-973C-0249-8153-6DCB845D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130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5AA3A-3A3B-D849-B0D2-463E01D091AC}" type="datetimeFigureOut">
              <a:rPr lang="en-US" smtClean="0"/>
              <a:t>4/30/24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3E66-973C-0249-8153-6DCB845D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17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5AA3A-3A3B-D849-B0D2-463E01D091AC}" type="datetimeFigureOut">
              <a:rPr lang="en-US" smtClean="0"/>
              <a:t>4/30/24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3E66-973C-0249-8153-6DCB845D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337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5AA3A-3A3B-D849-B0D2-463E01D091AC}" type="datetimeFigureOut">
              <a:rPr lang="en-US" smtClean="0"/>
              <a:t>4/30/24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3E66-973C-0249-8153-6DCB845D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205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5AA3A-3A3B-D849-B0D2-463E01D091AC}" type="datetimeFigureOut">
              <a:rPr lang="en-US" smtClean="0"/>
              <a:t>4/30/24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3E66-973C-0249-8153-6DCB845D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93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5AA3A-3A3B-D849-B0D2-463E01D091AC}" type="datetimeFigureOut">
              <a:rPr lang="en-US" smtClean="0"/>
              <a:t>4/30/24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3E66-973C-0249-8153-6DCB845D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731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5AA3A-3A3B-D849-B0D2-463E01D091AC}" type="datetimeFigureOut">
              <a:rPr lang="en-US" smtClean="0"/>
              <a:t>4/30/24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3E66-973C-0249-8153-6DCB845D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965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5AA3A-3A3B-D849-B0D2-463E01D091AC}" type="datetimeFigureOut">
              <a:rPr lang="en-US" smtClean="0"/>
              <a:t>4/30/24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3E66-973C-0249-8153-6DCB845D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85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5AA3A-3A3B-D849-B0D2-463E01D091AC}" type="datetimeFigureOut">
              <a:rPr lang="en-US" smtClean="0"/>
              <a:t>4/30/24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53E66-973C-0249-8153-6DCB845D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31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8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ECB12D-1EC8-B72F-E1FD-71D27A4507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643467"/>
            <a:ext cx="4620584" cy="4567137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/>
              <a:t>Syllabus &amp; Course</a:t>
            </a:r>
            <a:br>
              <a:rPr lang="en-US" sz="4400" b="1" dirty="0"/>
            </a:br>
            <a:r>
              <a:rPr lang="en-US" sz="4400" b="1" dirty="0"/>
              <a:t>Design Template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A1C905-18F2-36CA-1C2A-97BE20696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5277684"/>
            <a:ext cx="4620584" cy="775494"/>
          </a:xfrm>
        </p:spPr>
        <p:txBody>
          <a:bodyPr>
            <a:normAutofit lnSpcReduction="10000"/>
          </a:bodyPr>
          <a:lstStyle/>
          <a:p>
            <a:pPr algn="l"/>
            <a:endParaRPr lang="en-US" sz="600"/>
          </a:p>
          <a:p>
            <a:pPr algn="l"/>
            <a:r>
              <a:rPr lang="en-US" sz="600"/>
              <a:t>Mariana Pereira Vieira</a:t>
            </a:r>
          </a:p>
          <a:p>
            <a:pPr algn="l"/>
            <a:r>
              <a:rPr lang="en-US" sz="600"/>
              <a:t>Lecturer</a:t>
            </a:r>
          </a:p>
          <a:p>
            <a:pPr algn="l"/>
            <a:r>
              <a:rPr lang="en-US" sz="600"/>
              <a:t>University of Colorado Boulder</a:t>
            </a:r>
          </a:p>
        </p:txBody>
      </p:sp>
      <p:pic>
        <p:nvPicPr>
          <p:cNvPr id="5" name="Picture 4" descr="A logo for a university&#10;&#10;Description automatically generated">
            <a:extLst>
              <a:ext uri="{FF2B5EF4-FFF2-40B4-BE49-F238E27FC236}">
                <a16:creationId xmlns:a16="http://schemas.microsoft.com/office/drawing/2014/main" id="{0EC75C3C-2CD1-E974-F9F0-7BE37DD799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" b="304"/>
          <a:stretch/>
        </p:blipFill>
        <p:spPr>
          <a:xfrm>
            <a:off x="6606253" y="965324"/>
            <a:ext cx="4942280" cy="492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674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429B1-0F45-142F-6596-AE4F6BE29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US"/>
              <a:t>The Issue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D970AA1-8CAE-AF55-29AD-18C2C5E3C0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2044865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8357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429B1-0F45-142F-6596-AE4F6BE29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5000" b="1" dirty="0"/>
              <a:t>Syllabus &amp; Course Design Template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71BB292-BD83-DB5B-D103-A5BD56C113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2425127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5609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E729F-5787-9FA5-EE05-7782C60ED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Action Plan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0016C88-F697-1ABB-9005-AD27785C27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856925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0E1B3238-EF2E-E1C0-D31F-09FD92261D6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74072" y="219247"/>
            <a:ext cx="5336232" cy="80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82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1282</TotalTime>
  <Words>287</Words>
  <Application>Microsoft Macintosh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2013 - 2022 Theme</vt:lpstr>
      <vt:lpstr>Syllabus &amp; Course Design Template</vt:lpstr>
      <vt:lpstr>The Issue</vt:lpstr>
      <vt:lpstr>Syllabus &amp; Course Design Template</vt:lpstr>
      <vt:lpstr>The Action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Consultations:  A Framework for Productive In-Take Instructional Consultations</dc:title>
  <dc:creator>Quatez Scott</dc:creator>
  <cp:lastModifiedBy>Mariana Pereira Vieira</cp:lastModifiedBy>
  <cp:revision>4</cp:revision>
  <dcterms:created xsi:type="dcterms:W3CDTF">2023-11-27T15:53:51Z</dcterms:created>
  <dcterms:modified xsi:type="dcterms:W3CDTF">2024-04-30T21:19:56Z</dcterms:modified>
</cp:coreProperties>
</file>