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ulish"/>
      <p:regular r:id="rId16"/>
      <p:bold r:id="rId17"/>
      <p:italic r:id="rId18"/>
      <p:boldItalic r:id="rId19"/>
    </p:embeddedFont>
    <p:embeddedFont>
      <p:font typeface="Bebas Neue"/>
      <p:regular r:id="rId20"/>
    </p:embeddedFont>
    <p:embeddedFont>
      <p:font typeface="Mulish Black"/>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Tanner Not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ebasNeue-regular.fntdata"/><Relationship Id="rId22" Type="http://schemas.openxmlformats.org/officeDocument/2006/relationships/font" Target="fonts/MulishBlack-boldItalic.fntdata"/><Relationship Id="rId21" Type="http://schemas.openxmlformats.org/officeDocument/2006/relationships/font" Target="fonts/MulishBlack-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ulish-bold.fntdata"/><Relationship Id="rId16" Type="http://schemas.openxmlformats.org/officeDocument/2006/relationships/font" Target="fonts/Mulish-regular.fntdata"/><Relationship Id="rId19" Type="http://schemas.openxmlformats.org/officeDocument/2006/relationships/font" Target="fonts/Mulish-boldItalic.fntdata"/><Relationship Id="rId18" Type="http://schemas.openxmlformats.org/officeDocument/2006/relationships/font" Target="fonts/Mulish-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3-13T21:10:40.162">
    <p:pos x="453" y="280"/>
    <p:text>need a better title lmao but</p:text>
  </p:cm>
  <p:cm authorId="0" idx="2" dt="2024-03-13T21:10:40.162">
    <p:pos x="453" y="280"/>
    <p:text>could we fit all the scientific stuff here. talk about benefits of healthier snack before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55f97e624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f55f97e624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f55f97e62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f55f97e62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97bced88d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697bced88d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191919"/>
                </a:solidFill>
                <a:latin typeface="Mulish"/>
                <a:ea typeface="Mulish"/>
                <a:cs typeface="Mulish"/>
                <a:sym typeface="Mulish"/>
              </a:rPr>
              <a:t>We have done over 100 interviews and over 70% of our participants alone have issues regarding their sleep.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t/>
            </a:r>
            <a:endParaRPr sz="1400">
              <a:solidFill>
                <a:srgbClr val="191919"/>
              </a:solidFill>
              <a:latin typeface="Mulish"/>
              <a:ea typeface="Mulish"/>
              <a:cs typeface="Mulish"/>
              <a:sym typeface="Mulish"/>
            </a:endParaRPr>
          </a:p>
          <a:p>
            <a:pPr indent="0" lvl="0" marL="0" rtl="0" algn="l">
              <a:spcBef>
                <a:spcPts val="0"/>
              </a:spcBef>
              <a:spcAft>
                <a:spcPts val="0"/>
              </a:spcAft>
              <a:buNone/>
            </a:pPr>
            <a:r>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When interviewing and researching, the first solution people jump to is melatonin. We’ll show you later in our consumer validation more in depth feedback about melatonin. However, 88% of melatonin products are inaccurately labeled. This skews as much as only containing 80% of the claimed dose or having as much as 500% of the supplement. We found that over 70% of adults are overusing melatonin. </a:t>
            </a:r>
            <a:endParaRPr sz="1400">
              <a:solidFill>
                <a:srgbClr val="191919"/>
              </a:solidFill>
              <a:latin typeface="Mulish"/>
              <a:ea typeface="Mulish"/>
              <a:cs typeface="Mulish"/>
              <a:sym typeface="Mulish"/>
            </a:endParaRPr>
          </a:p>
          <a:p>
            <a:pPr indent="0" lvl="0" marL="0" rtl="0" algn="l">
              <a:spcBef>
                <a:spcPts val="0"/>
              </a:spcBef>
              <a:spcAft>
                <a:spcPts val="0"/>
              </a:spcAft>
              <a:buNone/>
            </a:pPr>
            <a:r>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When researching the main influences on sleep health, diet is a huge one. 82% of Americans eat ultra processed foods which have been scientifcally proven to deter sleep quality. High in fat, sugar, low in micronutrients which leads to releasing adrenaline, cortisol, and higher inflammatory profile.</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***3.9 days on average americans snack before bed </a:t>
            </a:r>
            <a:endParaRPr sz="1400">
              <a:solidFill>
                <a:srgbClr val="191919"/>
              </a:solidFill>
              <a:latin typeface="Mulish"/>
              <a:ea typeface="Mulish"/>
              <a:cs typeface="Mulish"/>
              <a:sym typeface="Mulish"/>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97bced88d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697bced88d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Talk abt</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*benefits of magnesium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-aids in muscle relaxation and promotes recovery</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-supports healthy blood sugar levels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-boasts anti-inflammatory benefits,</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-soothe PMS symptoms in women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-calming properties and safe to take everyday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-may promote heart health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*magnesium content in ingredients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-Pride ourselves on being transparent, easy to understand, build consumer trust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-still allowing for indulgence, but prevent blood sugar spikes which will help with sleep</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1400">
                <a:solidFill>
                  <a:srgbClr val="191919"/>
                </a:solidFill>
                <a:latin typeface="Mulish"/>
                <a:ea typeface="Mulish"/>
                <a:cs typeface="Mulish"/>
                <a:sym typeface="Mulish"/>
              </a:rPr>
              <a:t>-mitigating the issue of a poor diet by supplying nutrient dense ingredients for holistic benefits</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t/>
            </a:r>
            <a:endParaRPr sz="1400">
              <a:solidFill>
                <a:srgbClr val="191919"/>
              </a:solidFill>
              <a:latin typeface="Mulish"/>
              <a:ea typeface="Mulish"/>
              <a:cs typeface="Mulish"/>
              <a:sym typeface="Mulish"/>
            </a:endParaRPr>
          </a:p>
          <a:p>
            <a:pPr indent="0" lvl="0" marL="0" rtl="0" algn="l">
              <a:spcBef>
                <a:spcPts val="0"/>
              </a:spcBef>
              <a:spcAft>
                <a:spcPts val="0"/>
              </a:spcAft>
              <a:buClr>
                <a:schemeClr val="dk1"/>
              </a:buClr>
              <a:buSzPts val="1100"/>
              <a:buFont typeface="Arial"/>
              <a:buNone/>
            </a:pPr>
            <a:r>
              <a:rPr lang="en" sz="2500">
                <a:solidFill>
                  <a:srgbClr val="966060"/>
                </a:solidFill>
                <a:latin typeface="Mulish Black"/>
                <a:ea typeface="Mulish Black"/>
                <a:cs typeface="Mulish Black"/>
                <a:sym typeface="Mulish Black"/>
              </a:rPr>
              <a:t>magnesium: better sleep without the pill</a:t>
            </a:r>
            <a:endParaRPr sz="2500">
              <a:solidFill>
                <a:srgbClr val="966060"/>
              </a:solidFill>
              <a:latin typeface="Mulish Black"/>
              <a:ea typeface="Mulish Black"/>
              <a:cs typeface="Mulish Black"/>
              <a:sym typeface="Mulish Black"/>
            </a:endParaRPr>
          </a:p>
          <a:p>
            <a:pPr indent="0" lvl="0" marL="0" rtl="0" algn="l">
              <a:spcBef>
                <a:spcPts val="0"/>
              </a:spcBef>
              <a:spcAft>
                <a:spcPts val="0"/>
              </a:spcAft>
              <a:buClr>
                <a:schemeClr val="dk1"/>
              </a:buClr>
              <a:buSzPts val="1100"/>
              <a:buFont typeface="Arial"/>
              <a:buNone/>
            </a:pPr>
            <a:r>
              <a:t/>
            </a:r>
            <a:endParaRPr sz="2500">
              <a:solidFill>
                <a:srgbClr val="966060"/>
              </a:solidFill>
              <a:latin typeface="Mulish Black"/>
              <a:ea typeface="Mulish Black"/>
              <a:cs typeface="Mulish Black"/>
              <a:sym typeface="Mulish Black"/>
            </a:endParaRPr>
          </a:p>
          <a:p>
            <a:pPr indent="0" lvl="0" marL="0" rtl="0" algn="l">
              <a:spcBef>
                <a:spcPts val="0"/>
              </a:spcBef>
              <a:spcAft>
                <a:spcPts val="0"/>
              </a:spcAft>
              <a:buClr>
                <a:schemeClr val="dk1"/>
              </a:buClr>
              <a:buSzPts val="1100"/>
              <a:buFont typeface="Arial"/>
              <a:buNone/>
            </a:pPr>
            <a:r>
              <a:rPr lang="en" sz="2500">
                <a:solidFill>
                  <a:srgbClr val="966060"/>
                </a:solidFill>
                <a:latin typeface="Mulish Black"/>
                <a:ea typeface="Mulish Black"/>
                <a:cs typeface="Mulish Black"/>
                <a:sym typeface="Mulish Black"/>
              </a:rPr>
              <a:t>**30 more min of sleep with seeds vs pretzels </a:t>
            </a:r>
            <a:endParaRPr sz="2500">
              <a:solidFill>
                <a:srgbClr val="966060"/>
              </a:solidFill>
              <a:latin typeface="Mulish Black"/>
              <a:ea typeface="Mulish Black"/>
              <a:cs typeface="Mulish Black"/>
              <a:sym typeface="Mulish Black"/>
            </a:endParaRPr>
          </a:p>
          <a:p>
            <a:pPr indent="0" lvl="0" marL="0" rtl="0" algn="l">
              <a:spcBef>
                <a:spcPts val="0"/>
              </a:spcBef>
              <a:spcAft>
                <a:spcPts val="0"/>
              </a:spcAft>
              <a:buClr>
                <a:schemeClr val="dk1"/>
              </a:buClr>
              <a:buSzPts val="1100"/>
              <a:buFont typeface="Arial"/>
              <a:buNone/>
            </a:pPr>
            <a:r>
              <a:t/>
            </a:r>
            <a:endParaRPr sz="1400">
              <a:solidFill>
                <a:srgbClr val="191919"/>
              </a:solidFill>
              <a:latin typeface="Mulish"/>
              <a:ea typeface="Mulish"/>
              <a:cs typeface="Mulish"/>
              <a:sym typeface="Mulish"/>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f8817360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bf8817360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191919"/>
              </a:buClr>
              <a:buSzPts val="1400"/>
              <a:buFont typeface="Mulish"/>
              <a:buChar char="●"/>
            </a:pPr>
            <a:r>
              <a:rPr lang="en" sz="1400">
                <a:solidFill>
                  <a:srgbClr val="191919"/>
                </a:solidFill>
                <a:latin typeface="Mulish"/>
                <a:ea typeface="Mulish"/>
                <a:cs typeface="Mulish"/>
                <a:sym typeface="Mulish"/>
              </a:rPr>
              <a:t>“Higher levels of magnesium are associated with better sleep, longer sleep times, and less tiredness during the day.” (sleep foundation)</a:t>
            </a:r>
            <a:endParaRPr sz="1400">
              <a:solidFill>
                <a:srgbClr val="191919"/>
              </a:solidFill>
              <a:latin typeface="Mulish"/>
              <a:ea typeface="Mulish"/>
              <a:cs typeface="Mulish"/>
              <a:sym typeface="Mulish"/>
            </a:endParaRPr>
          </a:p>
          <a:p>
            <a:pPr indent="-317500" lvl="0" marL="457200" rtl="0" algn="l">
              <a:lnSpc>
                <a:spcPct val="115000"/>
              </a:lnSpc>
              <a:spcBef>
                <a:spcPts val="0"/>
              </a:spcBef>
              <a:spcAft>
                <a:spcPts val="0"/>
              </a:spcAft>
              <a:buClr>
                <a:srgbClr val="191919"/>
              </a:buClr>
              <a:buSzPts val="1400"/>
              <a:buFont typeface="Mulish"/>
              <a:buChar char="●"/>
            </a:pPr>
            <a:r>
              <a:rPr lang="en" sz="1400">
                <a:solidFill>
                  <a:srgbClr val="191919"/>
                </a:solidFill>
                <a:latin typeface="Mulish"/>
                <a:ea typeface="Mulish"/>
                <a:cs typeface="Mulish"/>
                <a:sym typeface="Mulish"/>
              </a:rPr>
              <a:t>Recommended dose is 310-420 mg for sleep. Good to aim for no more than 350</a:t>
            </a:r>
            <a:endParaRPr sz="1400">
              <a:solidFill>
                <a:srgbClr val="191919"/>
              </a:solidFill>
              <a:latin typeface="Mulish"/>
              <a:ea typeface="Mulish"/>
              <a:cs typeface="Mulish"/>
              <a:sym typeface="Mulish"/>
            </a:endParaRPr>
          </a:p>
          <a:p>
            <a:pPr indent="-317500" lvl="0" marL="457200" rtl="0" algn="l">
              <a:lnSpc>
                <a:spcPct val="115000"/>
              </a:lnSpc>
              <a:spcBef>
                <a:spcPts val="0"/>
              </a:spcBef>
              <a:spcAft>
                <a:spcPts val="0"/>
              </a:spcAft>
              <a:buClr>
                <a:srgbClr val="191919"/>
              </a:buClr>
              <a:buSzPts val="1400"/>
              <a:buFont typeface="Mulish"/>
              <a:buChar char="●"/>
            </a:pPr>
            <a:r>
              <a:rPr lang="en" sz="1400">
                <a:solidFill>
                  <a:srgbClr val="191919"/>
                </a:solidFill>
                <a:latin typeface="Mulish"/>
                <a:ea typeface="Mulish"/>
                <a:cs typeface="Mulish"/>
                <a:sym typeface="Mulish"/>
              </a:rPr>
              <a:t>Magnesium is an essential mineral people get thru food, melatonin is a hormone produced by the brain</a:t>
            </a:r>
            <a:endParaRPr sz="1400">
              <a:solidFill>
                <a:srgbClr val="191919"/>
              </a:solidFill>
              <a:latin typeface="Mulish"/>
              <a:ea typeface="Mulish"/>
              <a:cs typeface="Mulish"/>
              <a:sym typeface="Mulish"/>
            </a:endParaRPr>
          </a:p>
          <a:p>
            <a:pPr indent="-317500" lvl="0" marL="457200" rtl="0" algn="l">
              <a:lnSpc>
                <a:spcPct val="115000"/>
              </a:lnSpc>
              <a:spcBef>
                <a:spcPts val="0"/>
              </a:spcBef>
              <a:spcAft>
                <a:spcPts val="0"/>
              </a:spcAft>
              <a:buClr>
                <a:srgbClr val="191919"/>
              </a:buClr>
              <a:buSzPts val="1400"/>
              <a:buFont typeface="Mulish"/>
              <a:buChar char="●"/>
            </a:pPr>
            <a:r>
              <a:t/>
            </a:r>
            <a:endParaRPr sz="1400">
              <a:solidFill>
                <a:srgbClr val="191919"/>
              </a:solidFill>
              <a:latin typeface="Mulish"/>
              <a:ea typeface="Mulish"/>
              <a:cs typeface="Mulish"/>
              <a:sym typeface="Mulish"/>
            </a:endParaRPr>
          </a:p>
          <a:p>
            <a:pPr indent="0" lvl="0" marL="0" rtl="0" algn="l">
              <a:spcBef>
                <a:spcPts val="16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baf5ab8af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baf5ab8af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bf8817360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bf8817360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growth </a:t>
            </a:r>
            <a:r>
              <a:rPr lang="en"/>
              <a:t>opportunity</a:t>
            </a:r>
            <a:r>
              <a:rPr lang="en"/>
              <a:t> to another competitive matrix, are we </a:t>
            </a:r>
            <a:r>
              <a:rPr lang="en"/>
              <a:t>thinking</a:t>
            </a:r>
            <a:r>
              <a:rPr lang="en"/>
              <a:t> about the market big enough??? Have to watch all of our </a:t>
            </a:r>
            <a:r>
              <a:rPr lang="en"/>
              <a:t>competitors, keto and hail merry.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b7828f28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b7828f28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our business model here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Month 1-3 (april-may 2024): market research and product development</a:t>
            </a:r>
            <a:endParaRPr/>
          </a:p>
          <a:p>
            <a:pPr indent="-298450" lvl="1" marL="914400" rtl="0" algn="l">
              <a:spcBef>
                <a:spcPts val="0"/>
              </a:spcBef>
              <a:spcAft>
                <a:spcPts val="0"/>
              </a:spcAft>
              <a:buSzPts val="1100"/>
              <a:buAutoNum type="alphaLcPeriod"/>
            </a:pPr>
            <a:r>
              <a:rPr lang="en"/>
              <a:t>Conduct detailed market research to understand consumer preferences and refine product based on consumer feedback and market demands</a:t>
            </a:r>
            <a:endParaRPr/>
          </a:p>
          <a:p>
            <a:pPr indent="-298450" lvl="1" marL="914400" rtl="0" algn="l">
              <a:spcBef>
                <a:spcPts val="0"/>
              </a:spcBef>
              <a:spcAft>
                <a:spcPts val="0"/>
              </a:spcAft>
              <a:buSzPts val="1100"/>
              <a:buAutoNum type="alphaLcPeriod"/>
            </a:pPr>
            <a:r>
              <a:rPr lang="en"/>
              <a:t>Establish relationships </a:t>
            </a:r>
            <a:r>
              <a:rPr lang="en"/>
              <a:t>with potential B2B partners </a:t>
            </a:r>
            <a:endParaRPr/>
          </a:p>
          <a:p>
            <a:pPr indent="-298450" lvl="0" marL="457200" rtl="0" algn="l">
              <a:spcBef>
                <a:spcPts val="0"/>
              </a:spcBef>
              <a:spcAft>
                <a:spcPts val="0"/>
              </a:spcAft>
              <a:buSzPts val="1100"/>
              <a:buAutoNum type="arabicPeriod"/>
            </a:pPr>
            <a:r>
              <a:rPr lang="en"/>
              <a:t>Production and packaging (june-august 2024): </a:t>
            </a:r>
            <a:endParaRPr/>
          </a:p>
          <a:p>
            <a:pPr indent="-298450" lvl="1" marL="914400" rtl="0" algn="l">
              <a:spcBef>
                <a:spcPts val="0"/>
              </a:spcBef>
              <a:spcAft>
                <a:spcPts val="0"/>
              </a:spcAft>
              <a:buSzPts val="1100"/>
              <a:buAutoNum type="alphaLcPeriod"/>
            </a:pPr>
            <a:r>
              <a:rPr lang="en"/>
              <a:t>Finalize production agreements with co-packers to scale up production</a:t>
            </a:r>
            <a:endParaRPr/>
          </a:p>
          <a:p>
            <a:pPr indent="-298450" lvl="1" marL="914400" rtl="0" algn="l">
              <a:spcBef>
                <a:spcPts val="0"/>
              </a:spcBef>
              <a:spcAft>
                <a:spcPts val="0"/>
              </a:spcAft>
              <a:buSzPts val="1100"/>
              <a:buAutoNum type="alphaLcPeriod"/>
            </a:pPr>
            <a:r>
              <a:rPr lang="en"/>
              <a:t>Develop packaging suitable for both b2c </a:t>
            </a:r>
            <a:r>
              <a:rPr lang="en"/>
              <a:t>retail</a:t>
            </a:r>
            <a:r>
              <a:rPr lang="en"/>
              <a:t> and b2b </a:t>
            </a:r>
            <a:endParaRPr/>
          </a:p>
          <a:p>
            <a:pPr indent="-298450" lvl="1" marL="914400" rtl="0" algn="l">
              <a:spcBef>
                <a:spcPts val="0"/>
              </a:spcBef>
              <a:spcAft>
                <a:spcPts val="0"/>
              </a:spcAft>
              <a:buSzPts val="1100"/>
              <a:buAutoNum type="alphaLcPeriod"/>
            </a:pPr>
            <a:r>
              <a:rPr lang="en"/>
              <a:t>Ensure compliance with regulations + labeling </a:t>
            </a:r>
            <a:endParaRPr/>
          </a:p>
          <a:p>
            <a:pPr indent="-298450" lvl="0" marL="457200" rtl="0" algn="l">
              <a:spcBef>
                <a:spcPts val="0"/>
              </a:spcBef>
              <a:spcAft>
                <a:spcPts val="0"/>
              </a:spcAft>
              <a:buSzPts val="1100"/>
              <a:buAutoNum type="arabicPeriod"/>
            </a:pPr>
            <a:r>
              <a:rPr lang="en"/>
              <a:t>September 2024: </a:t>
            </a:r>
            <a:r>
              <a:rPr lang="en"/>
              <a:t>launch</a:t>
            </a:r>
            <a:r>
              <a:rPr lang="en"/>
              <a:t> and </a:t>
            </a:r>
            <a:r>
              <a:rPr lang="en"/>
              <a:t>initial</a:t>
            </a:r>
            <a:r>
              <a:rPr lang="en"/>
              <a:t> sales </a:t>
            </a:r>
            <a:endParaRPr/>
          </a:p>
          <a:p>
            <a:pPr indent="-298450" lvl="1" marL="914400" rtl="0" algn="l">
              <a:spcBef>
                <a:spcPts val="0"/>
              </a:spcBef>
              <a:spcAft>
                <a:spcPts val="0"/>
              </a:spcAft>
              <a:buSzPts val="1100"/>
              <a:buAutoNum type="alphaLcPeriod"/>
            </a:pPr>
            <a:r>
              <a:rPr lang="en"/>
              <a:t>Launch bedtimebites for b2c sales through </a:t>
            </a:r>
            <a:r>
              <a:rPr lang="en"/>
              <a:t>social</a:t>
            </a:r>
            <a:r>
              <a:rPr lang="en"/>
              <a:t> media, website, and local </a:t>
            </a:r>
            <a:r>
              <a:rPr lang="en"/>
              <a:t>markets</a:t>
            </a:r>
            <a:endParaRPr/>
          </a:p>
          <a:p>
            <a:pPr indent="-298450" lvl="1" marL="914400" rtl="0" algn="l">
              <a:spcBef>
                <a:spcPts val="0"/>
              </a:spcBef>
              <a:spcAft>
                <a:spcPts val="0"/>
              </a:spcAft>
              <a:buSzPts val="1100"/>
              <a:buAutoNum type="alphaLcPeriod"/>
            </a:pPr>
            <a:r>
              <a:rPr lang="en"/>
              <a:t>Begin outreach to potential b2b with product samples and presentations</a:t>
            </a:r>
            <a:endParaRPr/>
          </a:p>
          <a:p>
            <a:pPr indent="-298450" lvl="1" marL="914400" rtl="0" algn="l">
              <a:spcBef>
                <a:spcPts val="0"/>
              </a:spcBef>
              <a:spcAft>
                <a:spcPts val="0"/>
              </a:spcAft>
              <a:buSzPts val="1100"/>
              <a:buAutoNum type="alphaLcPeriod"/>
            </a:pPr>
            <a:r>
              <a:rPr lang="en"/>
              <a:t>Implement marketing strategies to create brand </a:t>
            </a:r>
            <a:r>
              <a:rPr lang="en"/>
              <a:t>awareness</a:t>
            </a:r>
            <a:r>
              <a:rPr lang="en"/>
              <a:t> and drive </a:t>
            </a:r>
            <a:r>
              <a:rPr lang="en"/>
              <a:t>initial</a:t>
            </a:r>
            <a:r>
              <a:rPr lang="en"/>
              <a:t> sales</a:t>
            </a:r>
            <a:endParaRPr/>
          </a:p>
          <a:p>
            <a:pPr indent="-298450" lvl="0" marL="457200" rtl="0" algn="l">
              <a:spcBef>
                <a:spcPts val="0"/>
              </a:spcBef>
              <a:spcAft>
                <a:spcPts val="0"/>
              </a:spcAft>
              <a:buSzPts val="1100"/>
              <a:buAutoNum type="arabicPeriod"/>
            </a:pPr>
            <a:r>
              <a:rPr lang="en"/>
              <a:t>December 2024: </a:t>
            </a:r>
            <a:endParaRPr/>
          </a:p>
          <a:p>
            <a:pPr indent="-298450" lvl="1" marL="914400" rtl="0" algn="l">
              <a:spcBef>
                <a:spcPts val="0"/>
              </a:spcBef>
              <a:spcAft>
                <a:spcPts val="0"/>
              </a:spcAft>
              <a:buSzPts val="1100"/>
              <a:buAutoNum type="alphaLcPeriod"/>
            </a:pPr>
            <a:r>
              <a:rPr lang="en"/>
              <a:t>Expand b2c </a:t>
            </a:r>
            <a:r>
              <a:rPr lang="en"/>
              <a:t>sales</a:t>
            </a:r>
            <a:r>
              <a:rPr lang="en"/>
              <a:t> by partnering with additional online </a:t>
            </a:r>
            <a:r>
              <a:rPr lang="en"/>
              <a:t>retailers</a:t>
            </a:r>
            <a:r>
              <a:rPr lang="en"/>
              <a:t> and local stores</a:t>
            </a:r>
            <a:endParaRPr/>
          </a:p>
          <a:p>
            <a:pPr indent="-298450" lvl="1" marL="914400" rtl="0" algn="l">
              <a:spcBef>
                <a:spcPts val="0"/>
              </a:spcBef>
              <a:spcAft>
                <a:spcPts val="0"/>
              </a:spcAft>
              <a:buSzPts val="1100"/>
              <a:buAutoNum type="alphaLcPeriod"/>
            </a:pPr>
            <a:r>
              <a:rPr lang="en"/>
              <a:t>Attend trade shows and industry events to showcase products to </a:t>
            </a:r>
            <a:r>
              <a:rPr lang="en"/>
              <a:t>potential</a:t>
            </a:r>
            <a:r>
              <a:rPr lang="en"/>
              <a:t> b2b</a:t>
            </a:r>
            <a:endParaRPr/>
          </a:p>
          <a:p>
            <a:pPr indent="-298450" lvl="1" marL="914400" rtl="0" algn="l">
              <a:spcBef>
                <a:spcPts val="0"/>
              </a:spcBef>
              <a:spcAft>
                <a:spcPts val="0"/>
              </a:spcAft>
              <a:buSzPts val="1100"/>
              <a:buAutoNum type="alphaLcPeriod"/>
            </a:pPr>
            <a:r>
              <a:rPr lang="en"/>
              <a:t>Gather feedback from </a:t>
            </a:r>
            <a:r>
              <a:rPr lang="en"/>
              <a:t>initial</a:t>
            </a:r>
            <a:r>
              <a:rPr lang="en"/>
              <a:t> customers and </a:t>
            </a:r>
            <a:r>
              <a:rPr lang="en"/>
              <a:t>adapt</a:t>
            </a:r>
            <a:r>
              <a:rPr lang="en"/>
              <a:t> marketing to strengthen brand positioning</a:t>
            </a:r>
            <a:endParaRPr/>
          </a:p>
          <a:p>
            <a:pPr indent="-298450" lvl="0" marL="457200" rtl="0" algn="l">
              <a:spcBef>
                <a:spcPts val="0"/>
              </a:spcBef>
              <a:spcAft>
                <a:spcPts val="0"/>
              </a:spcAft>
              <a:buSzPts val="1100"/>
              <a:buAutoNum type="arabicPeriod"/>
            </a:pPr>
            <a:r>
              <a:rPr lang="en"/>
              <a:t>January 2025: distribution expansion</a:t>
            </a:r>
            <a:endParaRPr/>
          </a:p>
          <a:p>
            <a:pPr indent="-298450" lvl="1" marL="914400" rtl="0" algn="l">
              <a:spcBef>
                <a:spcPts val="0"/>
              </a:spcBef>
              <a:spcAft>
                <a:spcPts val="0"/>
              </a:spcAft>
              <a:buSzPts val="1100"/>
              <a:buAutoNum type="alphaLcPeriod"/>
            </a:pPr>
            <a:r>
              <a:rPr lang="en"/>
              <a:t>Secure partnerships with bigger </a:t>
            </a:r>
            <a:r>
              <a:rPr lang="en"/>
              <a:t>retailers</a:t>
            </a:r>
            <a:r>
              <a:rPr lang="en"/>
              <a:t> - hotels, </a:t>
            </a:r>
            <a:r>
              <a:rPr lang="en"/>
              <a:t>airport</a:t>
            </a:r>
            <a:endParaRPr/>
          </a:p>
          <a:p>
            <a:pPr indent="-298450" lvl="0" marL="457200" rtl="0" algn="l">
              <a:spcBef>
                <a:spcPts val="0"/>
              </a:spcBef>
              <a:spcAft>
                <a:spcPts val="0"/>
              </a:spcAft>
              <a:buSzPts val="1100"/>
              <a:buAutoNum type="arabicPeriod"/>
            </a:pPr>
            <a:r>
              <a:rPr lang="en"/>
              <a:t>March 2025: scale up </a:t>
            </a:r>
            <a:endParaRPr/>
          </a:p>
          <a:p>
            <a:pPr indent="-298450" lvl="1" marL="914400" rtl="0" algn="l">
              <a:spcBef>
                <a:spcPts val="0"/>
              </a:spcBef>
              <a:spcAft>
                <a:spcPts val="0"/>
              </a:spcAft>
              <a:buSzPts val="1100"/>
              <a:buAutoNum type="alphaLcPeriod"/>
            </a:pPr>
            <a:r>
              <a:rPr lang="en"/>
              <a:t>Invest in additional equipment as needed to support growth</a:t>
            </a:r>
            <a:endParaRPr/>
          </a:p>
          <a:p>
            <a:pPr indent="-298450" lvl="1" marL="914400" rtl="0" algn="l">
              <a:spcBef>
                <a:spcPts val="0"/>
              </a:spcBef>
              <a:spcAft>
                <a:spcPts val="0"/>
              </a:spcAft>
              <a:buSzPts val="1100"/>
              <a:buAutoNum type="alphaLcPeriod"/>
            </a:pPr>
            <a:r>
              <a:rPr lang="en"/>
              <a:t>Evaluate sales data and feedback to refine product offerings </a:t>
            </a:r>
            <a:endParaRPr/>
          </a:p>
          <a:p>
            <a:pPr indent="-298450" lvl="0" marL="457200" rtl="0" algn="l">
              <a:spcBef>
                <a:spcPts val="0"/>
              </a:spcBef>
              <a:spcAft>
                <a:spcPts val="0"/>
              </a:spcAft>
              <a:buSzPts val="1100"/>
              <a:buAutoNum type="arabicPeriod"/>
            </a:pPr>
            <a:r>
              <a:rPr lang="en"/>
              <a:t>April 2025: national retail expansion</a:t>
            </a:r>
            <a:endParaRPr/>
          </a:p>
          <a:p>
            <a:pPr indent="-298450" lvl="1" marL="914400" rtl="0" algn="l">
              <a:spcBef>
                <a:spcPts val="0"/>
              </a:spcBef>
              <a:spcAft>
                <a:spcPts val="0"/>
              </a:spcAft>
              <a:buSzPts val="1100"/>
              <a:buAutoNum type="alphaLcPeriod"/>
            </a:pPr>
            <a:r>
              <a:rPr lang="en"/>
              <a:t>National </a:t>
            </a:r>
            <a:r>
              <a:rPr lang="en"/>
              <a:t>retail</a:t>
            </a:r>
            <a:r>
              <a:rPr lang="en"/>
              <a:t> </a:t>
            </a:r>
            <a:r>
              <a:rPr lang="en"/>
              <a:t>chains</a:t>
            </a:r>
            <a:r>
              <a:rPr lang="en"/>
              <a:t> for placement in </a:t>
            </a:r>
            <a:r>
              <a:rPr lang="en"/>
              <a:t>grocery</a:t>
            </a:r>
            <a:r>
              <a:rPr lang="en"/>
              <a:t> stores and </a:t>
            </a:r>
            <a:r>
              <a:rPr lang="en"/>
              <a:t>specialty</a:t>
            </a:r>
            <a:r>
              <a:rPr lang="en"/>
              <a:t> food stores</a:t>
            </a:r>
            <a:endParaRPr/>
          </a:p>
          <a:p>
            <a:pPr indent="-298450" lvl="1" marL="914400" rtl="0" algn="l">
              <a:spcBef>
                <a:spcPts val="0"/>
              </a:spcBef>
              <a:spcAft>
                <a:spcPts val="0"/>
              </a:spcAft>
              <a:buSzPts val="1100"/>
              <a:buAutoNum type="alphaLcPeriod"/>
            </a:pPr>
            <a:r>
              <a:rPr lang="en"/>
              <a:t>Negotiable</a:t>
            </a:r>
            <a:r>
              <a:rPr lang="en"/>
              <a:t> </a:t>
            </a:r>
            <a:r>
              <a:rPr lang="en"/>
              <a:t>favorable</a:t>
            </a:r>
            <a:r>
              <a:rPr lang="en"/>
              <a:t> terms for shelf </a:t>
            </a:r>
            <a:r>
              <a:rPr lang="en"/>
              <a:t>space</a:t>
            </a:r>
            <a:r>
              <a:rPr lang="en"/>
              <a:t> and promotional </a:t>
            </a:r>
            <a:r>
              <a:rPr lang="en"/>
              <a:t>opportunities</a:t>
            </a:r>
            <a:endParaRPr/>
          </a:p>
          <a:p>
            <a:pPr indent="-298450" lvl="1" marL="914400" rtl="0" algn="l">
              <a:spcBef>
                <a:spcPts val="0"/>
              </a:spcBef>
              <a:spcAft>
                <a:spcPts val="0"/>
              </a:spcAft>
              <a:buSzPts val="1100"/>
              <a:buAutoNum type="alphaLcPeriod"/>
            </a:pPr>
            <a:r>
              <a:rPr lang="en"/>
              <a:t>Launch targeted marketing campaigns to </a:t>
            </a:r>
            <a:r>
              <a:rPr lang="en"/>
              <a:t>drive</a:t>
            </a:r>
            <a:r>
              <a:rPr lang="en"/>
              <a:t> consumer </a:t>
            </a:r>
            <a:r>
              <a:rPr lang="en"/>
              <a:t>awareness</a:t>
            </a:r>
            <a:r>
              <a:rPr lang="en"/>
              <a:t> and demand in new </a:t>
            </a:r>
            <a:r>
              <a:rPr lang="en"/>
              <a:t>locations</a:t>
            </a:r>
            <a:r>
              <a:rPr lang="en"/>
              <a:t> (whole foods, sprouts, target)</a:t>
            </a:r>
            <a:endParaRPr/>
          </a:p>
          <a:p>
            <a:pPr indent="-298450" lvl="0" marL="457200" rtl="0" algn="l">
              <a:spcBef>
                <a:spcPts val="0"/>
              </a:spcBef>
              <a:spcAft>
                <a:spcPts val="0"/>
              </a:spcAft>
              <a:buSzPts val="1100"/>
              <a:buAutoNum type="arabicPeriod"/>
            </a:pPr>
            <a:r>
              <a:rPr lang="en"/>
              <a:t>June 2025: potential product line extension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6b902d6fa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6b902d6fa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here I will estimate how much we will spend on an average cash basis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846150" y="1296850"/>
            <a:ext cx="7451700" cy="21804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90000"/>
              </a:lnSpc>
              <a:spcBef>
                <a:spcPts val="0"/>
              </a:spcBef>
              <a:spcAft>
                <a:spcPts val="0"/>
              </a:spcAft>
              <a:buClr>
                <a:srgbClr val="191919"/>
              </a:buClr>
              <a:buSzPts val="5200"/>
              <a:buNone/>
              <a:defRPr sz="5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392500" y="3647550"/>
            <a:ext cx="43590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rot="-913993">
            <a:off x="6038574" y="3739996"/>
            <a:ext cx="3679900" cy="2180310"/>
          </a:xfrm>
          <a:custGeom>
            <a:rect b="b" l="l" r="r" t="t"/>
            <a:pathLst>
              <a:path extrusionOk="0" fill="none" h="40450" w="68271">
                <a:moveTo>
                  <a:pt x="0" y="40450"/>
                </a:moveTo>
                <a:cubicBezTo>
                  <a:pt x="22" y="39490"/>
                  <a:pt x="96" y="38536"/>
                  <a:pt x="322" y="37581"/>
                </a:cubicBezTo>
                <a:cubicBezTo>
                  <a:pt x="1738" y="31588"/>
                  <a:pt x="5698" y="25671"/>
                  <a:pt x="9326" y="21033"/>
                </a:cubicBezTo>
                <a:cubicBezTo>
                  <a:pt x="12844" y="16536"/>
                  <a:pt x="17753" y="12340"/>
                  <a:pt x="23124" y="13166"/>
                </a:cubicBezTo>
                <a:cubicBezTo>
                  <a:pt x="26222" y="13643"/>
                  <a:pt x="28874" y="15720"/>
                  <a:pt x="31573" y="17446"/>
                </a:cubicBezTo>
                <a:cubicBezTo>
                  <a:pt x="34270" y="19171"/>
                  <a:pt x="37450" y="20625"/>
                  <a:pt x="40462" y="19704"/>
                </a:cubicBezTo>
                <a:cubicBezTo>
                  <a:pt x="44095" y="18594"/>
                  <a:pt x="46145" y="14512"/>
                  <a:pt x="47735" y="10786"/>
                </a:cubicBezTo>
                <a:cubicBezTo>
                  <a:pt x="49327" y="7060"/>
                  <a:pt x="51212" y="2941"/>
                  <a:pt x="54769" y="1573"/>
                </a:cubicBezTo>
                <a:cubicBezTo>
                  <a:pt x="58850" y="0"/>
                  <a:pt x="63459" y="3000"/>
                  <a:pt x="65571" y="7115"/>
                </a:cubicBezTo>
                <a:cubicBezTo>
                  <a:pt x="67684" y="11228"/>
                  <a:pt x="67910" y="16138"/>
                  <a:pt x="68058" y="20849"/>
                </a:cubicBezTo>
                <a:cubicBezTo>
                  <a:pt x="68178" y="24671"/>
                  <a:pt x="68271" y="28549"/>
                  <a:pt x="68020" y="32366"/>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27875" y="-183275"/>
            <a:ext cx="5674061" cy="1921453"/>
          </a:xfrm>
          <a:custGeom>
            <a:rect b="b" l="l" r="r" t="t"/>
            <a:pathLst>
              <a:path extrusionOk="0" h="37366" w="110342">
                <a:moveTo>
                  <a:pt x="44765" y="12645"/>
                </a:moveTo>
                <a:cubicBezTo>
                  <a:pt x="45458" y="12645"/>
                  <a:pt x="46103" y="13273"/>
                  <a:pt x="46259" y="14057"/>
                </a:cubicBezTo>
                <a:cubicBezTo>
                  <a:pt x="46466" y="15105"/>
                  <a:pt x="45859" y="16096"/>
                  <a:pt x="45247" y="16926"/>
                </a:cubicBezTo>
                <a:lnTo>
                  <a:pt x="45247" y="16926"/>
                </a:lnTo>
                <a:cubicBezTo>
                  <a:pt x="44717" y="16687"/>
                  <a:pt x="44227" y="16367"/>
                  <a:pt x="43846" y="15928"/>
                </a:cubicBezTo>
                <a:cubicBezTo>
                  <a:pt x="43130" y="15101"/>
                  <a:pt x="43038" y="13882"/>
                  <a:pt x="43841" y="13067"/>
                </a:cubicBezTo>
                <a:cubicBezTo>
                  <a:pt x="44132" y="12771"/>
                  <a:pt x="44453" y="12645"/>
                  <a:pt x="44765" y="12645"/>
                </a:cubicBezTo>
                <a:close/>
                <a:moveTo>
                  <a:pt x="110207" y="1"/>
                </a:moveTo>
                <a:cubicBezTo>
                  <a:pt x="110186" y="1"/>
                  <a:pt x="110165" y="8"/>
                  <a:pt x="110146" y="24"/>
                </a:cubicBezTo>
                <a:cubicBezTo>
                  <a:pt x="106815" y="2904"/>
                  <a:pt x="102976" y="5118"/>
                  <a:pt x="98761" y="6419"/>
                </a:cubicBezTo>
                <a:cubicBezTo>
                  <a:pt x="95778" y="7341"/>
                  <a:pt x="92749" y="7743"/>
                  <a:pt x="89687" y="7743"/>
                </a:cubicBezTo>
                <a:cubicBezTo>
                  <a:pt x="88284" y="7743"/>
                  <a:pt x="86875" y="7659"/>
                  <a:pt x="85459" y="7501"/>
                </a:cubicBezTo>
                <a:cubicBezTo>
                  <a:pt x="82631" y="7187"/>
                  <a:pt x="79767" y="6729"/>
                  <a:pt x="76927" y="6729"/>
                </a:cubicBezTo>
                <a:cubicBezTo>
                  <a:pt x="74996" y="6729"/>
                  <a:pt x="73077" y="6940"/>
                  <a:pt x="71186" y="7552"/>
                </a:cubicBezTo>
                <a:cubicBezTo>
                  <a:pt x="66977" y="8911"/>
                  <a:pt x="63459" y="11703"/>
                  <a:pt x="59743" y="14002"/>
                </a:cubicBezTo>
                <a:cubicBezTo>
                  <a:pt x="56628" y="15932"/>
                  <a:pt x="52950" y="17681"/>
                  <a:pt x="49216" y="17681"/>
                </a:cubicBezTo>
                <a:cubicBezTo>
                  <a:pt x="48329" y="17681"/>
                  <a:pt x="47440" y="17583"/>
                  <a:pt x="46553" y="17365"/>
                </a:cubicBezTo>
                <a:cubicBezTo>
                  <a:pt x="46178" y="17272"/>
                  <a:pt x="45795" y="17156"/>
                  <a:pt x="45428" y="17004"/>
                </a:cubicBezTo>
                <a:lnTo>
                  <a:pt x="45428" y="17004"/>
                </a:lnTo>
                <a:cubicBezTo>
                  <a:pt x="45991" y="16228"/>
                  <a:pt x="46554" y="15311"/>
                  <a:pt x="46487" y="14314"/>
                </a:cubicBezTo>
                <a:cubicBezTo>
                  <a:pt x="46440" y="13598"/>
                  <a:pt x="46042" y="12835"/>
                  <a:pt x="45355" y="12550"/>
                </a:cubicBezTo>
                <a:cubicBezTo>
                  <a:pt x="45162" y="12469"/>
                  <a:pt x="44974" y="12433"/>
                  <a:pt x="44795" y="12433"/>
                </a:cubicBezTo>
                <a:cubicBezTo>
                  <a:pt x="43684" y="12433"/>
                  <a:pt x="42901" y="13839"/>
                  <a:pt x="43109" y="14900"/>
                </a:cubicBezTo>
                <a:cubicBezTo>
                  <a:pt x="43316" y="15956"/>
                  <a:pt x="44147" y="16643"/>
                  <a:pt x="45127" y="17086"/>
                </a:cubicBezTo>
                <a:lnTo>
                  <a:pt x="45127" y="17086"/>
                </a:lnTo>
                <a:cubicBezTo>
                  <a:pt x="45090" y="17136"/>
                  <a:pt x="45053" y="17185"/>
                  <a:pt x="45016" y="17234"/>
                </a:cubicBezTo>
                <a:cubicBezTo>
                  <a:pt x="42470" y="20577"/>
                  <a:pt x="38879" y="23107"/>
                  <a:pt x="34897" y="24441"/>
                </a:cubicBezTo>
                <a:cubicBezTo>
                  <a:pt x="32452" y="25260"/>
                  <a:pt x="29965" y="25499"/>
                  <a:pt x="27457" y="25499"/>
                </a:cubicBezTo>
                <a:cubicBezTo>
                  <a:pt x="25387" y="25499"/>
                  <a:pt x="23303" y="25336"/>
                  <a:pt x="21217" y="25201"/>
                </a:cubicBezTo>
                <a:cubicBezTo>
                  <a:pt x="20141" y="25132"/>
                  <a:pt x="19063" y="25085"/>
                  <a:pt x="17991" y="25085"/>
                </a:cubicBezTo>
                <a:cubicBezTo>
                  <a:pt x="14754" y="25085"/>
                  <a:pt x="11565" y="25514"/>
                  <a:pt x="8617" y="27053"/>
                </a:cubicBezTo>
                <a:cubicBezTo>
                  <a:pt x="5351" y="28758"/>
                  <a:pt x="2621" y="31513"/>
                  <a:pt x="992" y="34820"/>
                </a:cubicBezTo>
                <a:cubicBezTo>
                  <a:pt x="603" y="35615"/>
                  <a:pt x="276" y="36438"/>
                  <a:pt x="16" y="37285"/>
                </a:cubicBezTo>
                <a:cubicBezTo>
                  <a:pt x="1" y="37334"/>
                  <a:pt x="41" y="37365"/>
                  <a:pt x="80" y="37365"/>
                </a:cubicBezTo>
                <a:cubicBezTo>
                  <a:pt x="106" y="37365"/>
                  <a:pt x="132" y="37352"/>
                  <a:pt x="142" y="37320"/>
                </a:cubicBezTo>
                <a:cubicBezTo>
                  <a:pt x="1408" y="33342"/>
                  <a:pt x="4168" y="29917"/>
                  <a:pt x="7733" y="27755"/>
                </a:cubicBezTo>
                <a:cubicBezTo>
                  <a:pt x="9545" y="26655"/>
                  <a:pt x="11548" y="25908"/>
                  <a:pt x="13639" y="25553"/>
                </a:cubicBezTo>
                <a:cubicBezTo>
                  <a:pt x="14971" y="25327"/>
                  <a:pt x="16317" y="25248"/>
                  <a:pt x="17666" y="25248"/>
                </a:cubicBezTo>
                <a:cubicBezTo>
                  <a:pt x="18953" y="25248"/>
                  <a:pt x="20243" y="25320"/>
                  <a:pt x="21525" y="25406"/>
                </a:cubicBezTo>
                <a:cubicBezTo>
                  <a:pt x="23572" y="25543"/>
                  <a:pt x="25625" y="25725"/>
                  <a:pt x="27679" y="25725"/>
                </a:cubicBezTo>
                <a:cubicBezTo>
                  <a:pt x="28150" y="25725"/>
                  <a:pt x="28622" y="25715"/>
                  <a:pt x="29093" y="25693"/>
                </a:cubicBezTo>
                <a:cubicBezTo>
                  <a:pt x="31317" y="25591"/>
                  <a:pt x="33506" y="25173"/>
                  <a:pt x="35594" y="24398"/>
                </a:cubicBezTo>
                <a:cubicBezTo>
                  <a:pt x="39429" y="22977"/>
                  <a:pt x="42870" y="20454"/>
                  <a:pt x="45310" y="17165"/>
                </a:cubicBezTo>
                <a:lnTo>
                  <a:pt x="45310" y="17165"/>
                </a:lnTo>
                <a:cubicBezTo>
                  <a:pt x="46076" y="17484"/>
                  <a:pt x="46913" y="17663"/>
                  <a:pt x="47607" y="17760"/>
                </a:cubicBezTo>
                <a:cubicBezTo>
                  <a:pt x="48136" y="17835"/>
                  <a:pt x="48667" y="17870"/>
                  <a:pt x="49198" y="17870"/>
                </a:cubicBezTo>
                <a:cubicBezTo>
                  <a:pt x="50900" y="17870"/>
                  <a:pt x="52598" y="17511"/>
                  <a:pt x="54204" y="16954"/>
                </a:cubicBezTo>
                <a:cubicBezTo>
                  <a:pt x="58734" y="15387"/>
                  <a:pt x="62435" y="12297"/>
                  <a:pt x="66540" y="9932"/>
                </a:cubicBezTo>
                <a:cubicBezTo>
                  <a:pt x="68613" y="8736"/>
                  <a:pt x="70813" y="7728"/>
                  <a:pt x="73172" y="7268"/>
                </a:cubicBezTo>
                <a:cubicBezTo>
                  <a:pt x="74398" y="7028"/>
                  <a:pt x="75640" y="6936"/>
                  <a:pt x="76884" y="6936"/>
                </a:cubicBezTo>
                <a:cubicBezTo>
                  <a:pt x="78286" y="6936"/>
                  <a:pt x="79692" y="7053"/>
                  <a:pt x="81083" y="7208"/>
                </a:cubicBezTo>
                <a:cubicBezTo>
                  <a:pt x="83680" y="7495"/>
                  <a:pt x="86268" y="7919"/>
                  <a:pt x="88885" y="8006"/>
                </a:cubicBezTo>
                <a:cubicBezTo>
                  <a:pt x="89207" y="8016"/>
                  <a:pt x="89528" y="8021"/>
                  <a:pt x="89850" y="8021"/>
                </a:cubicBezTo>
                <a:cubicBezTo>
                  <a:pt x="91742" y="8021"/>
                  <a:pt x="93630" y="7843"/>
                  <a:pt x="95490" y="7489"/>
                </a:cubicBezTo>
                <a:cubicBezTo>
                  <a:pt x="99915" y="6648"/>
                  <a:pt x="104161" y="4830"/>
                  <a:pt x="107812" y="2188"/>
                </a:cubicBezTo>
                <a:cubicBezTo>
                  <a:pt x="108673" y="1560"/>
                  <a:pt x="109496" y="881"/>
                  <a:pt x="110275" y="152"/>
                </a:cubicBezTo>
                <a:cubicBezTo>
                  <a:pt x="110342" y="90"/>
                  <a:pt x="110279" y="1"/>
                  <a:pt x="110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578375" y="4023300"/>
            <a:ext cx="4890919" cy="2240830"/>
          </a:xfrm>
          <a:custGeom>
            <a:rect b="b" l="l" r="r" t="t"/>
            <a:pathLst>
              <a:path extrusionOk="0" h="38645" w="84348">
                <a:moveTo>
                  <a:pt x="61967" y="216"/>
                </a:moveTo>
                <a:cubicBezTo>
                  <a:pt x="62082" y="216"/>
                  <a:pt x="62199" y="224"/>
                  <a:pt x="62315" y="241"/>
                </a:cubicBezTo>
                <a:cubicBezTo>
                  <a:pt x="63225" y="372"/>
                  <a:pt x="64010" y="960"/>
                  <a:pt x="64556" y="1677"/>
                </a:cubicBezTo>
                <a:cubicBezTo>
                  <a:pt x="65122" y="2423"/>
                  <a:pt x="65474" y="3359"/>
                  <a:pt x="65449" y="4303"/>
                </a:cubicBezTo>
                <a:cubicBezTo>
                  <a:pt x="65425" y="5283"/>
                  <a:pt x="64936" y="6201"/>
                  <a:pt x="64266" y="6898"/>
                </a:cubicBezTo>
                <a:cubicBezTo>
                  <a:pt x="63663" y="7526"/>
                  <a:pt x="62913" y="7989"/>
                  <a:pt x="62097" y="8296"/>
                </a:cubicBezTo>
                <a:lnTo>
                  <a:pt x="62097" y="8296"/>
                </a:lnTo>
                <a:cubicBezTo>
                  <a:pt x="61169" y="7778"/>
                  <a:pt x="60351" y="7101"/>
                  <a:pt x="59804" y="6188"/>
                </a:cubicBezTo>
                <a:cubicBezTo>
                  <a:pt x="58935" y="4737"/>
                  <a:pt x="58784" y="2575"/>
                  <a:pt x="59908" y="1209"/>
                </a:cubicBezTo>
                <a:cubicBezTo>
                  <a:pt x="60413" y="594"/>
                  <a:pt x="61177" y="216"/>
                  <a:pt x="61967" y="216"/>
                </a:cubicBezTo>
                <a:close/>
                <a:moveTo>
                  <a:pt x="61964" y="1"/>
                </a:moveTo>
                <a:cubicBezTo>
                  <a:pt x="61852" y="1"/>
                  <a:pt x="61738" y="7"/>
                  <a:pt x="61624" y="21"/>
                </a:cubicBezTo>
                <a:cubicBezTo>
                  <a:pt x="59965" y="225"/>
                  <a:pt x="59016" y="1780"/>
                  <a:pt x="58915" y="3335"/>
                </a:cubicBezTo>
                <a:cubicBezTo>
                  <a:pt x="58795" y="5155"/>
                  <a:pt x="59648" y="6770"/>
                  <a:pt x="61072" y="7863"/>
                </a:cubicBezTo>
                <a:cubicBezTo>
                  <a:pt x="61321" y="8054"/>
                  <a:pt x="61579" y="8227"/>
                  <a:pt x="61844" y="8386"/>
                </a:cubicBezTo>
                <a:lnTo>
                  <a:pt x="61844" y="8386"/>
                </a:lnTo>
                <a:cubicBezTo>
                  <a:pt x="61068" y="8644"/>
                  <a:pt x="60243" y="8769"/>
                  <a:pt x="59434" y="8769"/>
                </a:cubicBezTo>
                <a:cubicBezTo>
                  <a:pt x="59240" y="8769"/>
                  <a:pt x="59048" y="8762"/>
                  <a:pt x="58858" y="8748"/>
                </a:cubicBezTo>
                <a:cubicBezTo>
                  <a:pt x="56396" y="8563"/>
                  <a:pt x="54147" y="7279"/>
                  <a:pt x="52100" y="5997"/>
                </a:cubicBezTo>
                <a:cubicBezTo>
                  <a:pt x="50045" y="4710"/>
                  <a:pt x="48023" y="3297"/>
                  <a:pt x="45703" y="2524"/>
                </a:cubicBezTo>
                <a:cubicBezTo>
                  <a:pt x="44668" y="2180"/>
                  <a:pt x="43622" y="2015"/>
                  <a:pt x="42577" y="2015"/>
                </a:cubicBezTo>
                <a:cubicBezTo>
                  <a:pt x="41474" y="2015"/>
                  <a:pt x="40371" y="2198"/>
                  <a:pt x="39280" y="2546"/>
                </a:cubicBezTo>
                <a:cubicBezTo>
                  <a:pt x="37247" y="3195"/>
                  <a:pt x="35379" y="4251"/>
                  <a:pt x="33459" y="5163"/>
                </a:cubicBezTo>
                <a:cubicBezTo>
                  <a:pt x="31353" y="6162"/>
                  <a:pt x="29189" y="6934"/>
                  <a:pt x="26836" y="6934"/>
                </a:cubicBezTo>
                <a:cubicBezTo>
                  <a:pt x="26771" y="6934"/>
                  <a:pt x="26706" y="6934"/>
                  <a:pt x="26641" y="6932"/>
                </a:cubicBezTo>
                <a:cubicBezTo>
                  <a:pt x="21203" y="6830"/>
                  <a:pt x="16482" y="3586"/>
                  <a:pt x="11204" y="2693"/>
                </a:cubicBezTo>
                <a:cubicBezTo>
                  <a:pt x="10389" y="2555"/>
                  <a:pt x="9561" y="2475"/>
                  <a:pt x="8737" y="2475"/>
                </a:cubicBezTo>
                <a:cubicBezTo>
                  <a:pt x="7356" y="2475"/>
                  <a:pt x="5985" y="2701"/>
                  <a:pt x="4700" y="3266"/>
                </a:cubicBezTo>
                <a:cubicBezTo>
                  <a:pt x="2949" y="4035"/>
                  <a:pt x="1369" y="5351"/>
                  <a:pt x="554" y="7107"/>
                </a:cubicBezTo>
                <a:cubicBezTo>
                  <a:pt x="185" y="7902"/>
                  <a:pt x="0" y="8768"/>
                  <a:pt x="16" y="9643"/>
                </a:cubicBezTo>
                <a:cubicBezTo>
                  <a:pt x="17" y="9669"/>
                  <a:pt x="36" y="9681"/>
                  <a:pt x="56" y="9681"/>
                </a:cubicBezTo>
                <a:cubicBezTo>
                  <a:pt x="75" y="9681"/>
                  <a:pt x="94" y="9669"/>
                  <a:pt x="93" y="9643"/>
                </a:cubicBezTo>
                <a:cubicBezTo>
                  <a:pt x="63" y="7413"/>
                  <a:pt x="1394" y="5496"/>
                  <a:pt x="3179" y="4261"/>
                </a:cubicBezTo>
                <a:cubicBezTo>
                  <a:pt x="4847" y="3111"/>
                  <a:pt x="6775" y="2624"/>
                  <a:pt x="8758" y="2624"/>
                </a:cubicBezTo>
                <a:cubicBezTo>
                  <a:pt x="9125" y="2624"/>
                  <a:pt x="9494" y="2640"/>
                  <a:pt x="9863" y="2673"/>
                </a:cubicBezTo>
                <a:cubicBezTo>
                  <a:pt x="15393" y="3158"/>
                  <a:pt x="20173" y="6585"/>
                  <a:pt x="25705" y="7071"/>
                </a:cubicBezTo>
                <a:cubicBezTo>
                  <a:pt x="26057" y="7102"/>
                  <a:pt x="26405" y="7117"/>
                  <a:pt x="26750" y="7117"/>
                </a:cubicBezTo>
                <a:cubicBezTo>
                  <a:pt x="28742" y="7117"/>
                  <a:pt x="30635" y="6622"/>
                  <a:pt x="32487" y="5822"/>
                </a:cubicBezTo>
                <a:cubicBezTo>
                  <a:pt x="34591" y="4912"/>
                  <a:pt x="36575" y="3732"/>
                  <a:pt x="38732" y="2949"/>
                </a:cubicBezTo>
                <a:cubicBezTo>
                  <a:pt x="40010" y="2485"/>
                  <a:pt x="41301" y="2229"/>
                  <a:pt x="42597" y="2229"/>
                </a:cubicBezTo>
                <a:cubicBezTo>
                  <a:pt x="43634" y="2229"/>
                  <a:pt x="44675" y="2393"/>
                  <a:pt x="45716" y="2747"/>
                </a:cubicBezTo>
                <a:cubicBezTo>
                  <a:pt x="48156" y="3576"/>
                  <a:pt x="50256" y="5112"/>
                  <a:pt x="52434" y="6448"/>
                </a:cubicBezTo>
                <a:cubicBezTo>
                  <a:pt x="54429" y="7674"/>
                  <a:pt x="56641" y="8842"/>
                  <a:pt x="59030" y="8967"/>
                </a:cubicBezTo>
                <a:cubicBezTo>
                  <a:pt x="59169" y="8974"/>
                  <a:pt x="59308" y="8978"/>
                  <a:pt x="59448" y="8978"/>
                </a:cubicBezTo>
                <a:cubicBezTo>
                  <a:pt x="60336" y="8978"/>
                  <a:pt x="61242" y="8830"/>
                  <a:pt x="62085" y="8525"/>
                </a:cubicBezTo>
                <a:lnTo>
                  <a:pt x="62085" y="8525"/>
                </a:lnTo>
                <a:cubicBezTo>
                  <a:pt x="65659" y="10513"/>
                  <a:pt x="70454" y="10005"/>
                  <a:pt x="73424" y="13086"/>
                </a:cubicBezTo>
                <a:cubicBezTo>
                  <a:pt x="75022" y="14742"/>
                  <a:pt x="75434" y="17046"/>
                  <a:pt x="75503" y="19262"/>
                </a:cubicBezTo>
                <a:cubicBezTo>
                  <a:pt x="75574" y="21522"/>
                  <a:pt x="75326" y="23793"/>
                  <a:pt x="75572" y="26045"/>
                </a:cubicBezTo>
                <a:cubicBezTo>
                  <a:pt x="76036" y="30278"/>
                  <a:pt x="78260" y="34272"/>
                  <a:pt x="81559" y="36953"/>
                </a:cubicBezTo>
                <a:cubicBezTo>
                  <a:pt x="82368" y="37612"/>
                  <a:pt x="83254" y="38148"/>
                  <a:pt x="84174" y="38634"/>
                </a:cubicBezTo>
                <a:cubicBezTo>
                  <a:pt x="84188" y="38641"/>
                  <a:pt x="84202" y="38645"/>
                  <a:pt x="84216" y="38645"/>
                </a:cubicBezTo>
                <a:cubicBezTo>
                  <a:pt x="84295" y="38645"/>
                  <a:pt x="84347" y="38529"/>
                  <a:pt x="84262" y="38484"/>
                </a:cubicBezTo>
                <a:cubicBezTo>
                  <a:pt x="80460" y="36473"/>
                  <a:pt x="77550" y="32773"/>
                  <a:pt x="76353" y="28662"/>
                </a:cubicBezTo>
                <a:cubicBezTo>
                  <a:pt x="75730" y="26528"/>
                  <a:pt x="75694" y="24358"/>
                  <a:pt x="75738" y="22153"/>
                </a:cubicBezTo>
                <a:cubicBezTo>
                  <a:pt x="75779" y="20070"/>
                  <a:pt x="75874" y="17907"/>
                  <a:pt x="75276" y="15886"/>
                </a:cubicBezTo>
                <a:cubicBezTo>
                  <a:pt x="74686" y="13894"/>
                  <a:pt x="73350" y="12354"/>
                  <a:pt x="71502" y="11419"/>
                </a:cubicBezTo>
                <a:cubicBezTo>
                  <a:pt x="69570" y="10441"/>
                  <a:pt x="67415" y="10107"/>
                  <a:pt x="65348" y="9541"/>
                </a:cubicBezTo>
                <a:cubicBezTo>
                  <a:pt x="64359" y="9270"/>
                  <a:pt x="63299" y="8926"/>
                  <a:pt x="62339" y="8427"/>
                </a:cubicBezTo>
                <a:lnTo>
                  <a:pt x="62339" y="8427"/>
                </a:lnTo>
                <a:cubicBezTo>
                  <a:pt x="63017" y="8151"/>
                  <a:pt x="63648" y="7768"/>
                  <a:pt x="64187" y="7273"/>
                </a:cubicBezTo>
                <a:cubicBezTo>
                  <a:pt x="65515" y="6054"/>
                  <a:pt x="66034" y="4278"/>
                  <a:pt x="65326" y="2587"/>
                </a:cubicBezTo>
                <a:cubicBezTo>
                  <a:pt x="64765" y="1248"/>
                  <a:pt x="63476" y="1"/>
                  <a:pt x="61964" y="1"/>
                </a:cubicBezTo>
                <a:close/>
              </a:path>
            </a:pathLst>
          </a:custGeom>
          <a:solidFill>
            <a:srgbClr val="1A2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8999967">
            <a:off x="6803085" y="-525700"/>
            <a:ext cx="2852404" cy="1231517"/>
          </a:xfrm>
          <a:custGeom>
            <a:rect b="b" l="l" r="r" t="t"/>
            <a:pathLst>
              <a:path extrusionOk="0" fill="none" h="24648" w="57089">
                <a:moveTo>
                  <a:pt x="1523" y="24647"/>
                </a:moveTo>
                <a:cubicBezTo>
                  <a:pt x="0" y="20260"/>
                  <a:pt x="1974" y="15000"/>
                  <a:pt x="4860" y="11362"/>
                </a:cubicBezTo>
                <a:cubicBezTo>
                  <a:pt x="7746" y="7725"/>
                  <a:pt x="11851" y="5266"/>
                  <a:pt x="16045" y="3273"/>
                </a:cubicBezTo>
                <a:cubicBezTo>
                  <a:pt x="19525" y="1619"/>
                  <a:pt x="23219" y="209"/>
                  <a:pt x="27069" y="108"/>
                </a:cubicBezTo>
                <a:cubicBezTo>
                  <a:pt x="31105" y="1"/>
                  <a:pt x="35020" y="1330"/>
                  <a:pt x="38961" y="2211"/>
                </a:cubicBezTo>
                <a:cubicBezTo>
                  <a:pt x="41944" y="2877"/>
                  <a:pt x="44995" y="3290"/>
                  <a:pt x="47899" y="4242"/>
                </a:cubicBezTo>
                <a:cubicBezTo>
                  <a:pt x="50804" y="5192"/>
                  <a:pt x="53621" y="6758"/>
                  <a:pt x="55401" y="9243"/>
                </a:cubicBezTo>
                <a:cubicBezTo>
                  <a:pt x="56146" y="10281"/>
                  <a:pt x="56678" y="11431"/>
                  <a:pt x="57089" y="12637"/>
                </a:cubicBezTo>
              </a:path>
            </a:pathLst>
          </a:custGeom>
          <a:noFill/>
          <a:ln cap="flat" cmpd="sng" w="7450">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txBox="1"/>
          <p:nvPr>
            <p:ph hasCustomPrompt="1" type="title"/>
          </p:nvPr>
        </p:nvSpPr>
        <p:spPr>
          <a:xfrm>
            <a:off x="1284000" y="13451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 name="Google Shape;58;p11"/>
          <p:cNvSpPr txBox="1"/>
          <p:nvPr>
            <p:ph idx="1" type="subTitle"/>
          </p:nvPr>
        </p:nvSpPr>
        <p:spPr>
          <a:xfrm>
            <a:off x="1284000" y="3084925"/>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59" name="Google Shape;59;p11"/>
          <p:cNvSpPr/>
          <p:nvPr/>
        </p:nvSpPr>
        <p:spPr>
          <a:xfrm rot="-7199406">
            <a:off x="6509826" y="-211276"/>
            <a:ext cx="4063090" cy="1492544"/>
          </a:xfrm>
          <a:custGeom>
            <a:rect b="b" l="l" r="r" t="t"/>
            <a:pathLst>
              <a:path extrusionOk="0" fill="none" h="25945" w="70629">
                <a:moveTo>
                  <a:pt x="0" y="25944"/>
                </a:moveTo>
                <a:cubicBezTo>
                  <a:pt x="1289" y="20060"/>
                  <a:pt x="6252" y="15586"/>
                  <a:pt x="11687" y="12988"/>
                </a:cubicBezTo>
                <a:cubicBezTo>
                  <a:pt x="17122" y="10389"/>
                  <a:pt x="23127" y="9287"/>
                  <a:pt x="28898" y="7561"/>
                </a:cubicBezTo>
                <a:cubicBezTo>
                  <a:pt x="30765" y="7003"/>
                  <a:pt x="32767" y="6260"/>
                  <a:pt x="33773" y="4590"/>
                </a:cubicBezTo>
                <a:cubicBezTo>
                  <a:pt x="34779" y="2920"/>
                  <a:pt x="33951" y="152"/>
                  <a:pt x="32003" y="70"/>
                </a:cubicBezTo>
                <a:cubicBezTo>
                  <a:pt x="30328" y="1"/>
                  <a:pt x="29161" y="2119"/>
                  <a:pt x="29780" y="3677"/>
                </a:cubicBezTo>
                <a:cubicBezTo>
                  <a:pt x="30399" y="5234"/>
                  <a:pt x="32238" y="6040"/>
                  <a:pt x="33910" y="5913"/>
                </a:cubicBezTo>
                <a:cubicBezTo>
                  <a:pt x="35582" y="5787"/>
                  <a:pt x="37102" y="4915"/>
                  <a:pt x="38466" y="3940"/>
                </a:cubicBezTo>
                <a:cubicBezTo>
                  <a:pt x="39829" y="2967"/>
                  <a:pt x="41117" y="1860"/>
                  <a:pt x="42633" y="1144"/>
                </a:cubicBezTo>
                <a:cubicBezTo>
                  <a:pt x="44149" y="428"/>
                  <a:pt x="45983" y="149"/>
                  <a:pt x="47484" y="895"/>
                </a:cubicBezTo>
                <a:cubicBezTo>
                  <a:pt x="49432" y="1862"/>
                  <a:pt x="50249" y="4216"/>
                  <a:pt x="50468" y="6379"/>
                </a:cubicBezTo>
                <a:cubicBezTo>
                  <a:pt x="50687" y="8541"/>
                  <a:pt x="50508" y="10788"/>
                  <a:pt x="51261" y="12827"/>
                </a:cubicBezTo>
                <a:cubicBezTo>
                  <a:pt x="52222" y="15417"/>
                  <a:pt x="54529" y="17243"/>
                  <a:pt x="56841" y="18753"/>
                </a:cubicBezTo>
                <a:cubicBezTo>
                  <a:pt x="61114" y="21541"/>
                  <a:pt x="65754" y="23717"/>
                  <a:pt x="70629" y="2522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p:nvPr/>
        </p:nvSpPr>
        <p:spPr>
          <a:xfrm rot="3002366">
            <a:off x="-47280" y="3514980"/>
            <a:ext cx="3740337" cy="1857152"/>
          </a:xfrm>
          <a:custGeom>
            <a:rect b="b" l="l" r="r" t="t"/>
            <a:pathLst>
              <a:path extrusionOk="0" fill="none" h="28178" w="56751">
                <a:moveTo>
                  <a:pt x="1" y="28177"/>
                </a:moveTo>
                <a:cubicBezTo>
                  <a:pt x="7151" y="23066"/>
                  <a:pt x="15072" y="19128"/>
                  <a:pt x="23464" y="16508"/>
                </a:cubicBezTo>
                <a:cubicBezTo>
                  <a:pt x="25831" y="15772"/>
                  <a:pt x="28450" y="14982"/>
                  <a:pt x="29766" y="12879"/>
                </a:cubicBezTo>
                <a:cubicBezTo>
                  <a:pt x="31081" y="10777"/>
                  <a:pt x="29652" y="7134"/>
                  <a:pt x="27212" y="7577"/>
                </a:cubicBezTo>
                <a:cubicBezTo>
                  <a:pt x="24842" y="8006"/>
                  <a:pt x="24768" y="11917"/>
                  <a:pt x="26850" y="13130"/>
                </a:cubicBezTo>
                <a:cubicBezTo>
                  <a:pt x="28931" y="14341"/>
                  <a:pt x="31672" y="13375"/>
                  <a:pt x="33456" y="11755"/>
                </a:cubicBezTo>
                <a:cubicBezTo>
                  <a:pt x="35240" y="10137"/>
                  <a:pt x="36421" y="7965"/>
                  <a:pt x="38044" y="6185"/>
                </a:cubicBezTo>
                <a:cubicBezTo>
                  <a:pt x="42646" y="1136"/>
                  <a:pt x="50962" y="1"/>
                  <a:pt x="56750" y="363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62" name="Shape 62"/>
        <p:cNvGrpSpPr/>
        <p:nvPr/>
      </p:nvGrpSpPr>
      <p:grpSpPr>
        <a:xfrm>
          <a:off x="0" y="0"/>
          <a:ext cx="0" cy="0"/>
          <a:chOff x="0" y="0"/>
          <a:chExt cx="0" cy="0"/>
        </a:xfrm>
      </p:grpSpPr>
      <p:sp>
        <p:nvSpPr>
          <p:cNvPr id="63" name="Google Shape;63;p13"/>
          <p:cNvSpPr txBox="1"/>
          <p:nvPr>
            <p:ph type="title"/>
          </p:nvPr>
        </p:nvSpPr>
        <p:spPr>
          <a:xfrm>
            <a:off x="1908303" y="1170725"/>
            <a:ext cx="3740400" cy="581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 name="Google Shape;64;p13"/>
          <p:cNvSpPr txBox="1"/>
          <p:nvPr>
            <p:ph hasCustomPrompt="1" idx="2" type="title"/>
          </p:nvPr>
        </p:nvSpPr>
        <p:spPr>
          <a:xfrm>
            <a:off x="720000" y="1170725"/>
            <a:ext cx="971700" cy="5817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p:nvPr>
            <p:ph idx="1" type="subTitle"/>
          </p:nvPr>
        </p:nvSpPr>
        <p:spPr>
          <a:xfrm>
            <a:off x="5876050" y="1170725"/>
            <a:ext cx="2336400" cy="58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6" name="Google Shape;66;p13"/>
          <p:cNvSpPr txBox="1"/>
          <p:nvPr>
            <p:ph idx="3" type="title"/>
          </p:nvPr>
        </p:nvSpPr>
        <p:spPr>
          <a:xfrm>
            <a:off x="1908303" y="1884722"/>
            <a:ext cx="3740400" cy="581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7" name="Google Shape;67;p13"/>
          <p:cNvSpPr txBox="1"/>
          <p:nvPr>
            <p:ph hasCustomPrompt="1" idx="4" type="title"/>
          </p:nvPr>
        </p:nvSpPr>
        <p:spPr>
          <a:xfrm>
            <a:off x="720000" y="1884722"/>
            <a:ext cx="971700" cy="581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p:nvPr>
            <p:ph idx="5" type="subTitle"/>
          </p:nvPr>
        </p:nvSpPr>
        <p:spPr>
          <a:xfrm>
            <a:off x="5876050" y="1889790"/>
            <a:ext cx="2336400" cy="581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9" name="Google Shape;69;p13"/>
          <p:cNvSpPr txBox="1"/>
          <p:nvPr>
            <p:ph idx="6" type="title"/>
          </p:nvPr>
        </p:nvSpPr>
        <p:spPr>
          <a:xfrm>
            <a:off x="1908303" y="2598719"/>
            <a:ext cx="3740400" cy="581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0" name="Google Shape;70;p13"/>
          <p:cNvSpPr txBox="1"/>
          <p:nvPr>
            <p:ph hasCustomPrompt="1" idx="7" type="title"/>
          </p:nvPr>
        </p:nvSpPr>
        <p:spPr>
          <a:xfrm>
            <a:off x="720000" y="2598719"/>
            <a:ext cx="971700" cy="581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p:nvPr>
            <p:ph idx="8" type="subTitle"/>
          </p:nvPr>
        </p:nvSpPr>
        <p:spPr>
          <a:xfrm>
            <a:off x="5876050" y="2608855"/>
            <a:ext cx="2336400" cy="58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 name="Google Shape;72;p13"/>
          <p:cNvSpPr txBox="1"/>
          <p:nvPr>
            <p:ph idx="9" type="title"/>
          </p:nvPr>
        </p:nvSpPr>
        <p:spPr>
          <a:xfrm>
            <a:off x="1908303" y="3312716"/>
            <a:ext cx="3740400" cy="581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3" name="Google Shape;73;p13"/>
          <p:cNvSpPr txBox="1"/>
          <p:nvPr>
            <p:ph hasCustomPrompt="1" idx="13" type="title"/>
          </p:nvPr>
        </p:nvSpPr>
        <p:spPr>
          <a:xfrm>
            <a:off x="720000" y="3312716"/>
            <a:ext cx="971700" cy="581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p:nvPr>
            <p:ph idx="14" type="subTitle"/>
          </p:nvPr>
        </p:nvSpPr>
        <p:spPr>
          <a:xfrm>
            <a:off x="5876050" y="3327919"/>
            <a:ext cx="2336400" cy="58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5" name="Google Shape;75;p13"/>
          <p:cNvSpPr txBox="1"/>
          <p:nvPr>
            <p:ph idx="15" type="title"/>
          </p:nvPr>
        </p:nvSpPr>
        <p:spPr>
          <a:xfrm>
            <a:off x="1908300" y="4026714"/>
            <a:ext cx="3740400" cy="581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 name="Google Shape;76;p13"/>
          <p:cNvSpPr txBox="1"/>
          <p:nvPr>
            <p:ph hasCustomPrompt="1" idx="16" type="title"/>
          </p:nvPr>
        </p:nvSpPr>
        <p:spPr>
          <a:xfrm>
            <a:off x="720000" y="4026714"/>
            <a:ext cx="971700" cy="581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p:nvPr>
            <p:ph idx="17" type="subTitle"/>
          </p:nvPr>
        </p:nvSpPr>
        <p:spPr>
          <a:xfrm>
            <a:off x="5876050" y="4046984"/>
            <a:ext cx="2336400" cy="561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 name="Google Shape;78;p13"/>
          <p:cNvSpPr txBox="1"/>
          <p:nvPr>
            <p:ph idx="18" type="title"/>
          </p:nvPr>
        </p:nvSpPr>
        <p:spPr>
          <a:xfrm>
            <a:off x="720000" y="445025"/>
            <a:ext cx="7704000" cy="57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9" name="Google Shape;79;p13"/>
          <p:cNvSpPr/>
          <p:nvPr/>
        </p:nvSpPr>
        <p:spPr>
          <a:xfrm rot="-9123791">
            <a:off x="7509683" y="-443403"/>
            <a:ext cx="1981517" cy="858362"/>
          </a:xfrm>
          <a:custGeom>
            <a:rect b="b" l="l" r="r" t="t"/>
            <a:pathLst>
              <a:path extrusionOk="0" fill="none" h="36180" w="83521">
                <a:moveTo>
                  <a:pt x="83521" y="36180"/>
                </a:moveTo>
                <a:cubicBezTo>
                  <a:pt x="80946" y="36015"/>
                  <a:pt x="76902" y="33507"/>
                  <a:pt x="74573" y="32017"/>
                </a:cubicBezTo>
                <a:cubicBezTo>
                  <a:pt x="71171" y="29840"/>
                  <a:pt x="68498" y="26993"/>
                  <a:pt x="66613" y="23663"/>
                </a:cubicBezTo>
                <a:cubicBezTo>
                  <a:pt x="64412" y="19751"/>
                  <a:pt x="63581" y="15293"/>
                  <a:pt x="61708" y="11027"/>
                </a:cubicBezTo>
                <a:cubicBezTo>
                  <a:pt x="59571" y="6165"/>
                  <a:pt x="56414" y="1315"/>
                  <a:pt x="50697" y="535"/>
                </a:cubicBezTo>
                <a:cubicBezTo>
                  <a:pt x="46783" y="0"/>
                  <a:pt x="43186" y="1750"/>
                  <a:pt x="40042" y="3743"/>
                </a:cubicBezTo>
                <a:cubicBezTo>
                  <a:pt x="34870" y="7020"/>
                  <a:pt x="30084" y="10077"/>
                  <a:pt x="23525" y="9084"/>
                </a:cubicBezTo>
                <a:cubicBezTo>
                  <a:pt x="17293" y="8139"/>
                  <a:pt x="11653" y="2370"/>
                  <a:pt x="5498" y="7013"/>
                </a:cubicBezTo>
                <a:cubicBezTo>
                  <a:pt x="3242" y="8703"/>
                  <a:pt x="223" y="12013"/>
                  <a:pt x="1" y="14937"/>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flipH="1" rot="2700000">
            <a:off x="-2020723" y="3638995"/>
            <a:ext cx="3003771" cy="1277009"/>
          </a:xfrm>
          <a:custGeom>
            <a:rect b="b" l="l" r="r" t="t"/>
            <a:pathLst>
              <a:path extrusionOk="0" h="27928" w="65692">
                <a:moveTo>
                  <a:pt x="12011" y="177"/>
                </a:moveTo>
                <a:cubicBezTo>
                  <a:pt x="12092" y="177"/>
                  <a:pt x="12175" y="182"/>
                  <a:pt x="12261" y="191"/>
                </a:cubicBezTo>
                <a:cubicBezTo>
                  <a:pt x="13887" y="368"/>
                  <a:pt x="13937" y="2390"/>
                  <a:pt x="13742" y="3615"/>
                </a:cubicBezTo>
                <a:cubicBezTo>
                  <a:pt x="13522" y="5001"/>
                  <a:pt x="13150" y="6370"/>
                  <a:pt x="12675" y="7690"/>
                </a:cubicBezTo>
                <a:cubicBezTo>
                  <a:pt x="12253" y="8863"/>
                  <a:pt x="11739" y="10002"/>
                  <a:pt x="11143" y="11097"/>
                </a:cubicBezTo>
                <a:lnTo>
                  <a:pt x="11143" y="11097"/>
                </a:lnTo>
                <a:cubicBezTo>
                  <a:pt x="10600" y="10180"/>
                  <a:pt x="10155" y="9189"/>
                  <a:pt x="9829" y="8113"/>
                </a:cubicBezTo>
                <a:cubicBezTo>
                  <a:pt x="9375" y="6610"/>
                  <a:pt x="9206" y="5017"/>
                  <a:pt x="9430" y="3457"/>
                </a:cubicBezTo>
                <a:cubicBezTo>
                  <a:pt x="9630" y="2067"/>
                  <a:pt x="10361" y="177"/>
                  <a:pt x="12011" y="177"/>
                </a:cubicBezTo>
                <a:close/>
                <a:moveTo>
                  <a:pt x="12025" y="0"/>
                </a:moveTo>
                <a:cubicBezTo>
                  <a:pt x="11596" y="0"/>
                  <a:pt x="11151" y="133"/>
                  <a:pt x="10754" y="399"/>
                </a:cubicBezTo>
                <a:cubicBezTo>
                  <a:pt x="9502" y="1240"/>
                  <a:pt x="9210" y="2976"/>
                  <a:pt x="9144" y="4372"/>
                </a:cubicBezTo>
                <a:cubicBezTo>
                  <a:pt x="9025" y="6817"/>
                  <a:pt x="9778" y="9217"/>
                  <a:pt x="11027" y="11307"/>
                </a:cubicBezTo>
                <a:lnTo>
                  <a:pt x="11027" y="11307"/>
                </a:lnTo>
                <a:cubicBezTo>
                  <a:pt x="8875" y="15168"/>
                  <a:pt x="5691" y="18464"/>
                  <a:pt x="1872" y="20687"/>
                </a:cubicBezTo>
                <a:cubicBezTo>
                  <a:pt x="1270" y="21039"/>
                  <a:pt x="659" y="21373"/>
                  <a:pt x="35" y="21683"/>
                </a:cubicBezTo>
                <a:cubicBezTo>
                  <a:pt x="1" y="21699"/>
                  <a:pt x="22" y="21744"/>
                  <a:pt x="55" y="21744"/>
                </a:cubicBezTo>
                <a:cubicBezTo>
                  <a:pt x="59" y="21744"/>
                  <a:pt x="64" y="21743"/>
                  <a:pt x="70" y="21741"/>
                </a:cubicBezTo>
                <a:lnTo>
                  <a:pt x="71" y="21741"/>
                </a:lnTo>
                <a:cubicBezTo>
                  <a:pt x="4746" y="19711"/>
                  <a:pt x="8644" y="15946"/>
                  <a:pt x="11146" y="11502"/>
                </a:cubicBezTo>
                <a:lnTo>
                  <a:pt x="11146" y="11502"/>
                </a:lnTo>
                <a:cubicBezTo>
                  <a:pt x="11472" y="12030"/>
                  <a:pt x="11830" y="12537"/>
                  <a:pt x="12213" y="13019"/>
                </a:cubicBezTo>
                <a:cubicBezTo>
                  <a:pt x="14316" y="15664"/>
                  <a:pt x="17213" y="17558"/>
                  <a:pt x="20206" y="19052"/>
                </a:cubicBezTo>
                <a:cubicBezTo>
                  <a:pt x="23406" y="20646"/>
                  <a:pt x="26780" y="21935"/>
                  <a:pt x="30167" y="23069"/>
                </a:cubicBezTo>
                <a:cubicBezTo>
                  <a:pt x="33683" y="24244"/>
                  <a:pt x="37264" y="25209"/>
                  <a:pt x="40895" y="25961"/>
                </a:cubicBezTo>
                <a:cubicBezTo>
                  <a:pt x="47068" y="27240"/>
                  <a:pt x="53389" y="27927"/>
                  <a:pt x="59700" y="27927"/>
                </a:cubicBezTo>
                <a:cubicBezTo>
                  <a:pt x="60751" y="27927"/>
                  <a:pt x="61801" y="27908"/>
                  <a:pt x="62850" y="27870"/>
                </a:cubicBezTo>
                <a:cubicBezTo>
                  <a:pt x="63755" y="27836"/>
                  <a:pt x="64660" y="27789"/>
                  <a:pt x="65566" y="27729"/>
                </a:cubicBezTo>
                <a:cubicBezTo>
                  <a:pt x="65688" y="27721"/>
                  <a:pt x="65692" y="27533"/>
                  <a:pt x="65572" y="27533"/>
                </a:cubicBezTo>
                <a:cubicBezTo>
                  <a:pt x="65570" y="27533"/>
                  <a:pt x="65568" y="27534"/>
                  <a:pt x="65566" y="27534"/>
                </a:cubicBezTo>
                <a:cubicBezTo>
                  <a:pt x="63822" y="27625"/>
                  <a:pt x="62076" y="27672"/>
                  <a:pt x="60330" y="27672"/>
                </a:cubicBezTo>
                <a:cubicBezTo>
                  <a:pt x="54998" y="27672"/>
                  <a:pt x="49666" y="27240"/>
                  <a:pt x="44409" y="26352"/>
                </a:cubicBezTo>
                <a:cubicBezTo>
                  <a:pt x="37460" y="25179"/>
                  <a:pt x="30637" y="23230"/>
                  <a:pt x="24124" y="20536"/>
                </a:cubicBezTo>
                <a:cubicBezTo>
                  <a:pt x="19264" y="18526"/>
                  <a:pt x="14055" y="15841"/>
                  <a:pt x="11262" y="11294"/>
                </a:cubicBezTo>
                <a:lnTo>
                  <a:pt x="11262" y="11294"/>
                </a:lnTo>
                <a:cubicBezTo>
                  <a:pt x="11612" y="10657"/>
                  <a:pt x="11934" y="10007"/>
                  <a:pt x="12226" y="9346"/>
                </a:cubicBezTo>
                <a:cubicBezTo>
                  <a:pt x="12821" y="8004"/>
                  <a:pt x="13290" y="6610"/>
                  <a:pt x="13631" y="5183"/>
                </a:cubicBezTo>
                <a:cubicBezTo>
                  <a:pt x="13926" y="3937"/>
                  <a:pt x="14295" y="2461"/>
                  <a:pt x="13803" y="1216"/>
                </a:cubicBezTo>
                <a:cubicBezTo>
                  <a:pt x="13483" y="407"/>
                  <a:pt x="12777" y="0"/>
                  <a:pt x="12025" y="0"/>
                </a:cubicBezTo>
                <a:close/>
              </a:path>
            </a:pathLst>
          </a:custGeom>
          <a:solidFill>
            <a:srgbClr val="1A2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81" name="Shape 81"/>
        <p:cNvGrpSpPr/>
        <p:nvPr/>
      </p:nvGrpSpPr>
      <p:grpSpPr>
        <a:xfrm>
          <a:off x="0" y="0"/>
          <a:ext cx="0" cy="0"/>
          <a:chOff x="0" y="0"/>
          <a:chExt cx="0" cy="0"/>
        </a:xfrm>
      </p:grpSpPr>
      <p:sp>
        <p:nvSpPr>
          <p:cNvPr id="82" name="Google Shape;82;p14"/>
          <p:cNvSpPr txBox="1"/>
          <p:nvPr>
            <p:ph type="title"/>
          </p:nvPr>
        </p:nvSpPr>
        <p:spPr>
          <a:xfrm>
            <a:off x="2290025" y="3321875"/>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83" name="Google Shape;83;p14"/>
          <p:cNvSpPr txBox="1"/>
          <p:nvPr>
            <p:ph idx="1" type="subTitle"/>
          </p:nvPr>
        </p:nvSpPr>
        <p:spPr>
          <a:xfrm>
            <a:off x="1458125" y="1289725"/>
            <a:ext cx="62277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84" name="Google Shape;84;p14"/>
          <p:cNvSpPr/>
          <p:nvPr/>
        </p:nvSpPr>
        <p:spPr>
          <a:xfrm rot="-1911319">
            <a:off x="5953006" y="3934964"/>
            <a:ext cx="3842900" cy="1582681"/>
          </a:xfrm>
          <a:custGeom>
            <a:rect b="b" l="l" r="r" t="t"/>
            <a:pathLst>
              <a:path extrusionOk="0" fill="none" h="36632" w="88946">
                <a:moveTo>
                  <a:pt x="88946" y="36631"/>
                </a:moveTo>
                <a:cubicBezTo>
                  <a:pt x="88413" y="36001"/>
                  <a:pt x="87762" y="35567"/>
                  <a:pt x="87184" y="35753"/>
                </a:cubicBezTo>
                <a:cubicBezTo>
                  <a:pt x="78343" y="34166"/>
                  <a:pt x="70283" y="28657"/>
                  <a:pt x="65593" y="20995"/>
                </a:cubicBezTo>
                <a:cubicBezTo>
                  <a:pt x="62869" y="16546"/>
                  <a:pt x="61227" y="11421"/>
                  <a:pt x="57902" y="7400"/>
                </a:cubicBezTo>
                <a:cubicBezTo>
                  <a:pt x="55258" y="4201"/>
                  <a:pt x="51580" y="1836"/>
                  <a:pt x="47532" y="919"/>
                </a:cubicBezTo>
                <a:cubicBezTo>
                  <a:pt x="43484" y="0"/>
                  <a:pt x="39089" y="568"/>
                  <a:pt x="35483" y="2626"/>
                </a:cubicBezTo>
                <a:cubicBezTo>
                  <a:pt x="30602" y="5414"/>
                  <a:pt x="27568" y="10526"/>
                  <a:pt x="23379" y="14278"/>
                </a:cubicBezTo>
                <a:cubicBezTo>
                  <a:pt x="17150" y="19864"/>
                  <a:pt x="8170" y="22215"/>
                  <a:pt x="0" y="20408"/>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rot="10800000">
            <a:off x="-261800" y="-156875"/>
            <a:ext cx="3753937" cy="1863904"/>
          </a:xfrm>
          <a:custGeom>
            <a:rect b="b" l="l" r="r" t="t"/>
            <a:pathLst>
              <a:path extrusionOk="0" fill="none" h="28178" w="56751">
                <a:moveTo>
                  <a:pt x="1" y="28177"/>
                </a:moveTo>
                <a:cubicBezTo>
                  <a:pt x="7151" y="23066"/>
                  <a:pt x="15072" y="19128"/>
                  <a:pt x="23464" y="16508"/>
                </a:cubicBezTo>
                <a:cubicBezTo>
                  <a:pt x="25831" y="15772"/>
                  <a:pt x="28450" y="14982"/>
                  <a:pt x="29766" y="12879"/>
                </a:cubicBezTo>
                <a:cubicBezTo>
                  <a:pt x="31081" y="10777"/>
                  <a:pt x="29652" y="7134"/>
                  <a:pt x="27212" y="7577"/>
                </a:cubicBezTo>
                <a:cubicBezTo>
                  <a:pt x="24842" y="8006"/>
                  <a:pt x="24768" y="11917"/>
                  <a:pt x="26850" y="13130"/>
                </a:cubicBezTo>
                <a:cubicBezTo>
                  <a:pt x="28931" y="14341"/>
                  <a:pt x="31672" y="13375"/>
                  <a:pt x="33456" y="11755"/>
                </a:cubicBezTo>
                <a:cubicBezTo>
                  <a:pt x="35240" y="10137"/>
                  <a:pt x="36421" y="7965"/>
                  <a:pt x="38044" y="6185"/>
                </a:cubicBezTo>
                <a:cubicBezTo>
                  <a:pt x="42646" y="1136"/>
                  <a:pt x="50962" y="1"/>
                  <a:pt x="56750" y="363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tile only 1">
  <p:cSld name="CUSTOM_2">
    <p:spTree>
      <p:nvGrpSpPr>
        <p:cNvPr id="86" name="Shape 86"/>
        <p:cNvGrpSpPr/>
        <p:nvPr/>
      </p:nvGrpSpPr>
      <p:grpSpPr>
        <a:xfrm>
          <a:off x="0" y="0"/>
          <a:ext cx="0" cy="0"/>
          <a:chOff x="0" y="0"/>
          <a:chExt cx="0" cy="0"/>
        </a:xfrm>
      </p:grpSpPr>
      <p:sp>
        <p:nvSpPr>
          <p:cNvPr id="87" name="Google Shape;87;p15"/>
          <p:cNvSpPr txBox="1"/>
          <p:nvPr>
            <p:ph type="title"/>
          </p:nvPr>
        </p:nvSpPr>
        <p:spPr>
          <a:xfrm>
            <a:off x="720000" y="445025"/>
            <a:ext cx="7704000" cy="572700"/>
          </a:xfrm>
          <a:prstGeom prst="rect">
            <a:avLst/>
          </a:prstGeom>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8" name="Google Shape;88;p15"/>
          <p:cNvSpPr/>
          <p:nvPr/>
        </p:nvSpPr>
        <p:spPr>
          <a:xfrm rot="9184133">
            <a:off x="-626929" y="80803"/>
            <a:ext cx="2226279" cy="533836"/>
          </a:xfrm>
          <a:custGeom>
            <a:rect b="b" l="l" r="r" t="t"/>
            <a:pathLst>
              <a:path extrusionOk="0" fill="none" h="19308" w="80521">
                <a:moveTo>
                  <a:pt x="0" y="12539"/>
                </a:moveTo>
                <a:cubicBezTo>
                  <a:pt x="497" y="11823"/>
                  <a:pt x="2607" y="12159"/>
                  <a:pt x="3342" y="12620"/>
                </a:cubicBezTo>
                <a:cubicBezTo>
                  <a:pt x="8211" y="15673"/>
                  <a:pt x="13641" y="17943"/>
                  <a:pt x="19345" y="18625"/>
                </a:cubicBezTo>
                <a:cubicBezTo>
                  <a:pt x="25048" y="19308"/>
                  <a:pt x="31039" y="18322"/>
                  <a:pt x="35920" y="15296"/>
                </a:cubicBezTo>
                <a:cubicBezTo>
                  <a:pt x="42717" y="11078"/>
                  <a:pt x="47310" y="3106"/>
                  <a:pt x="55096" y="1271"/>
                </a:cubicBezTo>
                <a:cubicBezTo>
                  <a:pt x="60468" y="1"/>
                  <a:pt x="66206" y="2130"/>
                  <a:pt x="70462" y="5646"/>
                </a:cubicBezTo>
                <a:cubicBezTo>
                  <a:pt x="74720" y="9164"/>
                  <a:pt x="77737" y="13926"/>
                  <a:pt x="80520" y="18695"/>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rot="9900036">
            <a:off x="6195362" y="4478750"/>
            <a:ext cx="3413637" cy="808699"/>
          </a:xfrm>
          <a:custGeom>
            <a:rect b="b" l="l" r="r" t="t"/>
            <a:pathLst>
              <a:path extrusionOk="0" fill="none" h="12284" w="51855">
                <a:moveTo>
                  <a:pt x="0" y="12283"/>
                </a:moveTo>
                <a:cubicBezTo>
                  <a:pt x="5559" y="12146"/>
                  <a:pt x="10944" y="8944"/>
                  <a:pt x="13721" y="4128"/>
                </a:cubicBezTo>
                <a:cubicBezTo>
                  <a:pt x="14158" y="3369"/>
                  <a:pt x="14544" y="2510"/>
                  <a:pt x="14402" y="1646"/>
                </a:cubicBezTo>
                <a:cubicBezTo>
                  <a:pt x="14260" y="781"/>
                  <a:pt x="13369" y="1"/>
                  <a:pt x="12541" y="281"/>
                </a:cubicBezTo>
                <a:cubicBezTo>
                  <a:pt x="11338" y="688"/>
                  <a:pt x="11608" y="2522"/>
                  <a:pt x="12396" y="3518"/>
                </a:cubicBezTo>
                <a:cubicBezTo>
                  <a:pt x="14967" y="6770"/>
                  <a:pt x="19720" y="7060"/>
                  <a:pt x="23864" y="6935"/>
                </a:cubicBezTo>
                <a:cubicBezTo>
                  <a:pt x="33257" y="6651"/>
                  <a:pt x="42615" y="5648"/>
                  <a:pt x="51854" y="3932"/>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tile only 2">
  <p:cSld name="CUSTOM_2_1">
    <p:spTree>
      <p:nvGrpSpPr>
        <p:cNvPr id="90" name="Shape 90"/>
        <p:cNvGrpSpPr/>
        <p:nvPr/>
      </p:nvGrpSpPr>
      <p:grpSpPr>
        <a:xfrm>
          <a:off x="0" y="0"/>
          <a:ext cx="0" cy="0"/>
          <a:chOff x="0" y="0"/>
          <a:chExt cx="0" cy="0"/>
        </a:xfrm>
      </p:grpSpPr>
      <p:sp>
        <p:nvSpPr>
          <p:cNvPr id="91" name="Google Shape;91;p1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2" name="Google Shape;92;p16"/>
          <p:cNvSpPr/>
          <p:nvPr/>
        </p:nvSpPr>
        <p:spPr>
          <a:xfrm rot="9184133">
            <a:off x="-626929" y="80803"/>
            <a:ext cx="2226279" cy="533836"/>
          </a:xfrm>
          <a:custGeom>
            <a:rect b="b" l="l" r="r" t="t"/>
            <a:pathLst>
              <a:path extrusionOk="0" fill="none" h="19308" w="80521">
                <a:moveTo>
                  <a:pt x="0" y="12539"/>
                </a:moveTo>
                <a:cubicBezTo>
                  <a:pt x="497" y="11823"/>
                  <a:pt x="2607" y="12159"/>
                  <a:pt x="3342" y="12620"/>
                </a:cubicBezTo>
                <a:cubicBezTo>
                  <a:pt x="8211" y="15673"/>
                  <a:pt x="13641" y="17943"/>
                  <a:pt x="19345" y="18625"/>
                </a:cubicBezTo>
                <a:cubicBezTo>
                  <a:pt x="25048" y="19308"/>
                  <a:pt x="31039" y="18322"/>
                  <a:pt x="35920" y="15296"/>
                </a:cubicBezTo>
                <a:cubicBezTo>
                  <a:pt x="42717" y="11078"/>
                  <a:pt x="47310" y="3106"/>
                  <a:pt x="55096" y="1271"/>
                </a:cubicBezTo>
                <a:cubicBezTo>
                  <a:pt x="60468" y="1"/>
                  <a:pt x="66206" y="2130"/>
                  <a:pt x="70462" y="5646"/>
                </a:cubicBezTo>
                <a:cubicBezTo>
                  <a:pt x="74720" y="9164"/>
                  <a:pt x="77737" y="13926"/>
                  <a:pt x="80520" y="18695"/>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rot="383691">
            <a:off x="5211976" y="4251790"/>
            <a:ext cx="4059791" cy="1526351"/>
          </a:xfrm>
          <a:custGeom>
            <a:rect b="b" l="l" r="r" t="t"/>
            <a:pathLst>
              <a:path extrusionOk="0" fill="none" h="21705" w="57731">
                <a:moveTo>
                  <a:pt x="395" y="21705"/>
                </a:moveTo>
                <a:cubicBezTo>
                  <a:pt x="0" y="19590"/>
                  <a:pt x="1622" y="17521"/>
                  <a:pt x="3588" y="16653"/>
                </a:cubicBezTo>
                <a:cubicBezTo>
                  <a:pt x="5555" y="15784"/>
                  <a:pt x="7785" y="15825"/>
                  <a:pt x="9936" y="15849"/>
                </a:cubicBezTo>
                <a:cubicBezTo>
                  <a:pt x="12086" y="15874"/>
                  <a:pt x="14330" y="15849"/>
                  <a:pt x="16245" y="14871"/>
                </a:cubicBezTo>
                <a:cubicBezTo>
                  <a:pt x="19162" y="13381"/>
                  <a:pt x="20769" y="9960"/>
                  <a:pt x="23772" y="8648"/>
                </a:cubicBezTo>
                <a:cubicBezTo>
                  <a:pt x="25526" y="7881"/>
                  <a:pt x="27518" y="7946"/>
                  <a:pt x="29428" y="8069"/>
                </a:cubicBezTo>
                <a:cubicBezTo>
                  <a:pt x="31339" y="8194"/>
                  <a:pt x="33306" y="8356"/>
                  <a:pt x="35126" y="7757"/>
                </a:cubicBezTo>
                <a:cubicBezTo>
                  <a:pt x="36944" y="7159"/>
                  <a:pt x="38594" y="5577"/>
                  <a:pt x="38613" y="3663"/>
                </a:cubicBezTo>
                <a:cubicBezTo>
                  <a:pt x="38633" y="1748"/>
                  <a:pt x="36386" y="1"/>
                  <a:pt x="34724" y="952"/>
                </a:cubicBezTo>
                <a:cubicBezTo>
                  <a:pt x="33020" y="1925"/>
                  <a:pt x="33390" y="4730"/>
                  <a:pt x="34946" y="5924"/>
                </a:cubicBezTo>
                <a:cubicBezTo>
                  <a:pt x="36504" y="7116"/>
                  <a:pt x="38640" y="7137"/>
                  <a:pt x="40599" y="7016"/>
                </a:cubicBezTo>
                <a:cubicBezTo>
                  <a:pt x="46432" y="6654"/>
                  <a:pt x="52193" y="5524"/>
                  <a:pt x="57731" y="365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rot="715967">
            <a:off x="-348697" y="3299746"/>
            <a:ext cx="2127588" cy="1843658"/>
          </a:xfrm>
          <a:custGeom>
            <a:rect b="b" l="l" r="r" t="t"/>
            <a:pathLst>
              <a:path extrusionOk="0" fill="none" h="54869" w="63319">
                <a:moveTo>
                  <a:pt x="1" y="1"/>
                </a:moveTo>
                <a:cubicBezTo>
                  <a:pt x="20" y="4816"/>
                  <a:pt x="2598" y="9304"/>
                  <a:pt x="5882" y="12826"/>
                </a:cubicBezTo>
                <a:cubicBezTo>
                  <a:pt x="9165" y="16346"/>
                  <a:pt x="13163" y="19109"/>
                  <a:pt x="16844" y="22211"/>
                </a:cubicBezTo>
                <a:cubicBezTo>
                  <a:pt x="20527" y="25315"/>
                  <a:pt x="24001" y="28912"/>
                  <a:pt x="25717" y="33412"/>
                </a:cubicBezTo>
                <a:cubicBezTo>
                  <a:pt x="27435" y="37910"/>
                  <a:pt x="27042" y="43478"/>
                  <a:pt x="23698" y="46943"/>
                </a:cubicBezTo>
                <a:cubicBezTo>
                  <a:pt x="22839" y="47833"/>
                  <a:pt x="21353" y="48552"/>
                  <a:pt x="20454" y="47704"/>
                </a:cubicBezTo>
                <a:cubicBezTo>
                  <a:pt x="19565" y="46865"/>
                  <a:pt x="20156" y="45387"/>
                  <a:pt x="20809" y="44352"/>
                </a:cubicBezTo>
                <a:cubicBezTo>
                  <a:pt x="22360" y="41901"/>
                  <a:pt x="24082" y="39455"/>
                  <a:pt x="26509" y="37867"/>
                </a:cubicBezTo>
                <a:cubicBezTo>
                  <a:pt x="28936" y="36279"/>
                  <a:pt x="32232" y="35710"/>
                  <a:pt x="34745" y="37159"/>
                </a:cubicBezTo>
                <a:cubicBezTo>
                  <a:pt x="36787" y="38337"/>
                  <a:pt x="37957" y="40586"/>
                  <a:pt x="38762" y="42802"/>
                </a:cubicBezTo>
                <a:cubicBezTo>
                  <a:pt x="39566" y="45019"/>
                  <a:pt x="40137" y="47364"/>
                  <a:pt x="41455" y="49320"/>
                </a:cubicBezTo>
                <a:cubicBezTo>
                  <a:pt x="43662" y="52589"/>
                  <a:pt x="47685" y="54261"/>
                  <a:pt x="51620" y="54566"/>
                </a:cubicBezTo>
                <a:cubicBezTo>
                  <a:pt x="55553" y="54868"/>
                  <a:pt x="59471" y="53991"/>
                  <a:pt x="63319" y="53119"/>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tile only 2 1">
  <p:cSld name="CUSTOM_2_1_1">
    <p:spTree>
      <p:nvGrpSpPr>
        <p:cNvPr id="95" name="Shape 95"/>
        <p:cNvGrpSpPr/>
        <p:nvPr/>
      </p:nvGrpSpPr>
      <p:grpSpPr>
        <a:xfrm>
          <a:off x="0" y="0"/>
          <a:ext cx="0" cy="0"/>
          <a:chOff x="0" y="0"/>
          <a:chExt cx="0" cy="0"/>
        </a:xfrm>
      </p:grpSpPr>
      <p:sp>
        <p:nvSpPr>
          <p:cNvPr id="96" name="Google Shape;96;p1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7" name="Google Shape;97;p17"/>
          <p:cNvSpPr/>
          <p:nvPr/>
        </p:nvSpPr>
        <p:spPr>
          <a:xfrm rot="9184133">
            <a:off x="-626929" y="80803"/>
            <a:ext cx="2226279" cy="533836"/>
          </a:xfrm>
          <a:custGeom>
            <a:rect b="b" l="l" r="r" t="t"/>
            <a:pathLst>
              <a:path extrusionOk="0" fill="none" h="19308" w="80521">
                <a:moveTo>
                  <a:pt x="0" y="12539"/>
                </a:moveTo>
                <a:cubicBezTo>
                  <a:pt x="497" y="11823"/>
                  <a:pt x="2607" y="12159"/>
                  <a:pt x="3342" y="12620"/>
                </a:cubicBezTo>
                <a:cubicBezTo>
                  <a:pt x="8211" y="15673"/>
                  <a:pt x="13641" y="17943"/>
                  <a:pt x="19345" y="18625"/>
                </a:cubicBezTo>
                <a:cubicBezTo>
                  <a:pt x="25048" y="19308"/>
                  <a:pt x="31039" y="18322"/>
                  <a:pt x="35920" y="15296"/>
                </a:cubicBezTo>
                <a:cubicBezTo>
                  <a:pt x="42717" y="11078"/>
                  <a:pt x="47310" y="3106"/>
                  <a:pt x="55096" y="1271"/>
                </a:cubicBezTo>
                <a:cubicBezTo>
                  <a:pt x="60468" y="1"/>
                  <a:pt x="66206" y="2130"/>
                  <a:pt x="70462" y="5646"/>
                </a:cubicBezTo>
                <a:cubicBezTo>
                  <a:pt x="74720" y="9164"/>
                  <a:pt x="77737" y="13926"/>
                  <a:pt x="80520" y="18695"/>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rot="556747">
            <a:off x="3559892" y="4113284"/>
            <a:ext cx="5583298" cy="1804063"/>
          </a:xfrm>
          <a:custGeom>
            <a:rect b="b" l="l" r="r" t="t"/>
            <a:pathLst>
              <a:path extrusionOk="0" fill="none" h="22784" w="70513">
                <a:moveTo>
                  <a:pt x="1" y="22784"/>
                </a:moveTo>
                <a:cubicBezTo>
                  <a:pt x="78" y="17707"/>
                  <a:pt x="4677" y="13130"/>
                  <a:pt x="9754" y="13077"/>
                </a:cubicBezTo>
                <a:cubicBezTo>
                  <a:pt x="14354" y="13028"/>
                  <a:pt x="19240" y="16105"/>
                  <a:pt x="23254" y="13856"/>
                </a:cubicBezTo>
                <a:cubicBezTo>
                  <a:pt x="25826" y="12413"/>
                  <a:pt x="26970" y="9222"/>
                  <a:pt x="29433" y="7602"/>
                </a:cubicBezTo>
                <a:cubicBezTo>
                  <a:pt x="32273" y="5734"/>
                  <a:pt x="36006" y="6418"/>
                  <a:pt x="39348" y="7046"/>
                </a:cubicBezTo>
                <a:cubicBezTo>
                  <a:pt x="42690" y="7672"/>
                  <a:pt x="46564" y="8033"/>
                  <a:pt x="49087" y="5756"/>
                </a:cubicBezTo>
                <a:cubicBezTo>
                  <a:pt x="50029" y="4906"/>
                  <a:pt x="50694" y="3653"/>
                  <a:pt x="50533" y="2396"/>
                </a:cubicBezTo>
                <a:cubicBezTo>
                  <a:pt x="50372" y="1138"/>
                  <a:pt x="49194" y="1"/>
                  <a:pt x="47937" y="168"/>
                </a:cubicBezTo>
                <a:cubicBezTo>
                  <a:pt x="46486" y="360"/>
                  <a:pt x="45677" y="2206"/>
                  <a:pt x="46210" y="3570"/>
                </a:cubicBezTo>
                <a:cubicBezTo>
                  <a:pt x="46742" y="4936"/>
                  <a:pt x="48216" y="5746"/>
                  <a:pt x="49672" y="5910"/>
                </a:cubicBezTo>
                <a:cubicBezTo>
                  <a:pt x="51126" y="6076"/>
                  <a:pt x="52584" y="5711"/>
                  <a:pt x="54003" y="5350"/>
                </a:cubicBezTo>
                <a:lnTo>
                  <a:pt x="70512" y="1146"/>
                </a:ln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99" name="Shape 99"/>
        <p:cNvGrpSpPr/>
        <p:nvPr/>
      </p:nvGrpSpPr>
      <p:grpSpPr>
        <a:xfrm>
          <a:off x="0" y="0"/>
          <a:ext cx="0" cy="0"/>
          <a:chOff x="0" y="0"/>
          <a:chExt cx="0" cy="0"/>
        </a:xfrm>
      </p:grpSpPr>
      <p:sp>
        <p:nvSpPr>
          <p:cNvPr id="100" name="Google Shape;100;p18"/>
          <p:cNvSpPr txBox="1"/>
          <p:nvPr>
            <p:ph idx="1" type="subTitle"/>
          </p:nvPr>
        </p:nvSpPr>
        <p:spPr>
          <a:xfrm>
            <a:off x="720000" y="3254300"/>
            <a:ext cx="4207200" cy="135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 name="Google Shape;101;p18"/>
          <p:cNvSpPr txBox="1"/>
          <p:nvPr>
            <p:ph type="title"/>
          </p:nvPr>
        </p:nvSpPr>
        <p:spPr>
          <a:xfrm>
            <a:off x="720000" y="2160875"/>
            <a:ext cx="4207200" cy="1093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2" name="Google Shape;102;p18"/>
          <p:cNvSpPr/>
          <p:nvPr/>
        </p:nvSpPr>
        <p:spPr>
          <a:xfrm rot="7937221">
            <a:off x="-159623" y="-717095"/>
            <a:ext cx="4021840" cy="1876798"/>
          </a:xfrm>
          <a:custGeom>
            <a:rect b="b" l="l" r="r" t="t"/>
            <a:pathLst>
              <a:path extrusionOk="0" fill="none" h="39321" w="84262">
                <a:moveTo>
                  <a:pt x="97" y="10404"/>
                </a:moveTo>
                <a:cubicBezTo>
                  <a:pt x="0" y="6717"/>
                  <a:pt x="3664" y="3818"/>
                  <a:pt x="7326" y="3388"/>
                </a:cubicBezTo>
                <a:cubicBezTo>
                  <a:pt x="10990" y="2956"/>
                  <a:pt x="14598" y="4323"/>
                  <a:pt x="18046" y="5630"/>
                </a:cubicBezTo>
                <a:cubicBezTo>
                  <a:pt x="21493" y="6938"/>
                  <a:pt x="25149" y="8230"/>
                  <a:pt x="28789" y="7646"/>
                </a:cubicBezTo>
                <a:cubicBezTo>
                  <a:pt x="33752" y="6851"/>
                  <a:pt x="37930" y="2672"/>
                  <a:pt x="42953" y="2860"/>
                </a:cubicBezTo>
                <a:cubicBezTo>
                  <a:pt x="45778" y="2965"/>
                  <a:pt x="48342" y="4460"/>
                  <a:pt x="50725" y="5981"/>
                </a:cubicBezTo>
                <a:cubicBezTo>
                  <a:pt x="53110" y="7501"/>
                  <a:pt x="55550" y="9127"/>
                  <a:pt x="58344" y="9550"/>
                </a:cubicBezTo>
                <a:cubicBezTo>
                  <a:pt x="61141" y="9974"/>
                  <a:pt x="64410" y="8788"/>
                  <a:pt x="65396" y="6138"/>
                </a:cubicBezTo>
                <a:cubicBezTo>
                  <a:pt x="66381" y="3489"/>
                  <a:pt x="63626" y="0"/>
                  <a:pt x="61006" y="1063"/>
                </a:cubicBezTo>
                <a:cubicBezTo>
                  <a:pt x="58641" y="2024"/>
                  <a:pt x="58508" y="5626"/>
                  <a:pt x="60160" y="7572"/>
                </a:cubicBezTo>
                <a:cubicBezTo>
                  <a:pt x="61812" y="9518"/>
                  <a:pt x="64468" y="10220"/>
                  <a:pt x="66952" y="10808"/>
                </a:cubicBezTo>
                <a:cubicBezTo>
                  <a:pt x="69436" y="11398"/>
                  <a:pt x="72092" y="12078"/>
                  <a:pt x="73770" y="14002"/>
                </a:cubicBezTo>
                <a:cubicBezTo>
                  <a:pt x="76560" y="17203"/>
                  <a:pt x="75376" y="22070"/>
                  <a:pt x="75696" y="26305"/>
                </a:cubicBezTo>
                <a:cubicBezTo>
                  <a:pt x="76106" y="31711"/>
                  <a:pt x="79457" y="36805"/>
                  <a:pt x="84261" y="39321"/>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03" name="Shape 103"/>
        <p:cNvGrpSpPr/>
        <p:nvPr/>
      </p:nvGrpSpPr>
      <p:grpSpPr>
        <a:xfrm>
          <a:off x="0" y="0"/>
          <a:ext cx="0" cy="0"/>
          <a:chOff x="0" y="0"/>
          <a:chExt cx="0" cy="0"/>
        </a:xfrm>
      </p:grpSpPr>
      <p:sp>
        <p:nvSpPr>
          <p:cNvPr id="104" name="Google Shape;104;p19"/>
          <p:cNvSpPr txBox="1"/>
          <p:nvPr>
            <p:ph idx="1" type="subTitle"/>
          </p:nvPr>
        </p:nvSpPr>
        <p:spPr>
          <a:xfrm>
            <a:off x="1264225" y="1384600"/>
            <a:ext cx="4643100" cy="322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Raleway"/>
              <a:buChar char="●"/>
              <a:defRPr/>
            </a:lvl1pPr>
            <a:lvl2pPr lvl="1" rtl="0" algn="ctr">
              <a:lnSpc>
                <a:spcPct val="100000"/>
              </a:lnSpc>
              <a:spcBef>
                <a:spcPts val="0"/>
              </a:spcBef>
              <a:spcAft>
                <a:spcPts val="0"/>
              </a:spcAft>
              <a:buSzPts val="1400"/>
              <a:buFont typeface="Raleway"/>
              <a:buChar char="○"/>
              <a:defRPr/>
            </a:lvl2pPr>
            <a:lvl3pPr lvl="2" rtl="0" algn="ctr">
              <a:lnSpc>
                <a:spcPct val="100000"/>
              </a:lnSpc>
              <a:spcBef>
                <a:spcPts val="0"/>
              </a:spcBef>
              <a:spcAft>
                <a:spcPts val="0"/>
              </a:spcAft>
              <a:buSzPts val="1400"/>
              <a:buFont typeface="Raleway"/>
              <a:buChar char="■"/>
              <a:defRPr/>
            </a:lvl3pPr>
            <a:lvl4pPr lvl="3" rtl="0" algn="ctr">
              <a:lnSpc>
                <a:spcPct val="100000"/>
              </a:lnSpc>
              <a:spcBef>
                <a:spcPts val="0"/>
              </a:spcBef>
              <a:spcAft>
                <a:spcPts val="0"/>
              </a:spcAft>
              <a:buSzPts val="1400"/>
              <a:buFont typeface="Raleway"/>
              <a:buChar char="●"/>
              <a:defRPr/>
            </a:lvl4pPr>
            <a:lvl5pPr lvl="4" rtl="0" algn="ctr">
              <a:lnSpc>
                <a:spcPct val="100000"/>
              </a:lnSpc>
              <a:spcBef>
                <a:spcPts val="0"/>
              </a:spcBef>
              <a:spcAft>
                <a:spcPts val="0"/>
              </a:spcAft>
              <a:buSzPts val="1400"/>
              <a:buFont typeface="Raleway"/>
              <a:buChar char="○"/>
              <a:defRPr/>
            </a:lvl5pPr>
            <a:lvl6pPr lvl="5" rtl="0" algn="ctr">
              <a:lnSpc>
                <a:spcPct val="100000"/>
              </a:lnSpc>
              <a:spcBef>
                <a:spcPts val="0"/>
              </a:spcBef>
              <a:spcAft>
                <a:spcPts val="0"/>
              </a:spcAft>
              <a:buSzPts val="1400"/>
              <a:buFont typeface="Raleway"/>
              <a:buChar char="■"/>
              <a:defRPr/>
            </a:lvl6pPr>
            <a:lvl7pPr lvl="6" rtl="0" algn="ctr">
              <a:lnSpc>
                <a:spcPct val="100000"/>
              </a:lnSpc>
              <a:spcBef>
                <a:spcPts val="0"/>
              </a:spcBef>
              <a:spcAft>
                <a:spcPts val="0"/>
              </a:spcAft>
              <a:buSzPts val="1400"/>
              <a:buFont typeface="Raleway"/>
              <a:buChar char="●"/>
              <a:defRPr/>
            </a:lvl7pPr>
            <a:lvl8pPr lvl="7" rtl="0" algn="ctr">
              <a:lnSpc>
                <a:spcPct val="100000"/>
              </a:lnSpc>
              <a:spcBef>
                <a:spcPts val="0"/>
              </a:spcBef>
              <a:spcAft>
                <a:spcPts val="0"/>
              </a:spcAft>
              <a:buSzPts val="1400"/>
              <a:buFont typeface="Raleway"/>
              <a:buChar char="○"/>
              <a:defRPr/>
            </a:lvl8pPr>
            <a:lvl9pPr lvl="8" rtl="0" algn="ctr">
              <a:lnSpc>
                <a:spcPct val="100000"/>
              </a:lnSpc>
              <a:spcBef>
                <a:spcPts val="0"/>
              </a:spcBef>
              <a:spcAft>
                <a:spcPts val="0"/>
              </a:spcAft>
              <a:buSzPts val="1400"/>
              <a:buFont typeface="Raleway"/>
              <a:buChar char="■"/>
              <a:defRPr/>
            </a:lvl9pPr>
          </a:lstStyle>
          <a:p/>
        </p:txBody>
      </p:sp>
      <p:sp>
        <p:nvSpPr>
          <p:cNvPr id="105" name="Google Shape;105;p1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6" name="Google Shape;106;p19"/>
          <p:cNvSpPr/>
          <p:nvPr/>
        </p:nvSpPr>
        <p:spPr>
          <a:xfrm rot="6918116">
            <a:off x="4623308" y="2342975"/>
            <a:ext cx="5616159" cy="2455008"/>
          </a:xfrm>
          <a:custGeom>
            <a:rect b="b" l="l" r="r" t="t"/>
            <a:pathLst>
              <a:path extrusionOk="0" fill="none" h="39067" w="89371">
                <a:moveTo>
                  <a:pt x="0" y="9870"/>
                </a:moveTo>
                <a:cubicBezTo>
                  <a:pt x="147" y="7938"/>
                  <a:pt x="2142" y="5749"/>
                  <a:pt x="3632" y="4632"/>
                </a:cubicBezTo>
                <a:cubicBezTo>
                  <a:pt x="7700" y="1565"/>
                  <a:pt x="11426" y="5378"/>
                  <a:pt x="15544" y="6001"/>
                </a:cubicBezTo>
                <a:cubicBezTo>
                  <a:pt x="19878" y="6659"/>
                  <a:pt x="23042" y="4638"/>
                  <a:pt x="26458" y="2473"/>
                </a:cubicBezTo>
                <a:cubicBezTo>
                  <a:pt x="28535" y="1156"/>
                  <a:pt x="30912" y="0"/>
                  <a:pt x="33498" y="353"/>
                </a:cubicBezTo>
                <a:cubicBezTo>
                  <a:pt x="37275" y="869"/>
                  <a:pt x="39363" y="4074"/>
                  <a:pt x="40773" y="7286"/>
                </a:cubicBezTo>
                <a:cubicBezTo>
                  <a:pt x="42011" y="10105"/>
                  <a:pt x="42560" y="13051"/>
                  <a:pt x="44014" y="15636"/>
                </a:cubicBezTo>
                <a:cubicBezTo>
                  <a:pt x="45260" y="17836"/>
                  <a:pt x="47028" y="19717"/>
                  <a:pt x="49274" y="21154"/>
                </a:cubicBezTo>
                <a:cubicBezTo>
                  <a:pt x="50813" y="22140"/>
                  <a:pt x="53485" y="23795"/>
                  <a:pt x="55187" y="23904"/>
                </a:cubicBezTo>
                <a:cubicBezTo>
                  <a:pt x="56970" y="24018"/>
                  <a:pt x="58846" y="24051"/>
                  <a:pt x="60361" y="23105"/>
                </a:cubicBezTo>
                <a:cubicBezTo>
                  <a:pt x="61875" y="22158"/>
                  <a:pt x="62921" y="20313"/>
                  <a:pt x="62523" y="18572"/>
                </a:cubicBezTo>
                <a:cubicBezTo>
                  <a:pt x="62126" y="16829"/>
                  <a:pt x="59992" y="15583"/>
                  <a:pt x="58413" y="16421"/>
                </a:cubicBezTo>
                <a:cubicBezTo>
                  <a:pt x="57661" y="16820"/>
                  <a:pt x="57156" y="17582"/>
                  <a:pt x="56862" y="18381"/>
                </a:cubicBezTo>
                <a:cubicBezTo>
                  <a:pt x="55972" y="20799"/>
                  <a:pt x="56822" y="23590"/>
                  <a:pt x="58431" y="25603"/>
                </a:cubicBezTo>
                <a:cubicBezTo>
                  <a:pt x="60038" y="27615"/>
                  <a:pt x="62299" y="28986"/>
                  <a:pt x="64561" y="30216"/>
                </a:cubicBezTo>
                <a:cubicBezTo>
                  <a:pt x="72309" y="34425"/>
                  <a:pt x="80695" y="37493"/>
                  <a:pt x="89371" y="39067"/>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
    <p:spTree>
      <p:nvGrpSpPr>
        <p:cNvPr id="107" name="Shape 107"/>
        <p:cNvGrpSpPr/>
        <p:nvPr/>
      </p:nvGrpSpPr>
      <p:grpSpPr>
        <a:xfrm>
          <a:off x="0" y="0"/>
          <a:ext cx="0" cy="0"/>
          <a:chOff x="0" y="0"/>
          <a:chExt cx="0" cy="0"/>
        </a:xfrm>
      </p:grpSpPr>
      <p:sp>
        <p:nvSpPr>
          <p:cNvPr id="108" name="Google Shape;108;p20"/>
          <p:cNvSpPr txBox="1"/>
          <p:nvPr>
            <p:ph idx="1" type="subTitle"/>
          </p:nvPr>
        </p:nvSpPr>
        <p:spPr>
          <a:xfrm>
            <a:off x="1264300" y="1212525"/>
            <a:ext cx="6615300" cy="3396000"/>
          </a:xfrm>
          <a:prstGeom prst="rect">
            <a:avLst/>
          </a:prstGeom>
        </p:spPr>
        <p:txBody>
          <a:bodyPr anchorCtr="0" anchor="t" bIns="91425" lIns="91425" spcFirstLastPara="1" rIns="91425" wrap="square" tIns="91425">
            <a:noAutofit/>
          </a:bodyPr>
          <a:lstStyle>
            <a:lvl1pPr lvl="0" rtl="0">
              <a:spcBef>
                <a:spcPts val="1000"/>
              </a:spcBef>
              <a:spcAft>
                <a:spcPts val="0"/>
              </a:spcAft>
              <a:buSzPts val="1400"/>
              <a:buFont typeface="Raleway"/>
              <a:buChar char="●"/>
              <a:defRPr/>
            </a:lvl1pPr>
            <a:lvl2pPr lvl="1" rtl="0" algn="ctr">
              <a:lnSpc>
                <a:spcPct val="100000"/>
              </a:lnSpc>
              <a:spcBef>
                <a:spcPts val="0"/>
              </a:spcBef>
              <a:spcAft>
                <a:spcPts val="0"/>
              </a:spcAft>
              <a:buSzPts val="1400"/>
              <a:buFont typeface="Raleway"/>
              <a:buChar char="○"/>
              <a:defRPr/>
            </a:lvl2pPr>
            <a:lvl3pPr lvl="2" rtl="0" algn="ctr">
              <a:lnSpc>
                <a:spcPct val="100000"/>
              </a:lnSpc>
              <a:spcBef>
                <a:spcPts val="0"/>
              </a:spcBef>
              <a:spcAft>
                <a:spcPts val="0"/>
              </a:spcAft>
              <a:buSzPts val="1400"/>
              <a:buFont typeface="Raleway"/>
              <a:buChar char="■"/>
              <a:defRPr/>
            </a:lvl3pPr>
            <a:lvl4pPr lvl="3" rtl="0" algn="ctr">
              <a:lnSpc>
                <a:spcPct val="100000"/>
              </a:lnSpc>
              <a:spcBef>
                <a:spcPts val="0"/>
              </a:spcBef>
              <a:spcAft>
                <a:spcPts val="0"/>
              </a:spcAft>
              <a:buSzPts val="1400"/>
              <a:buFont typeface="Raleway"/>
              <a:buChar char="●"/>
              <a:defRPr/>
            </a:lvl4pPr>
            <a:lvl5pPr lvl="4" rtl="0" algn="ctr">
              <a:lnSpc>
                <a:spcPct val="100000"/>
              </a:lnSpc>
              <a:spcBef>
                <a:spcPts val="0"/>
              </a:spcBef>
              <a:spcAft>
                <a:spcPts val="0"/>
              </a:spcAft>
              <a:buSzPts val="1400"/>
              <a:buFont typeface="Raleway"/>
              <a:buChar char="○"/>
              <a:defRPr/>
            </a:lvl5pPr>
            <a:lvl6pPr lvl="5" rtl="0" algn="ctr">
              <a:lnSpc>
                <a:spcPct val="100000"/>
              </a:lnSpc>
              <a:spcBef>
                <a:spcPts val="0"/>
              </a:spcBef>
              <a:spcAft>
                <a:spcPts val="0"/>
              </a:spcAft>
              <a:buSzPts val="1400"/>
              <a:buFont typeface="Raleway"/>
              <a:buChar char="■"/>
              <a:defRPr/>
            </a:lvl6pPr>
            <a:lvl7pPr lvl="6" rtl="0" algn="ctr">
              <a:lnSpc>
                <a:spcPct val="100000"/>
              </a:lnSpc>
              <a:spcBef>
                <a:spcPts val="0"/>
              </a:spcBef>
              <a:spcAft>
                <a:spcPts val="0"/>
              </a:spcAft>
              <a:buSzPts val="1400"/>
              <a:buFont typeface="Raleway"/>
              <a:buChar char="●"/>
              <a:defRPr/>
            </a:lvl7pPr>
            <a:lvl8pPr lvl="7" rtl="0" algn="ctr">
              <a:lnSpc>
                <a:spcPct val="100000"/>
              </a:lnSpc>
              <a:spcBef>
                <a:spcPts val="0"/>
              </a:spcBef>
              <a:spcAft>
                <a:spcPts val="0"/>
              </a:spcAft>
              <a:buSzPts val="1400"/>
              <a:buFont typeface="Raleway"/>
              <a:buChar char="○"/>
              <a:defRPr/>
            </a:lvl8pPr>
            <a:lvl9pPr lvl="8" rtl="0" algn="ctr">
              <a:lnSpc>
                <a:spcPct val="100000"/>
              </a:lnSpc>
              <a:spcBef>
                <a:spcPts val="0"/>
              </a:spcBef>
              <a:spcAft>
                <a:spcPts val="0"/>
              </a:spcAft>
              <a:buSzPts val="1400"/>
              <a:buFont typeface="Raleway"/>
              <a:buChar char="■"/>
              <a:defRPr/>
            </a:lvl9pPr>
          </a:lstStyle>
          <a:p/>
        </p:txBody>
      </p:sp>
      <p:sp>
        <p:nvSpPr>
          <p:cNvPr id="109" name="Google Shape;109;p2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0" name="Google Shape;110;p20"/>
          <p:cNvSpPr/>
          <p:nvPr/>
        </p:nvSpPr>
        <p:spPr>
          <a:xfrm rot="-503631">
            <a:off x="5736523" y="2336807"/>
            <a:ext cx="3989262" cy="2867965"/>
          </a:xfrm>
          <a:custGeom>
            <a:rect b="b" l="l" r="r" t="t"/>
            <a:pathLst>
              <a:path extrusionOk="0" fill="none" h="57096" w="79419">
                <a:moveTo>
                  <a:pt x="1" y="57095"/>
                </a:moveTo>
                <a:cubicBezTo>
                  <a:pt x="11588" y="45761"/>
                  <a:pt x="26039" y="37378"/>
                  <a:pt x="41631" y="32948"/>
                </a:cubicBezTo>
                <a:cubicBezTo>
                  <a:pt x="44495" y="32136"/>
                  <a:pt x="47578" y="31456"/>
                  <a:pt x="50407" y="32379"/>
                </a:cubicBezTo>
                <a:cubicBezTo>
                  <a:pt x="53238" y="33302"/>
                  <a:pt x="55555" y="36415"/>
                  <a:pt x="54569" y="39224"/>
                </a:cubicBezTo>
                <a:cubicBezTo>
                  <a:pt x="53912" y="41102"/>
                  <a:pt x="51800" y="42349"/>
                  <a:pt x="49838" y="42018"/>
                </a:cubicBezTo>
                <a:cubicBezTo>
                  <a:pt x="47874" y="41689"/>
                  <a:pt x="46286" y="39821"/>
                  <a:pt x="46278" y="37829"/>
                </a:cubicBezTo>
                <a:cubicBezTo>
                  <a:pt x="46264" y="34333"/>
                  <a:pt x="50131" y="32354"/>
                  <a:pt x="53278" y="30832"/>
                </a:cubicBezTo>
                <a:cubicBezTo>
                  <a:pt x="65767" y="24791"/>
                  <a:pt x="75502" y="13309"/>
                  <a:pt x="79418" y="1"/>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1172350" y="2413538"/>
            <a:ext cx="6799200" cy="84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hasCustomPrompt="1" idx="2" type="title"/>
          </p:nvPr>
        </p:nvSpPr>
        <p:spPr>
          <a:xfrm>
            <a:off x="3612500" y="1382988"/>
            <a:ext cx="1918800" cy="84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8" name="Google Shape;18;p3"/>
          <p:cNvSpPr txBox="1"/>
          <p:nvPr>
            <p:ph idx="1" type="subTitle"/>
          </p:nvPr>
        </p:nvSpPr>
        <p:spPr>
          <a:xfrm>
            <a:off x="2391900" y="3339613"/>
            <a:ext cx="4360200" cy="42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 name="Google Shape;19;p3"/>
          <p:cNvSpPr/>
          <p:nvPr/>
        </p:nvSpPr>
        <p:spPr>
          <a:xfrm rot="-9386318">
            <a:off x="6193685" y="62552"/>
            <a:ext cx="3817350" cy="1730422"/>
          </a:xfrm>
          <a:custGeom>
            <a:rect b="b" l="l" r="r" t="t"/>
            <a:pathLst>
              <a:path extrusionOk="0" fill="none" h="46291" w="102119">
                <a:moveTo>
                  <a:pt x="0" y="10512"/>
                </a:moveTo>
                <a:cubicBezTo>
                  <a:pt x="6793" y="7281"/>
                  <a:pt x="15092" y="7545"/>
                  <a:pt x="21890" y="10627"/>
                </a:cubicBezTo>
                <a:cubicBezTo>
                  <a:pt x="26148" y="12558"/>
                  <a:pt x="29902" y="15465"/>
                  <a:pt x="33149" y="18804"/>
                </a:cubicBezTo>
                <a:cubicBezTo>
                  <a:pt x="36082" y="21824"/>
                  <a:pt x="40049" y="24215"/>
                  <a:pt x="44336" y="24516"/>
                </a:cubicBezTo>
                <a:cubicBezTo>
                  <a:pt x="50563" y="24955"/>
                  <a:pt x="56091" y="21246"/>
                  <a:pt x="59910" y="16620"/>
                </a:cubicBezTo>
                <a:cubicBezTo>
                  <a:pt x="63886" y="11806"/>
                  <a:pt x="65956" y="5118"/>
                  <a:pt x="71906" y="2208"/>
                </a:cubicBezTo>
                <a:cubicBezTo>
                  <a:pt x="76422" y="1"/>
                  <a:pt x="81919" y="184"/>
                  <a:pt x="86284" y="2669"/>
                </a:cubicBezTo>
                <a:cubicBezTo>
                  <a:pt x="92197" y="6037"/>
                  <a:pt x="93416" y="13202"/>
                  <a:pt x="94796" y="19262"/>
                </a:cubicBezTo>
                <a:cubicBezTo>
                  <a:pt x="95965" y="24401"/>
                  <a:pt x="97397" y="29492"/>
                  <a:pt x="98794" y="34574"/>
                </a:cubicBezTo>
                <a:cubicBezTo>
                  <a:pt x="99870" y="38488"/>
                  <a:pt x="100978" y="42393"/>
                  <a:pt x="102119" y="46291"/>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1682439">
            <a:off x="-489730" y="3675380"/>
            <a:ext cx="3050701" cy="1344987"/>
          </a:xfrm>
          <a:custGeom>
            <a:rect b="b" l="l" r="r" t="t"/>
            <a:pathLst>
              <a:path extrusionOk="0" fill="none" h="25794" w="58506">
                <a:moveTo>
                  <a:pt x="985" y="9611"/>
                </a:moveTo>
                <a:lnTo>
                  <a:pt x="1" y="10270"/>
                </a:lnTo>
                <a:cubicBezTo>
                  <a:pt x="452" y="7275"/>
                  <a:pt x="3387" y="5113"/>
                  <a:pt x="6388" y="4708"/>
                </a:cubicBezTo>
                <a:cubicBezTo>
                  <a:pt x="9389" y="4301"/>
                  <a:pt x="12405" y="5304"/>
                  <a:pt x="15149" y="6588"/>
                </a:cubicBezTo>
                <a:cubicBezTo>
                  <a:pt x="17891" y="7872"/>
                  <a:pt x="20516" y="9457"/>
                  <a:pt x="23414" y="10337"/>
                </a:cubicBezTo>
                <a:cubicBezTo>
                  <a:pt x="28999" y="12035"/>
                  <a:pt x="35382" y="10830"/>
                  <a:pt x="39965" y="7214"/>
                </a:cubicBezTo>
                <a:cubicBezTo>
                  <a:pt x="41701" y="5845"/>
                  <a:pt x="43229" y="3251"/>
                  <a:pt x="41766" y="1592"/>
                </a:cubicBezTo>
                <a:cubicBezTo>
                  <a:pt x="40362" y="0"/>
                  <a:pt x="37367" y="1355"/>
                  <a:pt x="37016" y="3449"/>
                </a:cubicBezTo>
                <a:cubicBezTo>
                  <a:pt x="36664" y="5542"/>
                  <a:pt x="38198" y="7550"/>
                  <a:pt x="40039" y="8605"/>
                </a:cubicBezTo>
                <a:cubicBezTo>
                  <a:pt x="41879" y="9660"/>
                  <a:pt x="44021" y="10037"/>
                  <a:pt x="46024" y="10740"/>
                </a:cubicBezTo>
                <a:cubicBezTo>
                  <a:pt x="52484" y="13010"/>
                  <a:pt x="57471" y="19025"/>
                  <a:pt x="58505" y="25794"/>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_1_2">
    <p:spTree>
      <p:nvGrpSpPr>
        <p:cNvPr id="111" name="Shape 111"/>
        <p:cNvGrpSpPr/>
        <p:nvPr/>
      </p:nvGrpSpPr>
      <p:grpSpPr>
        <a:xfrm>
          <a:off x="0" y="0"/>
          <a:ext cx="0" cy="0"/>
          <a:chOff x="0" y="0"/>
          <a:chExt cx="0" cy="0"/>
        </a:xfrm>
      </p:grpSpPr>
      <p:sp>
        <p:nvSpPr>
          <p:cNvPr id="112" name="Google Shape;112;p21"/>
          <p:cNvSpPr txBox="1"/>
          <p:nvPr>
            <p:ph idx="1" type="subTitle"/>
          </p:nvPr>
        </p:nvSpPr>
        <p:spPr>
          <a:xfrm>
            <a:off x="720025" y="1152175"/>
            <a:ext cx="7704000" cy="3456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Raleway"/>
              <a:buChar char="●"/>
              <a:defRPr/>
            </a:lvl1pPr>
            <a:lvl2pPr lvl="1" rtl="0" algn="ctr">
              <a:lnSpc>
                <a:spcPct val="100000"/>
              </a:lnSpc>
              <a:spcBef>
                <a:spcPts val="0"/>
              </a:spcBef>
              <a:spcAft>
                <a:spcPts val="0"/>
              </a:spcAft>
              <a:buSzPts val="1400"/>
              <a:buFont typeface="Raleway"/>
              <a:buChar char="○"/>
              <a:defRPr/>
            </a:lvl2pPr>
            <a:lvl3pPr lvl="2" rtl="0" algn="ctr">
              <a:lnSpc>
                <a:spcPct val="100000"/>
              </a:lnSpc>
              <a:spcBef>
                <a:spcPts val="0"/>
              </a:spcBef>
              <a:spcAft>
                <a:spcPts val="0"/>
              </a:spcAft>
              <a:buSzPts val="1400"/>
              <a:buFont typeface="Raleway"/>
              <a:buChar char="■"/>
              <a:defRPr/>
            </a:lvl3pPr>
            <a:lvl4pPr lvl="3" rtl="0" algn="ctr">
              <a:lnSpc>
                <a:spcPct val="100000"/>
              </a:lnSpc>
              <a:spcBef>
                <a:spcPts val="0"/>
              </a:spcBef>
              <a:spcAft>
                <a:spcPts val="0"/>
              </a:spcAft>
              <a:buSzPts val="1400"/>
              <a:buFont typeface="Raleway"/>
              <a:buChar char="●"/>
              <a:defRPr/>
            </a:lvl4pPr>
            <a:lvl5pPr lvl="4" rtl="0" algn="ctr">
              <a:lnSpc>
                <a:spcPct val="100000"/>
              </a:lnSpc>
              <a:spcBef>
                <a:spcPts val="0"/>
              </a:spcBef>
              <a:spcAft>
                <a:spcPts val="0"/>
              </a:spcAft>
              <a:buSzPts val="1400"/>
              <a:buFont typeface="Raleway"/>
              <a:buChar char="○"/>
              <a:defRPr/>
            </a:lvl5pPr>
            <a:lvl6pPr lvl="5" rtl="0" algn="ctr">
              <a:lnSpc>
                <a:spcPct val="100000"/>
              </a:lnSpc>
              <a:spcBef>
                <a:spcPts val="0"/>
              </a:spcBef>
              <a:spcAft>
                <a:spcPts val="0"/>
              </a:spcAft>
              <a:buSzPts val="1400"/>
              <a:buFont typeface="Raleway"/>
              <a:buChar char="■"/>
              <a:defRPr/>
            </a:lvl6pPr>
            <a:lvl7pPr lvl="6" rtl="0" algn="ctr">
              <a:lnSpc>
                <a:spcPct val="100000"/>
              </a:lnSpc>
              <a:spcBef>
                <a:spcPts val="0"/>
              </a:spcBef>
              <a:spcAft>
                <a:spcPts val="0"/>
              </a:spcAft>
              <a:buSzPts val="1400"/>
              <a:buFont typeface="Raleway"/>
              <a:buChar char="●"/>
              <a:defRPr/>
            </a:lvl7pPr>
            <a:lvl8pPr lvl="7" rtl="0" algn="ctr">
              <a:lnSpc>
                <a:spcPct val="100000"/>
              </a:lnSpc>
              <a:spcBef>
                <a:spcPts val="0"/>
              </a:spcBef>
              <a:spcAft>
                <a:spcPts val="0"/>
              </a:spcAft>
              <a:buSzPts val="1400"/>
              <a:buFont typeface="Raleway"/>
              <a:buChar char="○"/>
              <a:defRPr/>
            </a:lvl8pPr>
            <a:lvl9pPr lvl="8" rtl="0" algn="ctr">
              <a:lnSpc>
                <a:spcPct val="100000"/>
              </a:lnSpc>
              <a:spcBef>
                <a:spcPts val="0"/>
              </a:spcBef>
              <a:spcAft>
                <a:spcPts val="0"/>
              </a:spcAft>
              <a:buSzPts val="1400"/>
              <a:buFont typeface="Raleway"/>
              <a:buChar char="■"/>
              <a:defRPr/>
            </a:lvl9pPr>
          </a:lstStyle>
          <a:p/>
        </p:txBody>
      </p:sp>
      <p:sp>
        <p:nvSpPr>
          <p:cNvPr id="113" name="Google Shape;113;p2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_1_1">
    <p:spTree>
      <p:nvGrpSpPr>
        <p:cNvPr id="114" name="Shape 114"/>
        <p:cNvGrpSpPr/>
        <p:nvPr/>
      </p:nvGrpSpPr>
      <p:grpSpPr>
        <a:xfrm>
          <a:off x="0" y="0"/>
          <a:ext cx="0" cy="0"/>
          <a:chOff x="0" y="0"/>
          <a:chExt cx="0" cy="0"/>
        </a:xfrm>
      </p:grpSpPr>
      <p:sp>
        <p:nvSpPr>
          <p:cNvPr id="115" name="Google Shape;115;p22"/>
          <p:cNvSpPr txBox="1"/>
          <p:nvPr>
            <p:ph idx="1" type="subTitle"/>
          </p:nvPr>
        </p:nvSpPr>
        <p:spPr>
          <a:xfrm>
            <a:off x="974925" y="3255625"/>
            <a:ext cx="2833500" cy="94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 name="Google Shape;116;p22"/>
          <p:cNvSpPr txBox="1"/>
          <p:nvPr>
            <p:ph type="title"/>
          </p:nvPr>
        </p:nvSpPr>
        <p:spPr>
          <a:xfrm>
            <a:off x="974925" y="1942825"/>
            <a:ext cx="2833500" cy="12366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2"/>
          <p:cNvSpPr/>
          <p:nvPr/>
        </p:nvSpPr>
        <p:spPr>
          <a:xfrm rot="-503635">
            <a:off x="-334356" y="-51441"/>
            <a:ext cx="2421013" cy="1740517"/>
          </a:xfrm>
          <a:custGeom>
            <a:rect b="b" l="l" r="r" t="t"/>
            <a:pathLst>
              <a:path extrusionOk="0" fill="none" h="57096" w="79419">
                <a:moveTo>
                  <a:pt x="1" y="57095"/>
                </a:moveTo>
                <a:cubicBezTo>
                  <a:pt x="11588" y="45761"/>
                  <a:pt x="26039" y="37378"/>
                  <a:pt x="41631" y="32948"/>
                </a:cubicBezTo>
                <a:cubicBezTo>
                  <a:pt x="44495" y="32136"/>
                  <a:pt x="47578" y="31456"/>
                  <a:pt x="50407" y="32379"/>
                </a:cubicBezTo>
                <a:cubicBezTo>
                  <a:pt x="53238" y="33302"/>
                  <a:pt x="55555" y="36415"/>
                  <a:pt x="54569" y="39224"/>
                </a:cubicBezTo>
                <a:cubicBezTo>
                  <a:pt x="53912" y="41102"/>
                  <a:pt x="51800" y="42349"/>
                  <a:pt x="49838" y="42018"/>
                </a:cubicBezTo>
                <a:cubicBezTo>
                  <a:pt x="47874" y="41689"/>
                  <a:pt x="46286" y="39821"/>
                  <a:pt x="46278" y="37829"/>
                </a:cubicBezTo>
                <a:cubicBezTo>
                  <a:pt x="46264" y="34333"/>
                  <a:pt x="50131" y="32354"/>
                  <a:pt x="53278" y="30832"/>
                </a:cubicBezTo>
                <a:cubicBezTo>
                  <a:pt x="65767" y="24791"/>
                  <a:pt x="75502" y="13309"/>
                  <a:pt x="79418" y="1"/>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18" name="Shape 118"/>
        <p:cNvGrpSpPr/>
        <p:nvPr/>
      </p:nvGrpSpPr>
      <p:grpSpPr>
        <a:xfrm>
          <a:off x="0" y="0"/>
          <a:ext cx="0" cy="0"/>
          <a:chOff x="0" y="0"/>
          <a:chExt cx="0" cy="0"/>
        </a:xfrm>
      </p:grpSpPr>
      <p:sp>
        <p:nvSpPr>
          <p:cNvPr id="119" name="Google Shape;119;p23"/>
          <p:cNvSpPr txBox="1"/>
          <p:nvPr>
            <p:ph idx="1" type="subTitle"/>
          </p:nvPr>
        </p:nvSpPr>
        <p:spPr>
          <a:xfrm>
            <a:off x="1343388" y="2345700"/>
            <a:ext cx="2802300" cy="527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latin typeface="Source Serif Pro"/>
                <a:ea typeface="Source Serif Pro"/>
                <a:cs typeface="Source Serif Pro"/>
                <a:sym typeface="Source Serif Pro"/>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20" name="Google Shape;120;p23"/>
          <p:cNvSpPr txBox="1"/>
          <p:nvPr>
            <p:ph idx="2" type="subTitle"/>
          </p:nvPr>
        </p:nvSpPr>
        <p:spPr>
          <a:xfrm>
            <a:off x="4998313" y="2345700"/>
            <a:ext cx="2802300" cy="527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latin typeface="Source Serif Pro"/>
                <a:ea typeface="Source Serif Pro"/>
                <a:cs typeface="Source Serif Pro"/>
                <a:sym typeface="Source Serif Pro"/>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21" name="Google Shape;121;p23"/>
          <p:cNvSpPr txBox="1"/>
          <p:nvPr>
            <p:ph idx="3" type="subTitle"/>
          </p:nvPr>
        </p:nvSpPr>
        <p:spPr>
          <a:xfrm>
            <a:off x="1343388" y="2949600"/>
            <a:ext cx="2802300" cy="123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2" name="Google Shape;122;p23"/>
          <p:cNvSpPr txBox="1"/>
          <p:nvPr>
            <p:ph idx="4" type="subTitle"/>
          </p:nvPr>
        </p:nvSpPr>
        <p:spPr>
          <a:xfrm>
            <a:off x="4998313" y="2949600"/>
            <a:ext cx="2802300" cy="123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 name="Google Shape;123;p2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4" name="Google Shape;124;p23"/>
          <p:cNvSpPr/>
          <p:nvPr/>
        </p:nvSpPr>
        <p:spPr>
          <a:xfrm>
            <a:off x="6429450" y="3196575"/>
            <a:ext cx="3061007" cy="2200623"/>
          </a:xfrm>
          <a:custGeom>
            <a:rect b="b" l="l" r="r" t="t"/>
            <a:pathLst>
              <a:path extrusionOk="0" fill="none" h="57096" w="79419">
                <a:moveTo>
                  <a:pt x="1" y="57095"/>
                </a:moveTo>
                <a:cubicBezTo>
                  <a:pt x="11588" y="45761"/>
                  <a:pt x="26039" y="37378"/>
                  <a:pt x="41631" y="32948"/>
                </a:cubicBezTo>
                <a:cubicBezTo>
                  <a:pt x="44495" y="32136"/>
                  <a:pt x="47578" y="31456"/>
                  <a:pt x="50407" y="32379"/>
                </a:cubicBezTo>
                <a:cubicBezTo>
                  <a:pt x="53238" y="33302"/>
                  <a:pt x="55555" y="36415"/>
                  <a:pt x="54569" y="39224"/>
                </a:cubicBezTo>
                <a:cubicBezTo>
                  <a:pt x="53912" y="41102"/>
                  <a:pt x="51800" y="42349"/>
                  <a:pt x="49838" y="42018"/>
                </a:cubicBezTo>
                <a:cubicBezTo>
                  <a:pt x="47874" y="41689"/>
                  <a:pt x="46286" y="39821"/>
                  <a:pt x="46278" y="37829"/>
                </a:cubicBezTo>
                <a:cubicBezTo>
                  <a:pt x="46264" y="34333"/>
                  <a:pt x="50131" y="32354"/>
                  <a:pt x="53278" y="30832"/>
                </a:cubicBezTo>
                <a:cubicBezTo>
                  <a:pt x="65767" y="24791"/>
                  <a:pt x="75502" y="13309"/>
                  <a:pt x="79418" y="1"/>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p:nvPr/>
        </p:nvSpPr>
        <p:spPr>
          <a:xfrm rot="-7757607">
            <a:off x="-1105230" y="1327470"/>
            <a:ext cx="2208643" cy="1913897"/>
          </a:xfrm>
          <a:custGeom>
            <a:rect b="b" l="l" r="r" t="t"/>
            <a:pathLst>
              <a:path extrusionOk="0" fill="none" h="54869" w="63319">
                <a:moveTo>
                  <a:pt x="1" y="1"/>
                </a:moveTo>
                <a:cubicBezTo>
                  <a:pt x="20" y="4816"/>
                  <a:pt x="2598" y="9304"/>
                  <a:pt x="5882" y="12826"/>
                </a:cubicBezTo>
                <a:cubicBezTo>
                  <a:pt x="9165" y="16346"/>
                  <a:pt x="13163" y="19109"/>
                  <a:pt x="16844" y="22211"/>
                </a:cubicBezTo>
                <a:cubicBezTo>
                  <a:pt x="20527" y="25315"/>
                  <a:pt x="24001" y="28912"/>
                  <a:pt x="25717" y="33412"/>
                </a:cubicBezTo>
                <a:cubicBezTo>
                  <a:pt x="27435" y="37910"/>
                  <a:pt x="27042" y="43478"/>
                  <a:pt x="23698" y="46943"/>
                </a:cubicBezTo>
                <a:cubicBezTo>
                  <a:pt x="22839" y="47833"/>
                  <a:pt x="21353" y="48552"/>
                  <a:pt x="20454" y="47704"/>
                </a:cubicBezTo>
                <a:cubicBezTo>
                  <a:pt x="19565" y="46865"/>
                  <a:pt x="20156" y="45387"/>
                  <a:pt x="20809" y="44352"/>
                </a:cubicBezTo>
                <a:cubicBezTo>
                  <a:pt x="22360" y="41901"/>
                  <a:pt x="24082" y="39455"/>
                  <a:pt x="26509" y="37867"/>
                </a:cubicBezTo>
                <a:cubicBezTo>
                  <a:pt x="28936" y="36279"/>
                  <a:pt x="32232" y="35710"/>
                  <a:pt x="34745" y="37159"/>
                </a:cubicBezTo>
                <a:cubicBezTo>
                  <a:pt x="36787" y="38337"/>
                  <a:pt x="37957" y="40586"/>
                  <a:pt x="38762" y="42802"/>
                </a:cubicBezTo>
                <a:cubicBezTo>
                  <a:pt x="39566" y="45019"/>
                  <a:pt x="40137" y="47364"/>
                  <a:pt x="41455" y="49320"/>
                </a:cubicBezTo>
                <a:cubicBezTo>
                  <a:pt x="43662" y="52589"/>
                  <a:pt x="47685" y="54261"/>
                  <a:pt x="51620" y="54566"/>
                </a:cubicBezTo>
                <a:cubicBezTo>
                  <a:pt x="55553" y="54868"/>
                  <a:pt x="59471" y="53991"/>
                  <a:pt x="63319" y="53119"/>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26" name="Shape 126"/>
        <p:cNvGrpSpPr/>
        <p:nvPr/>
      </p:nvGrpSpPr>
      <p:grpSpPr>
        <a:xfrm>
          <a:off x="0" y="0"/>
          <a:ext cx="0" cy="0"/>
          <a:chOff x="0" y="0"/>
          <a:chExt cx="0" cy="0"/>
        </a:xfrm>
      </p:grpSpPr>
      <p:sp>
        <p:nvSpPr>
          <p:cNvPr id="127" name="Google Shape;127;p24"/>
          <p:cNvSpPr txBox="1"/>
          <p:nvPr>
            <p:ph idx="1" type="subTitle"/>
          </p:nvPr>
        </p:nvSpPr>
        <p:spPr>
          <a:xfrm>
            <a:off x="1181425"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1pPr>
            <a:lvl2pPr lvl="1"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2pPr>
            <a:lvl3pPr lvl="2"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3pPr>
            <a:lvl4pPr lvl="3"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4pPr>
            <a:lvl5pPr lvl="4"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5pPr>
            <a:lvl6pPr lvl="5"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6pPr>
            <a:lvl7pPr lvl="6"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7pPr>
            <a:lvl8pPr lvl="7"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8pPr>
            <a:lvl9pPr lvl="8"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9pPr>
          </a:lstStyle>
          <a:p/>
        </p:txBody>
      </p:sp>
      <p:sp>
        <p:nvSpPr>
          <p:cNvPr id="128" name="Google Shape;128;p24"/>
          <p:cNvSpPr txBox="1"/>
          <p:nvPr>
            <p:ph idx="2" type="subTitle"/>
          </p:nvPr>
        </p:nvSpPr>
        <p:spPr>
          <a:xfrm>
            <a:off x="4836300"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1pPr>
            <a:lvl2pPr lvl="1"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2pPr>
            <a:lvl3pPr lvl="2"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3pPr>
            <a:lvl4pPr lvl="3"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4pPr>
            <a:lvl5pPr lvl="4"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5pPr>
            <a:lvl6pPr lvl="5"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6pPr>
            <a:lvl7pPr lvl="6"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7pPr>
            <a:lvl8pPr lvl="7"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8pPr>
            <a:lvl9pPr lvl="8" rtl="0" algn="ctr">
              <a:lnSpc>
                <a:spcPct val="100000"/>
              </a:lnSpc>
              <a:spcBef>
                <a:spcPts val="0"/>
              </a:spcBef>
              <a:spcAft>
                <a:spcPts val="0"/>
              </a:spcAft>
              <a:buSzPts val="2500"/>
              <a:buFont typeface="Source Serif Pro"/>
              <a:buNone/>
              <a:defRPr sz="2500">
                <a:latin typeface="Source Serif Pro"/>
                <a:ea typeface="Source Serif Pro"/>
                <a:cs typeface="Source Serif Pro"/>
                <a:sym typeface="Source Serif Pro"/>
              </a:defRPr>
            </a:lvl9pPr>
          </a:lstStyle>
          <a:p/>
        </p:txBody>
      </p:sp>
      <p:sp>
        <p:nvSpPr>
          <p:cNvPr id="129" name="Google Shape;129;p24"/>
          <p:cNvSpPr txBox="1"/>
          <p:nvPr>
            <p:ph idx="3" type="subTitle"/>
          </p:nvPr>
        </p:nvSpPr>
        <p:spPr>
          <a:xfrm>
            <a:off x="974925" y="1695325"/>
            <a:ext cx="3327900" cy="2456100"/>
          </a:xfrm>
          <a:prstGeom prst="rect">
            <a:avLst/>
          </a:prstGeom>
        </p:spPr>
        <p:txBody>
          <a:bodyPr anchorCtr="0" anchor="t" bIns="91425" lIns="91425" spcFirstLastPara="1" rIns="91425" wrap="square" tIns="91425">
            <a:noAutofit/>
          </a:bodyPr>
          <a:lstStyle>
            <a:lvl1pPr lvl="0" rtl="0">
              <a:lnSpc>
                <a:spcPct val="100000"/>
              </a:lnSpc>
              <a:spcBef>
                <a:spcPts val="1000"/>
              </a:spcBef>
              <a:spcAft>
                <a:spcPts val="0"/>
              </a:spcAft>
              <a:buSzPts val="1400"/>
              <a:buFont typeface="Raleway"/>
              <a:buChar char="●"/>
              <a:defRPr/>
            </a:lvl1pPr>
            <a:lvl2pPr lvl="1" rtl="0" algn="ctr">
              <a:lnSpc>
                <a:spcPct val="100000"/>
              </a:lnSpc>
              <a:spcBef>
                <a:spcPts val="0"/>
              </a:spcBef>
              <a:spcAft>
                <a:spcPts val="0"/>
              </a:spcAft>
              <a:buSzPts val="1400"/>
              <a:buFont typeface="Raleway"/>
              <a:buChar char="○"/>
              <a:defRPr/>
            </a:lvl2pPr>
            <a:lvl3pPr lvl="2" rtl="0" algn="ctr">
              <a:lnSpc>
                <a:spcPct val="100000"/>
              </a:lnSpc>
              <a:spcBef>
                <a:spcPts val="0"/>
              </a:spcBef>
              <a:spcAft>
                <a:spcPts val="0"/>
              </a:spcAft>
              <a:buSzPts val="1400"/>
              <a:buFont typeface="Raleway"/>
              <a:buChar char="■"/>
              <a:defRPr/>
            </a:lvl3pPr>
            <a:lvl4pPr lvl="3" rtl="0" algn="ctr">
              <a:lnSpc>
                <a:spcPct val="100000"/>
              </a:lnSpc>
              <a:spcBef>
                <a:spcPts val="0"/>
              </a:spcBef>
              <a:spcAft>
                <a:spcPts val="0"/>
              </a:spcAft>
              <a:buSzPts val="1400"/>
              <a:buFont typeface="Raleway"/>
              <a:buChar char="●"/>
              <a:defRPr/>
            </a:lvl4pPr>
            <a:lvl5pPr lvl="4" rtl="0" algn="ctr">
              <a:lnSpc>
                <a:spcPct val="100000"/>
              </a:lnSpc>
              <a:spcBef>
                <a:spcPts val="0"/>
              </a:spcBef>
              <a:spcAft>
                <a:spcPts val="0"/>
              </a:spcAft>
              <a:buSzPts val="1400"/>
              <a:buFont typeface="Raleway"/>
              <a:buChar char="○"/>
              <a:defRPr/>
            </a:lvl5pPr>
            <a:lvl6pPr lvl="5" rtl="0" algn="ctr">
              <a:lnSpc>
                <a:spcPct val="100000"/>
              </a:lnSpc>
              <a:spcBef>
                <a:spcPts val="0"/>
              </a:spcBef>
              <a:spcAft>
                <a:spcPts val="0"/>
              </a:spcAft>
              <a:buSzPts val="1400"/>
              <a:buFont typeface="Raleway"/>
              <a:buChar char="■"/>
              <a:defRPr/>
            </a:lvl6pPr>
            <a:lvl7pPr lvl="6" rtl="0" algn="ctr">
              <a:lnSpc>
                <a:spcPct val="100000"/>
              </a:lnSpc>
              <a:spcBef>
                <a:spcPts val="0"/>
              </a:spcBef>
              <a:spcAft>
                <a:spcPts val="0"/>
              </a:spcAft>
              <a:buSzPts val="1400"/>
              <a:buFont typeface="Raleway"/>
              <a:buChar char="●"/>
              <a:defRPr/>
            </a:lvl7pPr>
            <a:lvl8pPr lvl="7" rtl="0" algn="ctr">
              <a:lnSpc>
                <a:spcPct val="100000"/>
              </a:lnSpc>
              <a:spcBef>
                <a:spcPts val="0"/>
              </a:spcBef>
              <a:spcAft>
                <a:spcPts val="0"/>
              </a:spcAft>
              <a:buSzPts val="1400"/>
              <a:buFont typeface="Raleway"/>
              <a:buChar char="○"/>
              <a:defRPr/>
            </a:lvl8pPr>
            <a:lvl9pPr lvl="8" rtl="0" algn="ctr">
              <a:lnSpc>
                <a:spcPct val="100000"/>
              </a:lnSpc>
              <a:spcBef>
                <a:spcPts val="0"/>
              </a:spcBef>
              <a:spcAft>
                <a:spcPts val="0"/>
              </a:spcAft>
              <a:buSzPts val="1400"/>
              <a:buFont typeface="Raleway"/>
              <a:buChar char="■"/>
              <a:defRPr/>
            </a:lvl9pPr>
          </a:lstStyle>
          <a:p/>
        </p:txBody>
      </p:sp>
      <p:sp>
        <p:nvSpPr>
          <p:cNvPr id="130" name="Google Shape;130;p24"/>
          <p:cNvSpPr txBox="1"/>
          <p:nvPr>
            <p:ph idx="4" type="subTitle"/>
          </p:nvPr>
        </p:nvSpPr>
        <p:spPr>
          <a:xfrm>
            <a:off x="4841175" y="1695325"/>
            <a:ext cx="3327900" cy="2456100"/>
          </a:xfrm>
          <a:prstGeom prst="rect">
            <a:avLst/>
          </a:prstGeom>
        </p:spPr>
        <p:txBody>
          <a:bodyPr anchorCtr="0" anchor="t" bIns="91425" lIns="91425" spcFirstLastPara="1" rIns="91425" wrap="square" tIns="91425">
            <a:noAutofit/>
          </a:bodyPr>
          <a:lstStyle>
            <a:lvl1pPr lvl="0" rtl="0">
              <a:lnSpc>
                <a:spcPct val="100000"/>
              </a:lnSpc>
              <a:spcBef>
                <a:spcPts val="1000"/>
              </a:spcBef>
              <a:spcAft>
                <a:spcPts val="0"/>
              </a:spcAft>
              <a:buSzPts val="1400"/>
              <a:buFont typeface="Raleway"/>
              <a:buChar char="●"/>
              <a:defRPr/>
            </a:lvl1pPr>
            <a:lvl2pPr lvl="1" rtl="0" algn="ctr">
              <a:lnSpc>
                <a:spcPct val="100000"/>
              </a:lnSpc>
              <a:spcBef>
                <a:spcPts val="0"/>
              </a:spcBef>
              <a:spcAft>
                <a:spcPts val="0"/>
              </a:spcAft>
              <a:buSzPts val="1400"/>
              <a:buFont typeface="Raleway"/>
              <a:buChar char="○"/>
              <a:defRPr/>
            </a:lvl2pPr>
            <a:lvl3pPr lvl="2" rtl="0" algn="ctr">
              <a:lnSpc>
                <a:spcPct val="100000"/>
              </a:lnSpc>
              <a:spcBef>
                <a:spcPts val="0"/>
              </a:spcBef>
              <a:spcAft>
                <a:spcPts val="0"/>
              </a:spcAft>
              <a:buSzPts val="1400"/>
              <a:buFont typeface="Raleway"/>
              <a:buChar char="■"/>
              <a:defRPr/>
            </a:lvl3pPr>
            <a:lvl4pPr lvl="3" rtl="0" algn="ctr">
              <a:lnSpc>
                <a:spcPct val="100000"/>
              </a:lnSpc>
              <a:spcBef>
                <a:spcPts val="0"/>
              </a:spcBef>
              <a:spcAft>
                <a:spcPts val="0"/>
              </a:spcAft>
              <a:buSzPts val="1400"/>
              <a:buFont typeface="Raleway"/>
              <a:buChar char="●"/>
              <a:defRPr/>
            </a:lvl4pPr>
            <a:lvl5pPr lvl="4" rtl="0" algn="ctr">
              <a:lnSpc>
                <a:spcPct val="100000"/>
              </a:lnSpc>
              <a:spcBef>
                <a:spcPts val="0"/>
              </a:spcBef>
              <a:spcAft>
                <a:spcPts val="0"/>
              </a:spcAft>
              <a:buSzPts val="1400"/>
              <a:buFont typeface="Raleway"/>
              <a:buChar char="○"/>
              <a:defRPr/>
            </a:lvl5pPr>
            <a:lvl6pPr lvl="5" rtl="0" algn="ctr">
              <a:lnSpc>
                <a:spcPct val="100000"/>
              </a:lnSpc>
              <a:spcBef>
                <a:spcPts val="0"/>
              </a:spcBef>
              <a:spcAft>
                <a:spcPts val="0"/>
              </a:spcAft>
              <a:buSzPts val="1400"/>
              <a:buFont typeface="Raleway"/>
              <a:buChar char="■"/>
              <a:defRPr/>
            </a:lvl6pPr>
            <a:lvl7pPr lvl="6" rtl="0" algn="ctr">
              <a:lnSpc>
                <a:spcPct val="100000"/>
              </a:lnSpc>
              <a:spcBef>
                <a:spcPts val="0"/>
              </a:spcBef>
              <a:spcAft>
                <a:spcPts val="0"/>
              </a:spcAft>
              <a:buSzPts val="1400"/>
              <a:buFont typeface="Raleway"/>
              <a:buChar char="●"/>
              <a:defRPr/>
            </a:lvl7pPr>
            <a:lvl8pPr lvl="7" rtl="0" algn="ctr">
              <a:lnSpc>
                <a:spcPct val="100000"/>
              </a:lnSpc>
              <a:spcBef>
                <a:spcPts val="0"/>
              </a:spcBef>
              <a:spcAft>
                <a:spcPts val="0"/>
              </a:spcAft>
              <a:buSzPts val="1400"/>
              <a:buFont typeface="Raleway"/>
              <a:buChar char="○"/>
              <a:defRPr/>
            </a:lvl8pPr>
            <a:lvl9pPr lvl="8" rtl="0" algn="ctr">
              <a:lnSpc>
                <a:spcPct val="100000"/>
              </a:lnSpc>
              <a:spcBef>
                <a:spcPts val="0"/>
              </a:spcBef>
              <a:spcAft>
                <a:spcPts val="0"/>
              </a:spcAft>
              <a:buSzPts val="1400"/>
              <a:buFont typeface="Raleway"/>
              <a:buChar char="■"/>
              <a:defRPr/>
            </a:lvl9pPr>
          </a:lstStyle>
          <a:p/>
        </p:txBody>
      </p:sp>
      <p:sp>
        <p:nvSpPr>
          <p:cNvPr id="131" name="Google Shape;131;p24"/>
          <p:cNvSpPr txBox="1"/>
          <p:nvPr>
            <p:ph type="title"/>
          </p:nvPr>
        </p:nvSpPr>
        <p:spPr>
          <a:xfrm>
            <a:off x="720000" y="439889"/>
            <a:ext cx="7704000" cy="11166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2" name="Google Shape;132;p24"/>
          <p:cNvSpPr/>
          <p:nvPr/>
        </p:nvSpPr>
        <p:spPr>
          <a:xfrm rot="-8987043">
            <a:off x="7844593" y="100638"/>
            <a:ext cx="2263908" cy="421422"/>
          </a:xfrm>
          <a:custGeom>
            <a:rect b="b" l="l" r="r" t="t"/>
            <a:pathLst>
              <a:path extrusionOk="0" fill="none" h="10541" w="56627">
                <a:moveTo>
                  <a:pt x="56626" y="9350"/>
                </a:moveTo>
                <a:cubicBezTo>
                  <a:pt x="56216" y="9918"/>
                  <a:pt x="55390" y="10221"/>
                  <a:pt x="54473" y="10357"/>
                </a:cubicBezTo>
                <a:cubicBezTo>
                  <a:pt x="53237" y="10541"/>
                  <a:pt x="51831" y="10424"/>
                  <a:pt x="51046" y="10235"/>
                </a:cubicBezTo>
                <a:cubicBezTo>
                  <a:pt x="49931" y="9970"/>
                  <a:pt x="48871" y="9495"/>
                  <a:pt x="47895" y="8904"/>
                </a:cubicBezTo>
                <a:cubicBezTo>
                  <a:pt x="45933" y="7715"/>
                  <a:pt x="44265" y="6104"/>
                  <a:pt x="42432" y="4727"/>
                </a:cubicBezTo>
                <a:cubicBezTo>
                  <a:pt x="39656" y="2640"/>
                  <a:pt x="36445" y="1075"/>
                  <a:pt x="33025" y="478"/>
                </a:cubicBezTo>
                <a:cubicBezTo>
                  <a:pt x="30295" y="1"/>
                  <a:pt x="27337" y="232"/>
                  <a:pt x="24755" y="1275"/>
                </a:cubicBezTo>
                <a:cubicBezTo>
                  <a:pt x="21184" y="2717"/>
                  <a:pt x="18291" y="5376"/>
                  <a:pt x="14828" y="7030"/>
                </a:cubicBezTo>
                <a:cubicBezTo>
                  <a:pt x="11909" y="8424"/>
                  <a:pt x="8465" y="9221"/>
                  <a:pt x="5264" y="8512"/>
                </a:cubicBezTo>
                <a:cubicBezTo>
                  <a:pt x="4295" y="8300"/>
                  <a:pt x="3350" y="7987"/>
                  <a:pt x="2445" y="7579"/>
                </a:cubicBezTo>
                <a:cubicBezTo>
                  <a:pt x="1946" y="7354"/>
                  <a:pt x="189" y="6696"/>
                  <a:pt x="1" y="6154"/>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33" name="Shape 133"/>
        <p:cNvGrpSpPr/>
        <p:nvPr/>
      </p:nvGrpSpPr>
      <p:grpSpPr>
        <a:xfrm>
          <a:off x="0" y="0"/>
          <a:ext cx="0" cy="0"/>
          <a:chOff x="0" y="0"/>
          <a:chExt cx="0" cy="0"/>
        </a:xfrm>
      </p:grpSpPr>
      <p:sp>
        <p:nvSpPr>
          <p:cNvPr id="134" name="Google Shape;134;p25"/>
          <p:cNvSpPr txBox="1"/>
          <p:nvPr>
            <p:ph type="title"/>
          </p:nvPr>
        </p:nvSpPr>
        <p:spPr>
          <a:xfrm>
            <a:off x="720000" y="23286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5" name="Google Shape;135;p25"/>
          <p:cNvSpPr txBox="1"/>
          <p:nvPr>
            <p:ph idx="1" type="subTitle"/>
          </p:nvPr>
        </p:nvSpPr>
        <p:spPr>
          <a:xfrm>
            <a:off x="720000" y="2932541"/>
            <a:ext cx="2336400" cy="109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 name="Google Shape;136;p25"/>
          <p:cNvSpPr txBox="1"/>
          <p:nvPr>
            <p:ph idx="2" type="title"/>
          </p:nvPr>
        </p:nvSpPr>
        <p:spPr>
          <a:xfrm>
            <a:off x="3403800" y="23286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7" name="Google Shape;137;p25"/>
          <p:cNvSpPr txBox="1"/>
          <p:nvPr>
            <p:ph idx="3" type="subTitle"/>
          </p:nvPr>
        </p:nvSpPr>
        <p:spPr>
          <a:xfrm>
            <a:off x="3403800" y="2932541"/>
            <a:ext cx="2336400" cy="109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 name="Google Shape;138;p25"/>
          <p:cNvSpPr txBox="1"/>
          <p:nvPr>
            <p:ph idx="4" type="title"/>
          </p:nvPr>
        </p:nvSpPr>
        <p:spPr>
          <a:xfrm>
            <a:off x="6087600" y="23286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9" name="Google Shape;139;p25"/>
          <p:cNvSpPr txBox="1"/>
          <p:nvPr>
            <p:ph idx="5" type="subTitle"/>
          </p:nvPr>
        </p:nvSpPr>
        <p:spPr>
          <a:xfrm>
            <a:off x="6087600" y="2932541"/>
            <a:ext cx="2336400" cy="109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 name="Google Shape;140;p25"/>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1" name="Google Shape;141;p25"/>
          <p:cNvSpPr/>
          <p:nvPr/>
        </p:nvSpPr>
        <p:spPr>
          <a:xfrm rot="682462">
            <a:off x="5807607" y="4220463"/>
            <a:ext cx="3548566" cy="1334147"/>
          </a:xfrm>
          <a:custGeom>
            <a:rect b="b" l="l" r="r" t="t"/>
            <a:pathLst>
              <a:path extrusionOk="0" fill="none" h="21705" w="57731">
                <a:moveTo>
                  <a:pt x="395" y="21705"/>
                </a:moveTo>
                <a:cubicBezTo>
                  <a:pt x="0" y="19590"/>
                  <a:pt x="1622" y="17521"/>
                  <a:pt x="3588" y="16653"/>
                </a:cubicBezTo>
                <a:cubicBezTo>
                  <a:pt x="5555" y="15784"/>
                  <a:pt x="7785" y="15825"/>
                  <a:pt x="9936" y="15849"/>
                </a:cubicBezTo>
                <a:cubicBezTo>
                  <a:pt x="12086" y="15874"/>
                  <a:pt x="14330" y="15849"/>
                  <a:pt x="16245" y="14871"/>
                </a:cubicBezTo>
                <a:cubicBezTo>
                  <a:pt x="19162" y="13381"/>
                  <a:pt x="20769" y="9960"/>
                  <a:pt x="23772" y="8648"/>
                </a:cubicBezTo>
                <a:cubicBezTo>
                  <a:pt x="25526" y="7881"/>
                  <a:pt x="27518" y="7946"/>
                  <a:pt x="29428" y="8069"/>
                </a:cubicBezTo>
                <a:cubicBezTo>
                  <a:pt x="31339" y="8194"/>
                  <a:pt x="33306" y="8356"/>
                  <a:pt x="35126" y="7757"/>
                </a:cubicBezTo>
                <a:cubicBezTo>
                  <a:pt x="36944" y="7159"/>
                  <a:pt x="38594" y="5577"/>
                  <a:pt x="38613" y="3663"/>
                </a:cubicBezTo>
                <a:cubicBezTo>
                  <a:pt x="38633" y="1748"/>
                  <a:pt x="36386" y="1"/>
                  <a:pt x="34724" y="952"/>
                </a:cubicBezTo>
                <a:cubicBezTo>
                  <a:pt x="33020" y="1925"/>
                  <a:pt x="33390" y="4730"/>
                  <a:pt x="34946" y="5924"/>
                </a:cubicBezTo>
                <a:cubicBezTo>
                  <a:pt x="36504" y="7116"/>
                  <a:pt x="38640" y="7137"/>
                  <a:pt x="40599" y="7016"/>
                </a:cubicBezTo>
                <a:cubicBezTo>
                  <a:pt x="46432" y="6654"/>
                  <a:pt x="52193" y="5524"/>
                  <a:pt x="57731" y="365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5"/>
          <p:cNvSpPr/>
          <p:nvPr/>
        </p:nvSpPr>
        <p:spPr>
          <a:xfrm rot="352068">
            <a:off x="-214311" y="3193688"/>
            <a:ext cx="2336525" cy="2024712"/>
          </a:xfrm>
          <a:custGeom>
            <a:rect b="b" l="l" r="r" t="t"/>
            <a:pathLst>
              <a:path extrusionOk="0" fill="none" h="54869" w="63319">
                <a:moveTo>
                  <a:pt x="1" y="1"/>
                </a:moveTo>
                <a:cubicBezTo>
                  <a:pt x="20" y="4816"/>
                  <a:pt x="2598" y="9304"/>
                  <a:pt x="5882" y="12826"/>
                </a:cubicBezTo>
                <a:cubicBezTo>
                  <a:pt x="9165" y="16346"/>
                  <a:pt x="13163" y="19109"/>
                  <a:pt x="16844" y="22211"/>
                </a:cubicBezTo>
                <a:cubicBezTo>
                  <a:pt x="20527" y="25315"/>
                  <a:pt x="24001" y="28912"/>
                  <a:pt x="25717" y="33412"/>
                </a:cubicBezTo>
                <a:cubicBezTo>
                  <a:pt x="27435" y="37910"/>
                  <a:pt x="27042" y="43478"/>
                  <a:pt x="23698" y="46943"/>
                </a:cubicBezTo>
                <a:cubicBezTo>
                  <a:pt x="22839" y="47833"/>
                  <a:pt x="21353" y="48552"/>
                  <a:pt x="20454" y="47704"/>
                </a:cubicBezTo>
                <a:cubicBezTo>
                  <a:pt x="19565" y="46865"/>
                  <a:pt x="20156" y="45387"/>
                  <a:pt x="20809" y="44352"/>
                </a:cubicBezTo>
                <a:cubicBezTo>
                  <a:pt x="22360" y="41901"/>
                  <a:pt x="24082" y="39455"/>
                  <a:pt x="26509" y="37867"/>
                </a:cubicBezTo>
                <a:cubicBezTo>
                  <a:pt x="28936" y="36279"/>
                  <a:pt x="32232" y="35710"/>
                  <a:pt x="34745" y="37159"/>
                </a:cubicBezTo>
                <a:cubicBezTo>
                  <a:pt x="36787" y="38337"/>
                  <a:pt x="37957" y="40586"/>
                  <a:pt x="38762" y="42802"/>
                </a:cubicBezTo>
                <a:cubicBezTo>
                  <a:pt x="39566" y="45019"/>
                  <a:pt x="40137" y="47364"/>
                  <a:pt x="41455" y="49320"/>
                </a:cubicBezTo>
                <a:cubicBezTo>
                  <a:pt x="43662" y="52589"/>
                  <a:pt x="47685" y="54261"/>
                  <a:pt x="51620" y="54566"/>
                </a:cubicBezTo>
                <a:cubicBezTo>
                  <a:pt x="55553" y="54868"/>
                  <a:pt x="59471" y="53991"/>
                  <a:pt x="63319" y="53119"/>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43" name="Shape 143"/>
        <p:cNvGrpSpPr/>
        <p:nvPr/>
      </p:nvGrpSpPr>
      <p:grpSpPr>
        <a:xfrm>
          <a:off x="0" y="0"/>
          <a:ext cx="0" cy="0"/>
          <a:chOff x="0" y="0"/>
          <a:chExt cx="0" cy="0"/>
        </a:xfrm>
      </p:grpSpPr>
      <p:sp>
        <p:nvSpPr>
          <p:cNvPr id="144" name="Google Shape;144;p26"/>
          <p:cNvSpPr txBox="1"/>
          <p:nvPr>
            <p:ph type="title"/>
          </p:nvPr>
        </p:nvSpPr>
        <p:spPr>
          <a:xfrm>
            <a:off x="720000" y="2033413"/>
            <a:ext cx="2336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5" name="Google Shape;145;p26"/>
          <p:cNvSpPr txBox="1"/>
          <p:nvPr>
            <p:ph idx="1" type="subTitle"/>
          </p:nvPr>
        </p:nvSpPr>
        <p:spPr>
          <a:xfrm>
            <a:off x="720000" y="1212400"/>
            <a:ext cx="770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26"/>
          <p:cNvSpPr txBox="1"/>
          <p:nvPr>
            <p:ph idx="2" type="title"/>
          </p:nvPr>
        </p:nvSpPr>
        <p:spPr>
          <a:xfrm>
            <a:off x="3403800" y="2033413"/>
            <a:ext cx="2336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7" name="Google Shape;147;p26"/>
          <p:cNvSpPr txBox="1"/>
          <p:nvPr>
            <p:ph idx="3" type="subTitle"/>
          </p:nvPr>
        </p:nvSpPr>
        <p:spPr>
          <a:xfrm>
            <a:off x="3403800" y="2619960"/>
            <a:ext cx="2336400" cy="8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26"/>
          <p:cNvSpPr txBox="1"/>
          <p:nvPr>
            <p:ph idx="4" type="title"/>
          </p:nvPr>
        </p:nvSpPr>
        <p:spPr>
          <a:xfrm>
            <a:off x="6087600" y="2033413"/>
            <a:ext cx="2336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9" name="Google Shape;149;p26"/>
          <p:cNvSpPr txBox="1"/>
          <p:nvPr>
            <p:ph idx="5" type="subTitle"/>
          </p:nvPr>
        </p:nvSpPr>
        <p:spPr>
          <a:xfrm>
            <a:off x="6087600" y="2619960"/>
            <a:ext cx="2336400" cy="8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 name="Google Shape;150;p26"/>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1" name="Google Shape;151;p26"/>
          <p:cNvSpPr txBox="1"/>
          <p:nvPr/>
        </p:nvSpPr>
        <p:spPr>
          <a:xfrm>
            <a:off x="722875" y="1269200"/>
            <a:ext cx="770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ulish"/>
              <a:ea typeface="Mulish"/>
              <a:cs typeface="Mulish"/>
              <a:sym typeface="Mulish"/>
            </a:endParaRPr>
          </a:p>
        </p:txBody>
      </p:sp>
      <p:sp>
        <p:nvSpPr>
          <p:cNvPr id="152" name="Google Shape;152;p26"/>
          <p:cNvSpPr txBox="1"/>
          <p:nvPr>
            <p:ph idx="7" type="subTitle"/>
          </p:nvPr>
        </p:nvSpPr>
        <p:spPr>
          <a:xfrm>
            <a:off x="720000" y="2619960"/>
            <a:ext cx="2336400" cy="8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BLANK_1_1_1_2_1_1">
    <p:spTree>
      <p:nvGrpSpPr>
        <p:cNvPr id="153" name="Shape 153"/>
        <p:cNvGrpSpPr/>
        <p:nvPr/>
      </p:nvGrpSpPr>
      <p:grpSpPr>
        <a:xfrm>
          <a:off x="0" y="0"/>
          <a:ext cx="0" cy="0"/>
          <a:chOff x="0" y="0"/>
          <a:chExt cx="0" cy="0"/>
        </a:xfrm>
      </p:grpSpPr>
      <p:sp>
        <p:nvSpPr>
          <p:cNvPr id="154" name="Google Shape;154;p27"/>
          <p:cNvSpPr txBox="1"/>
          <p:nvPr>
            <p:ph type="title"/>
          </p:nvPr>
        </p:nvSpPr>
        <p:spPr>
          <a:xfrm>
            <a:off x="720000" y="32251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5" name="Google Shape;155;p27"/>
          <p:cNvSpPr txBox="1"/>
          <p:nvPr>
            <p:ph idx="1" type="subTitle"/>
          </p:nvPr>
        </p:nvSpPr>
        <p:spPr>
          <a:xfrm>
            <a:off x="720000" y="3752910"/>
            <a:ext cx="2336400" cy="8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6" name="Google Shape;156;p27"/>
          <p:cNvSpPr txBox="1"/>
          <p:nvPr>
            <p:ph idx="2" type="title"/>
          </p:nvPr>
        </p:nvSpPr>
        <p:spPr>
          <a:xfrm>
            <a:off x="3403800" y="32251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7" name="Google Shape;157;p27"/>
          <p:cNvSpPr txBox="1"/>
          <p:nvPr>
            <p:ph idx="3" type="subTitle"/>
          </p:nvPr>
        </p:nvSpPr>
        <p:spPr>
          <a:xfrm>
            <a:off x="3403800" y="3752910"/>
            <a:ext cx="2336400" cy="8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 name="Google Shape;158;p27"/>
          <p:cNvSpPr txBox="1"/>
          <p:nvPr>
            <p:ph idx="4" type="title"/>
          </p:nvPr>
        </p:nvSpPr>
        <p:spPr>
          <a:xfrm>
            <a:off x="6087600" y="32251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9" name="Google Shape;159;p27"/>
          <p:cNvSpPr txBox="1"/>
          <p:nvPr>
            <p:ph idx="5" type="subTitle"/>
          </p:nvPr>
        </p:nvSpPr>
        <p:spPr>
          <a:xfrm>
            <a:off x="6087600" y="3752910"/>
            <a:ext cx="2336400" cy="8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0" name="Google Shape;160;p27"/>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1" name="Google Shape;161;p27"/>
          <p:cNvSpPr/>
          <p:nvPr/>
        </p:nvSpPr>
        <p:spPr>
          <a:xfrm rot="1762874">
            <a:off x="-209517" y="4304243"/>
            <a:ext cx="1477543" cy="608519"/>
          </a:xfrm>
          <a:custGeom>
            <a:rect b="b" l="l" r="r" t="t"/>
            <a:pathLst>
              <a:path extrusionOk="0" fill="none" h="36632" w="88946">
                <a:moveTo>
                  <a:pt x="88946" y="36631"/>
                </a:moveTo>
                <a:cubicBezTo>
                  <a:pt x="88413" y="36001"/>
                  <a:pt x="87762" y="35567"/>
                  <a:pt x="87184" y="35753"/>
                </a:cubicBezTo>
                <a:cubicBezTo>
                  <a:pt x="78343" y="34166"/>
                  <a:pt x="70283" y="28657"/>
                  <a:pt x="65593" y="20995"/>
                </a:cubicBezTo>
                <a:cubicBezTo>
                  <a:pt x="62869" y="16546"/>
                  <a:pt x="61227" y="11421"/>
                  <a:pt x="57902" y="7400"/>
                </a:cubicBezTo>
                <a:cubicBezTo>
                  <a:pt x="55258" y="4201"/>
                  <a:pt x="51580" y="1836"/>
                  <a:pt x="47532" y="919"/>
                </a:cubicBezTo>
                <a:cubicBezTo>
                  <a:pt x="43484" y="0"/>
                  <a:pt x="39089" y="568"/>
                  <a:pt x="35483" y="2626"/>
                </a:cubicBezTo>
                <a:cubicBezTo>
                  <a:pt x="30602" y="5414"/>
                  <a:pt x="27568" y="10526"/>
                  <a:pt x="23379" y="14278"/>
                </a:cubicBezTo>
                <a:cubicBezTo>
                  <a:pt x="17150" y="19864"/>
                  <a:pt x="8170" y="22215"/>
                  <a:pt x="0" y="20408"/>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rot="9175489">
            <a:off x="6754949" y="4519981"/>
            <a:ext cx="2741371" cy="649407"/>
          </a:xfrm>
          <a:custGeom>
            <a:rect b="b" l="l" r="r" t="t"/>
            <a:pathLst>
              <a:path extrusionOk="0" fill="none" h="12284" w="51855">
                <a:moveTo>
                  <a:pt x="0" y="12283"/>
                </a:moveTo>
                <a:cubicBezTo>
                  <a:pt x="5559" y="12146"/>
                  <a:pt x="10944" y="8944"/>
                  <a:pt x="13721" y="4128"/>
                </a:cubicBezTo>
                <a:cubicBezTo>
                  <a:pt x="14158" y="3369"/>
                  <a:pt x="14544" y="2510"/>
                  <a:pt x="14402" y="1646"/>
                </a:cubicBezTo>
                <a:cubicBezTo>
                  <a:pt x="14260" y="781"/>
                  <a:pt x="13369" y="1"/>
                  <a:pt x="12541" y="281"/>
                </a:cubicBezTo>
                <a:cubicBezTo>
                  <a:pt x="11338" y="688"/>
                  <a:pt x="11608" y="2522"/>
                  <a:pt x="12396" y="3518"/>
                </a:cubicBezTo>
                <a:cubicBezTo>
                  <a:pt x="14967" y="6770"/>
                  <a:pt x="19720" y="7060"/>
                  <a:pt x="23864" y="6935"/>
                </a:cubicBezTo>
                <a:cubicBezTo>
                  <a:pt x="33257" y="6651"/>
                  <a:pt x="42615" y="5648"/>
                  <a:pt x="51854" y="3932"/>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63" name="Shape 163"/>
        <p:cNvGrpSpPr/>
        <p:nvPr/>
      </p:nvGrpSpPr>
      <p:grpSpPr>
        <a:xfrm>
          <a:off x="0" y="0"/>
          <a:ext cx="0" cy="0"/>
          <a:chOff x="0" y="0"/>
          <a:chExt cx="0" cy="0"/>
        </a:xfrm>
      </p:grpSpPr>
      <p:sp>
        <p:nvSpPr>
          <p:cNvPr id="164" name="Google Shape;164;p28"/>
          <p:cNvSpPr txBox="1"/>
          <p:nvPr>
            <p:ph type="title"/>
          </p:nvPr>
        </p:nvSpPr>
        <p:spPr>
          <a:xfrm>
            <a:off x="1756625" y="1497975"/>
            <a:ext cx="2297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5" name="Google Shape;165;p28"/>
          <p:cNvSpPr txBox="1"/>
          <p:nvPr>
            <p:ph idx="1" type="subTitle"/>
          </p:nvPr>
        </p:nvSpPr>
        <p:spPr>
          <a:xfrm>
            <a:off x="1756635" y="2101875"/>
            <a:ext cx="2297100" cy="62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 name="Google Shape;166;p28"/>
          <p:cNvSpPr txBox="1"/>
          <p:nvPr>
            <p:ph idx="2" type="title"/>
          </p:nvPr>
        </p:nvSpPr>
        <p:spPr>
          <a:xfrm>
            <a:off x="5090275" y="1497975"/>
            <a:ext cx="2297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7" name="Google Shape;167;p28"/>
          <p:cNvSpPr txBox="1"/>
          <p:nvPr>
            <p:ph idx="3" type="subTitle"/>
          </p:nvPr>
        </p:nvSpPr>
        <p:spPr>
          <a:xfrm>
            <a:off x="5090283" y="2101875"/>
            <a:ext cx="2297100" cy="62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8" name="Google Shape;168;p28"/>
          <p:cNvSpPr txBox="1"/>
          <p:nvPr>
            <p:ph idx="4" type="title"/>
          </p:nvPr>
        </p:nvSpPr>
        <p:spPr>
          <a:xfrm>
            <a:off x="1756625" y="3079675"/>
            <a:ext cx="2297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9" name="Google Shape;169;p28"/>
          <p:cNvSpPr txBox="1"/>
          <p:nvPr>
            <p:ph idx="5" type="subTitle"/>
          </p:nvPr>
        </p:nvSpPr>
        <p:spPr>
          <a:xfrm>
            <a:off x="1756635" y="3683575"/>
            <a:ext cx="2297100" cy="62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0" name="Google Shape;170;p28"/>
          <p:cNvSpPr txBox="1"/>
          <p:nvPr>
            <p:ph idx="6" type="title"/>
          </p:nvPr>
        </p:nvSpPr>
        <p:spPr>
          <a:xfrm>
            <a:off x="5090275" y="3079675"/>
            <a:ext cx="2297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1" name="Google Shape;171;p28"/>
          <p:cNvSpPr txBox="1"/>
          <p:nvPr>
            <p:ph idx="7" type="subTitle"/>
          </p:nvPr>
        </p:nvSpPr>
        <p:spPr>
          <a:xfrm>
            <a:off x="5090283" y="3683575"/>
            <a:ext cx="2297100" cy="62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 name="Google Shape;172;p28"/>
          <p:cNvSpPr txBox="1"/>
          <p:nvPr>
            <p:ph idx="8" type="title"/>
          </p:nvPr>
        </p:nvSpPr>
        <p:spPr>
          <a:xfrm>
            <a:off x="720000" y="445025"/>
            <a:ext cx="7704000" cy="5727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3" name="Google Shape;173;p28"/>
          <p:cNvSpPr/>
          <p:nvPr/>
        </p:nvSpPr>
        <p:spPr>
          <a:xfrm rot="-8861244">
            <a:off x="7075012" y="-704789"/>
            <a:ext cx="2707793" cy="1172974"/>
          </a:xfrm>
          <a:custGeom>
            <a:rect b="b" l="l" r="r" t="t"/>
            <a:pathLst>
              <a:path extrusionOk="0" fill="none" h="36180" w="83521">
                <a:moveTo>
                  <a:pt x="83521" y="36180"/>
                </a:moveTo>
                <a:cubicBezTo>
                  <a:pt x="80946" y="36015"/>
                  <a:pt x="76902" y="33507"/>
                  <a:pt x="74573" y="32017"/>
                </a:cubicBezTo>
                <a:cubicBezTo>
                  <a:pt x="71171" y="29840"/>
                  <a:pt x="68498" y="26993"/>
                  <a:pt x="66613" y="23663"/>
                </a:cubicBezTo>
                <a:cubicBezTo>
                  <a:pt x="64412" y="19751"/>
                  <a:pt x="63581" y="15293"/>
                  <a:pt x="61708" y="11027"/>
                </a:cubicBezTo>
                <a:cubicBezTo>
                  <a:pt x="59571" y="6165"/>
                  <a:pt x="56414" y="1315"/>
                  <a:pt x="50697" y="535"/>
                </a:cubicBezTo>
                <a:cubicBezTo>
                  <a:pt x="46783" y="0"/>
                  <a:pt x="43186" y="1750"/>
                  <a:pt x="40042" y="3743"/>
                </a:cubicBezTo>
                <a:cubicBezTo>
                  <a:pt x="34870" y="7020"/>
                  <a:pt x="30084" y="10077"/>
                  <a:pt x="23525" y="9084"/>
                </a:cubicBezTo>
                <a:cubicBezTo>
                  <a:pt x="17293" y="8139"/>
                  <a:pt x="11653" y="2370"/>
                  <a:pt x="5498" y="7013"/>
                </a:cubicBezTo>
                <a:cubicBezTo>
                  <a:pt x="3242" y="8703"/>
                  <a:pt x="223" y="12013"/>
                  <a:pt x="1" y="14937"/>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p:nvPr/>
        </p:nvSpPr>
        <p:spPr>
          <a:xfrm rot="9900038">
            <a:off x="-645837" y="-406551"/>
            <a:ext cx="3660508" cy="681396"/>
          </a:xfrm>
          <a:custGeom>
            <a:rect b="b" l="l" r="r" t="t"/>
            <a:pathLst>
              <a:path extrusionOk="0" fill="none" h="10541" w="56627">
                <a:moveTo>
                  <a:pt x="56626" y="9350"/>
                </a:moveTo>
                <a:cubicBezTo>
                  <a:pt x="56216" y="9918"/>
                  <a:pt x="55390" y="10221"/>
                  <a:pt x="54473" y="10357"/>
                </a:cubicBezTo>
                <a:cubicBezTo>
                  <a:pt x="53237" y="10541"/>
                  <a:pt x="51831" y="10424"/>
                  <a:pt x="51046" y="10235"/>
                </a:cubicBezTo>
                <a:cubicBezTo>
                  <a:pt x="49931" y="9970"/>
                  <a:pt x="48871" y="9495"/>
                  <a:pt x="47895" y="8904"/>
                </a:cubicBezTo>
                <a:cubicBezTo>
                  <a:pt x="45933" y="7715"/>
                  <a:pt x="44265" y="6104"/>
                  <a:pt x="42432" y="4727"/>
                </a:cubicBezTo>
                <a:cubicBezTo>
                  <a:pt x="39656" y="2640"/>
                  <a:pt x="36445" y="1075"/>
                  <a:pt x="33025" y="478"/>
                </a:cubicBezTo>
                <a:cubicBezTo>
                  <a:pt x="30295" y="1"/>
                  <a:pt x="27337" y="232"/>
                  <a:pt x="24755" y="1275"/>
                </a:cubicBezTo>
                <a:cubicBezTo>
                  <a:pt x="21184" y="2717"/>
                  <a:pt x="18291" y="5376"/>
                  <a:pt x="14828" y="7030"/>
                </a:cubicBezTo>
                <a:cubicBezTo>
                  <a:pt x="11909" y="8424"/>
                  <a:pt x="8465" y="9221"/>
                  <a:pt x="5264" y="8512"/>
                </a:cubicBezTo>
                <a:cubicBezTo>
                  <a:pt x="4295" y="8300"/>
                  <a:pt x="3350" y="7987"/>
                  <a:pt x="2445" y="7579"/>
                </a:cubicBezTo>
                <a:cubicBezTo>
                  <a:pt x="1946" y="7354"/>
                  <a:pt x="189" y="6696"/>
                  <a:pt x="1" y="6154"/>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p:nvPr/>
        </p:nvSpPr>
        <p:spPr>
          <a:xfrm rot="3767656">
            <a:off x="-1345353" y="3742571"/>
            <a:ext cx="3712287" cy="2068318"/>
          </a:xfrm>
          <a:custGeom>
            <a:rect b="b" l="l" r="r" t="t"/>
            <a:pathLst>
              <a:path extrusionOk="0" h="40962" w="73520">
                <a:moveTo>
                  <a:pt x="38401" y="6127"/>
                </a:moveTo>
                <a:cubicBezTo>
                  <a:pt x="38891" y="6127"/>
                  <a:pt x="39377" y="6336"/>
                  <a:pt x="39756" y="6689"/>
                </a:cubicBezTo>
                <a:cubicBezTo>
                  <a:pt x="41100" y="7946"/>
                  <a:pt x="40673" y="9907"/>
                  <a:pt x="40113" y="11464"/>
                </a:cubicBezTo>
                <a:lnTo>
                  <a:pt x="40113" y="11464"/>
                </a:lnTo>
                <a:cubicBezTo>
                  <a:pt x="39829" y="11447"/>
                  <a:pt x="39546" y="11408"/>
                  <a:pt x="39266" y="11343"/>
                </a:cubicBezTo>
                <a:cubicBezTo>
                  <a:pt x="37812" y="11011"/>
                  <a:pt x="36242" y="9826"/>
                  <a:pt x="36441" y="8164"/>
                </a:cubicBezTo>
                <a:cubicBezTo>
                  <a:pt x="36525" y="7467"/>
                  <a:pt x="36906" y="6765"/>
                  <a:pt x="37510" y="6385"/>
                </a:cubicBezTo>
                <a:cubicBezTo>
                  <a:pt x="37792" y="6208"/>
                  <a:pt x="38097" y="6127"/>
                  <a:pt x="38401" y="6127"/>
                </a:cubicBezTo>
                <a:close/>
                <a:moveTo>
                  <a:pt x="73400" y="0"/>
                </a:moveTo>
                <a:cubicBezTo>
                  <a:pt x="73390" y="0"/>
                  <a:pt x="73380" y="2"/>
                  <a:pt x="73369" y="7"/>
                </a:cubicBezTo>
                <a:cubicBezTo>
                  <a:pt x="65988" y="3185"/>
                  <a:pt x="58478" y="6077"/>
                  <a:pt x="50851" y="8607"/>
                </a:cubicBezTo>
                <a:cubicBezTo>
                  <a:pt x="48959" y="9235"/>
                  <a:pt x="47060" y="9840"/>
                  <a:pt x="45153" y="10425"/>
                </a:cubicBezTo>
                <a:cubicBezTo>
                  <a:pt x="43676" y="10877"/>
                  <a:pt x="42070" y="11476"/>
                  <a:pt x="40485" y="11476"/>
                </a:cubicBezTo>
                <a:cubicBezTo>
                  <a:pt x="40435" y="11476"/>
                  <a:pt x="40385" y="11475"/>
                  <a:pt x="40335" y="11474"/>
                </a:cubicBezTo>
                <a:lnTo>
                  <a:pt x="40335" y="11474"/>
                </a:lnTo>
                <a:cubicBezTo>
                  <a:pt x="40873" y="9959"/>
                  <a:pt x="41264" y="8107"/>
                  <a:pt x="40127" y="6765"/>
                </a:cubicBezTo>
                <a:cubicBezTo>
                  <a:pt x="39662" y="6217"/>
                  <a:pt x="39034" y="5928"/>
                  <a:pt x="38412" y="5928"/>
                </a:cubicBezTo>
                <a:cubicBezTo>
                  <a:pt x="37817" y="5928"/>
                  <a:pt x="37228" y="6192"/>
                  <a:pt x="36794" y="6748"/>
                </a:cubicBezTo>
                <a:cubicBezTo>
                  <a:pt x="35974" y="7796"/>
                  <a:pt x="36048" y="9208"/>
                  <a:pt x="36891" y="10214"/>
                </a:cubicBezTo>
                <a:cubicBezTo>
                  <a:pt x="37680" y="11158"/>
                  <a:pt x="38846" y="11584"/>
                  <a:pt x="40038" y="11669"/>
                </a:cubicBezTo>
                <a:lnTo>
                  <a:pt x="40038" y="11669"/>
                </a:lnTo>
                <a:cubicBezTo>
                  <a:pt x="40019" y="11719"/>
                  <a:pt x="40000" y="11768"/>
                  <a:pt x="39982" y="11816"/>
                </a:cubicBezTo>
                <a:cubicBezTo>
                  <a:pt x="39423" y="13271"/>
                  <a:pt x="38658" y="14643"/>
                  <a:pt x="37737" y="15896"/>
                </a:cubicBezTo>
                <a:cubicBezTo>
                  <a:pt x="35900" y="18390"/>
                  <a:pt x="33468" y="20385"/>
                  <a:pt x="30664" y="21702"/>
                </a:cubicBezTo>
                <a:cubicBezTo>
                  <a:pt x="29275" y="22353"/>
                  <a:pt x="27803" y="22817"/>
                  <a:pt x="26292" y="23082"/>
                </a:cubicBezTo>
                <a:cubicBezTo>
                  <a:pt x="24272" y="23430"/>
                  <a:pt x="22215" y="23438"/>
                  <a:pt x="20173" y="23484"/>
                </a:cubicBezTo>
                <a:cubicBezTo>
                  <a:pt x="18315" y="23525"/>
                  <a:pt x="16442" y="23594"/>
                  <a:pt x="14617" y="23976"/>
                </a:cubicBezTo>
                <a:cubicBezTo>
                  <a:pt x="13185" y="24277"/>
                  <a:pt x="11795" y="24769"/>
                  <a:pt x="10485" y="25419"/>
                </a:cubicBezTo>
                <a:cubicBezTo>
                  <a:pt x="5290" y="27999"/>
                  <a:pt x="1319" y="33082"/>
                  <a:pt x="257" y="38806"/>
                </a:cubicBezTo>
                <a:cubicBezTo>
                  <a:pt x="130" y="39495"/>
                  <a:pt x="46" y="40192"/>
                  <a:pt x="3" y="40890"/>
                </a:cubicBezTo>
                <a:cubicBezTo>
                  <a:pt x="0" y="40938"/>
                  <a:pt x="35" y="40961"/>
                  <a:pt x="72" y="40961"/>
                </a:cubicBezTo>
                <a:cubicBezTo>
                  <a:pt x="109" y="40961"/>
                  <a:pt x="147" y="40938"/>
                  <a:pt x="150" y="40890"/>
                </a:cubicBezTo>
                <a:cubicBezTo>
                  <a:pt x="546" y="34574"/>
                  <a:pt x="4564" y="28758"/>
                  <a:pt x="10113" y="25810"/>
                </a:cubicBezTo>
                <a:cubicBezTo>
                  <a:pt x="11513" y="25066"/>
                  <a:pt x="13011" y="24507"/>
                  <a:pt x="14563" y="24173"/>
                </a:cubicBezTo>
                <a:cubicBezTo>
                  <a:pt x="16543" y="23747"/>
                  <a:pt x="18579" y="23703"/>
                  <a:pt x="20596" y="23662"/>
                </a:cubicBezTo>
                <a:cubicBezTo>
                  <a:pt x="22632" y="23621"/>
                  <a:pt x="24684" y="23593"/>
                  <a:pt x="26691" y="23205"/>
                </a:cubicBezTo>
                <a:cubicBezTo>
                  <a:pt x="28202" y="22911"/>
                  <a:pt x="29671" y="22410"/>
                  <a:pt x="31054" y="21735"/>
                </a:cubicBezTo>
                <a:cubicBezTo>
                  <a:pt x="33855" y="20368"/>
                  <a:pt x="36299" y="18283"/>
                  <a:pt x="38105" y="15742"/>
                </a:cubicBezTo>
                <a:cubicBezTo>
                  <a:pt x="38998" y="14488"/>
                  <a:pt x="39722" y="13124"/>
                  <a:pt x="40259" y="11681"/>
                </a:cubicBezTo>
                <a:lnTo>
                  <a:pt x="40259" y="11681"/>
                </a:lnTo>
                <a:cubicBezTo>
                  <a:pt x="40338" y="11684"/>
                  <a:pt x="40417" y="11685"/>
                  <a:pt x="40495" y="11685"/>
                </a:cubicBezTo>
                <a:cubicBezTo>
                  <a:pt x="40783" y="11685"/>
                  <a:pt x="41069" y="11667"/>
                  <a:pt x="41349" y="11632"/>
                </a:cubicBezTo>
                <a:cubicBezTo>
                  <a:pt x="42347" y="11507"/>
                  <a:pt x="43313" y="11219"/>
                  <a:pt x="44271" y="10930"/>
                </a:cubicBezTo>
                <a:cubicBezTo>
                  <a:pt x="45259" y="10632"/>
                  <a:pt x="46246" y="10328"/>
                  <a:pt x="47230" y="10019"/>
                </a:cubicBezTo>
                <a:cubicBezTo>
                  <a:pt x="55149" y="7525"/>
                  <a:pt x="62998" y="4699"/>
                  <a:pt x="70614" y="1384"/>
                </a:cubicBezTo>
                <a:cubicBezTo>
                  <a:pt x="71559" y="972"/>
                  <a:pt x="72502" y="556"/>
                  <a:pt x="73443" y="135"/>
                </a:cubicBezTo>
                <a:cubicBezTo>
                  <a:pt x="73519" y="100"/>
                  <a:pt x="73471" y="0"/>
                  <a:pt x="73400" y="0"/>
                </a:cubicBezTo>
                <a:close/>
              </a:path>
            </a:pathLst>
          </a:custGeom>
          <a:solidFill>
            <a:srgbClr val="1A2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176" name="Shape 176"/>
        <p:cNvGrpSpPr/>
        <p:nvPr/>
      </p:nvGrpSpPr>
      <p:grpSpPr>
        <a:xfrm>
          <a:off x="0" y="0"/>
          <a:ext cx="0" cy="0"/>
          <a:chOff x="0" y="0"/>
          <a:chExt cx="0" cy="0"/>
        </a:xfrm>
      </p:grpSpPr>
      <p:sp>
        <p:nvSpPr>
          <p:cNvPr id="177" name="Google Shape;177;p29"/>
          <p:cNvSpPr txBox="1"/>
          <p:nvPr>
            <p:ph type="title"/>
          </p:nvPr>
        </p:nvSpPr>
        <p:spPr>
          <a:xfrm>
            <a:off x="1459075" y="1393000"/>
            <a:ext cx="27399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8" name="Google Shape;178;p29"/>
          <p:cNvSpPr txBox="1"/>
          <p:nvPr>
            <p:ph idx="1" type="subTitle"/>
          </p:nvPr>
        </p:nvSpPr>
        <p:spPr>
          <a:xfrm>
            <a:off x="1459075" y="1996900"/>
            <a:ext cx="2739900" cy="81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 name="Google Shape;179;p29"/>
          <p:cNvSpPr txBox="1"/>
          <p:nvPr>
            <p:ph idx="2" type="title"/>
          </p:nvPr>
        </p:nvSpPr>
        <p:spPr>
          <a:xfrm>
            <a:off x="4944724" y="1393000"/>
            <a:ext cx="27402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0" name="Google Shape;180;p29"/>
          <p:cNvSpPr txBox="1"/>
          <p:nvPr>
            <p:ph idx="3" type="subTitle"/>
          </p:nvPr>
        </p:nvSpPr>
        <p:spPr>
          <a:xfrm>
            <a:off x="4944723" y="1996900"/>
            <a:ext cx="2740200" cy="81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 name="Google Shape;181;p29"/>
          <p:cNvSpPr txBox="1"/>
          <p:nvPr>
            <p:ph idx="4" type="title"/>
          </p:nvPr>
        </p:nvSpPr>
        <p:spPr>
          <a:xfrm>
            <a:off x="1459075" y="2974700"/>
            <a:ext cx="27399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2" name="Google Shape;182;p29"/>
          <p:cNvSpPr txBox="1"/>
          <p:nvPr>
            <p:ph idx="5" type="subTitle"/>
          </p:nvPr>
        </p:nvSpPr>
        <p:spPr>
          <a:xfrm>
            <a:off x="1459075" y="3578600"/>
            <a:ext cx="2739900" cy="81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 name="Google Shape;183;p29"/>
          <p:cNvSpPr txBox="1"/>
          <p:nvPr>
            <p:ph idx="6" type="title"/>
          </p:nvPr>
        </p:nvSpPr>
        <p:spPr>
          <a:xfrm>
            <a:off x="4944724" y="2974700"/>
            <a:ext cx="27402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4" name="Google Shape;184;p29"/>
          <p:cNvSpPr txBox="1"/>
          <p:nvPr>
            <p:ph idx="7" type="subTitle"/>
          </p:nvPr>
        </p:nvSpPr>
        <p:spPr>
          <a:xfrm>
            <a:off x="4944723" y="3578600"/>
            <a:ext cx="2740200" cy="81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 name="Google Shape;185;p29"/>
          <p:cNvSpPr txBox="1"/>
          <p:nvPr>
            <p:ph idx="8" type="title"/>
          </p:nvPr>
        </p:nvSpPr>
        <p:spPr>
          <a:xfrm>
            <a:off x="720000" y="445025"/>
            <a:ext cx="7704000" cy="5727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29"/>
          <p:cNvSpPr/>
          <p:nvPr/>
        </p:nvSpPr>
        <p:spPr>
          <a:xfrm rot="9148124">
            <a:off x="-523008" y="10675"/>
            <a:ext cx="2263940" cy="421428"/>
          </a:xfrm>
          <a:custGeom>
            <a:rect b="b" l="l" r="r" t="t"/>
            <a:pathLst>
              <a:path extrusionOk="0" fill="none" h="10541" w="56627">
                <a:moveTo>
                  <a:pt x="56626" y="9350"/>
                </a:moveTo>
                <a:cubicBezTo>
                  <a:pt x="56216" y="9918"/>
                  <a:pt x="55390" y="10221"/>
                  <a:pt x="54473" y="10357"/>
                </a:cubicBezTo>
                <a:cubicBezTo>
                  <a:pt x="53237" y="10541"/>
                  <a:pt x="51831" y="10424"/>
                  <a:pt x="51046" y="10235"/>
                </a:cubicBezTo>
                <a:cubicBezTo>
                  <a:pt x="49931" y="9970"/>
                  <a:pt x="48871" y="9495"/>
                  <a:pt x="47895" y="8904"/>
                </a:cubicBezTo>
                <a:cubicBezTo>
                  <a:pt x="45933" y="7715"/>
                  <a:pt x="44265" y="6104"/>
                  <a:pt x="42432" y="4727"/>
                </a:cubicBezTo>
                <a:cubicBezTo>
                  <a:pt x="39656" y="2640"/>
                  <a:pt x="36445" y="1075"/>
                  <a:pt x="33025" y="478"/>
                </a:cubicBezTo>
                <a:cubicBezTo>
                  <a:pt x="30295" y="1"/>
                  <a:pt x="27337" y="232"/>
                  <a:pt x="24755" y="1275"/>
                </a:cubicBezTo>
                <a:cubicBezTo>
                  <a:pt x="21184" y="2717"/>
                  <a:pt x="18291" y="5376"/>
                  <a:pt x="14828" y="7030"/>
                </a:cubicBezTo>
                <a:cubicBezTo>
                  <a:pt x="11909" y="8424"/>
                  <a:pt x="8465" y="9221"/>
                  <a:pt x="5264" y="8512"/>
                </a:cubicBezTo>
                <a:cubicBezTo>
                  <a:pt x="4295" y="8300"/>
                  <a:pt x="3350" y="7987"/>
                  <a:pt x="2445" y="7579"/>
                </a:cubicBezTo>
                <a:cubicBezTo>
                  <a:pt x="1946" y="7354"/>
                  <a:pt x="189" y="6696"/>
                  <a:pt x="1" y="6154"/>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a:off x="7009950" y="3442975"/>
            <a:ext cx="2775507" cy="1992708"/>
          </a:xfrm>
          <a:custGeom>
            <a:rect b="b" l="l" r="r" t="t"/>
            <a:pathLst>
              <a:path extrusionOk="0" fill="none" h="48046" w="66920">
                <a:moveTo>
                  <a:pt x="1" y="48045"/>
                </a:moveTo>
                <a:cubicBezTo>
                  <a:pt x="7693" y="38710"/>
                  <a:pt x="17061" y="30760"/>
                  <a:pt x="27523" y="24690"/>
                </a:cubicBezTo>
                <a:cubicBezTo>
                  <a:pt x="28791" y="23955"/>
                  <a:pt x="30118" y="23231"/>
                  <a:pt x="31575" y="23062"/>
                </a:cubicBezTo>
                <a:cubicBezTo>
                  <a:pt x="33031" y="22894"/>
                  <a:pt x="34661" y="23405"/>
                  <a:pt x="35417" y="24662"/>
                </a:cubicBezTo>
                <a:cubicBezTo>
                  <a:pt x="36524" y="26499"/>
                  <a:pt x="35004" y="29166"/>
                  <a:pt x="32882" y="29484"/>
                </a:cubicBezTo>
                <a:cubicBezTo>
                  <a:pt x="30761" y="29801"/>
                  <a:pt x="28665" y="28109"/>
                  <a:pt x="28137" y="26029"/>
                </a:cubicBezTo>
                <a:cubicBezTo>
                  <a:pt x="27220" y="22427"/>
                  <a:pt x="30181" y="19072"/>
                  <a:pt x="33045" y="16703"/>
                </a:cubicBezTo>
                <a:cubicBezTo>
                  <a:pt x="42836" y="8607"/>
                  <a:pt x="54536" y="2836"/>
                  <a:pt x="66920" y="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88" name="Shape 188"/>
        <p:cNvGrpSpPr/>
        <p:nvPr/>
      </p:nvGrpSpPr>
      <p:grpSpPr>
        <a:xfrm>
          <a:off x="0" y="0"/>
          <a:ext cx="0" cy="0"/>
          <a:chOff x="0" y="0"/>
          <a:chExt cx="0" cy="0"/>
        </a:xfrm>
      </p:grpSpPr>
      <p:sp>
        <p:nvSpPr>
          <p:cNvPr id="189" name="Google Shape;189;p30"/>
          <p:cNvSpPr txBox="1"/>
          <p:nvPr>
            <p:ph type="title"/>
          </p:nvPr>
        </p:nvSpPr>
        <p:spPr>
          <a:xfrm>
            <a:off x="720000" y="143342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0" name="Google Shape;190;p30"/>
          <p:cNvSpPr txBox="1"/>
          <p:nvPr>
            <p:ph idx="1" type="subTitle"/>
          </p:nvPr>
        </p:nvSpPr>
        <p:spPr>
          <a:xfrm>
            <a:off x="720000" y="20373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30"/>
          <p:cNvSpPr txBox="1"/>
          <p:nvPr>
            <p:ph idx="2" type="title"/>
          </p:nvPr>
        </p:nvSpPr>
        <p:spPr>
          <a:xfrm>
            <a:off x="3419269" y="143342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 name="Google Shape;192;p30"/>
          <p:cNvSpPr txBox="1"/>
          <p:nvPr>
            <p:ph idx="3" type="subTitle"/>
          </p:nvPr>
        </p:nvSpPr>
        <p:spPr>
          <a:xfrm>
            <a:off x="3419269" y="20373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30"/>
          <p:cNvSpPr txBox="1"/>
          <p:nvPr>
            <p:ph idx="4" type="title"/>
          </p:nvPr>
        </p:nvSpPr>
        <p:spPr>
          <a:xfrm>
            <a:off x="720000" y="302862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4" name="Google Shape;194;p30"/>
          <p:cNvSpPr txBox="1"/>
          <p:nvPr>
            <p:ph idx="5" type="subTitle"/>
          </p:nvPr>
        </p:nvSpPr>
        <p:spPr>
          <a:xfrm>
            <a:off x="720000" y="36325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 name="Google Shape;195;p30"/>
          <p:cNvSpPr txBox="1"/>
          <p:nvPr>
            <p:ph idx="6" type="title"/>
          </p:nvPr>
        </p:nvSpPr>
        <p:spPr>
          <a:xfrm>
            <a:off x="3419269" y="302862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6" name="Google Shape;196;p30"/>
          <p:cNvSpPr txBox="1"/>
          <p:nvPr>
            <p:ph idx="7" type="subTitle"/>
          </p:nvPr>
        </p:nvSpPr>
        <p:spPr>
          <a:xfrm>
            <a:off x="3419269" y="36325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7" name="Google Shape;197;p30"/>
          <p:cNvSpPr txBox="1"/>
          <p:nvPr>
            <p:ph idx="8" type="title"/>
          </p:nvPr>
        </p:nvSpPr>
        <p:spPr>
          <a:xfrm>
            <a:off x="6118545" y="143342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8" name="Google Shape;198;p30"/>
          <p:cNvSpPr txBox="1"/>
          <p:nvPr>
            <p:ph idx="9" type="subTitle"/>
          </p:nvPr>
        </p:nvSpPr>
        <p:spPr>
          <a:xfrm>
            <a:off x="6118545" y="20373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0"/>
          <p:cNvSpPr txBox="1"/>
          <p:nvPr>
            <p:ph idx="13" type="title"/>
          </p:nvPr>
        </p:nvSpPr>
        <p:spPr>
          <a:xfrm>
            <a:off x="6118545" y="302862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0" name="Google Shape;200;p30"/>
          <p:cNvSpPr txBox="1"/>
          <p:nvPr>
            <p:ph idx="14" type="subTitle"/>
          </p:nvPr>
        </p:nvSpPr>
        <p:spPr>
          <a:xfrm>
            <a:off x="6118545" y="36325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30"/>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2" name="Google Shape;202;p30"/>
          <p:cNvSpPr/>
          <p:nvPr/>
        </p:nvSpPr>
        <p:spPr>
          <a:xfrm rot="720628">
            <a:off x="5908598" y="4203322"/>
            <a:ext cx="3741175" cy="1406562"/>
          </a:xfrm>
          <a:custGeom>
            <a:rect b="b" l="l" r="r" t="t"/>
            <a:pathLst>
              <a:path extrusionOk="0" fill="none" h="21705" w="57731">
                <a:moveTo>
                  <a:pt x="395" y="21705"/>
                </a:moveTo>
                <a:cubicBezTo>
                  <a:pt x="0" y="19590"/>
                  <a:pt x="1622" y="17521"/>
                  <a:pt x="3588" y="16653"/>
                </a:cubicBezTo>
                <a:cubicBezTo>
                  <a:pt x="5555" y="15784"/>
                  <a:pt x="7785" y="15825"/>
                  <a:pt x="9936" y="15849"/>
                </a:cubicBezTo>
                <a:cubicBezTo>
                  <a:pt x="12086" y="15874"/>
                  <a:pt x="14330" y="15849"/>
                  <a:pt x="16245" y="14871"/>
                </a:cubicBezTo>
                <a:cubicBezTo>
                  <a:pt x="19162" y="13381"/>
                  <a:pt x="20769" y="9960"/>
                  <a:pt x="23772" y="8648"/>
                </a:cubicBezTo>
                <a:cubicBezTo>
                  <a:pt x="25526" y="7881"/>
                  <a:pt x="27518" y="7946"/>
                  <a:pt x="29428" y="8069"/>
                </a:cubicBezTo>
                <a:cubicBezTo>
                  <a:pt x="31339" y="8194"/>
                  <a:pt x="33306" y="8356"/>
                  <a:pt x="35126" y="7757"/>
                </a:cubicBezTo>
                <a:cubicBezTo>
                  <a:pt x="36944" y="7159"/>
                  <a:pt x="38594" y="5577"/>
                  <a:pt x="38613" y="3663"/>
                </a:cubicBezTo>
                <a:cubicBezTo>
                  <a:pt x="38633" y="1748"/>
                  <a:pt x="36386" y="1"/>
                  <a:pt x="34724" y="952"/>
                </a:cubicBezTo>
                <a:cubicBezTo>
                  <a:pt x="33020" y="1925"/>
                  <a:pt x="33390" y="4730"/>
                  <a:pt x="34946" y="5924"/>
                </a:cubicBezTo>
                <a:cubicBezTo>
                  <a:pt x="36504" y="7116"/>
                  <a:pt x="38640" y="7137"/>
                  <a:pt x="40599" y="7016"/>
                </a:cubicBezTo>
                <a:cubicBezTo>
                  <a:pt x="46432" y="6654"/>
                  <a:pt x="52193" y="5524"/>
                  <a:pt x="57731" y="365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720000" y="445025"/>
            <a:ext cx="7704000" cy="5727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 name="Google Shape;23;p4"/>
          <p:cNvSpPr txBox="1"/>
          <p:nvPr>
            <p:ph idx="1" type="body"/>
          </p:nvPr>
        </p:nvSpPr>
        <p:spPr>
          <a:xfrm>
            <a:off x="720000" y="1130275"/>
            <a:ext cx="7704000" cy="34782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AutoNum type="arabicPeriod"/>
              <a:defRPr sz="1250">
                <a:solidFill>
                  <a:srgbClr val="434343"/>
                </a:solidFill>
              </a:defRPr>
            </a:lvl1pPr>
            <a:lvl2pPr indent="-304800" lvl="1" marL="9144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p:txBody>
      </p:sp>
      <p:sp>
        <p:nvSpPr>
          <p:cNvPr id="24" name="Google Shape;24;p4"/>
          <p:cNvSpPr/>
          <p:nvPr/>
        </p:nvSpPr>
        <p:spPr>
          <a:xfrm rot="9148124">
            <a:off x="-523008" y="10675"/>
            <a:ext cx="2263940" cy="421428"/>
          </a:xfrm>
          <a:custGeom>
            <a:rect b="b" l="l" r="r" t="t"/>
            <a:pathLst>
              <a:path extrusionOk="0" fill="none" h="10541" w="56627">
                <a:moveTo>
                  <a:pt x="56626" y="9350"/>
                </a:moveTo>
                <a:cubicBezTo>
                  <a:pt x="56216" y="9918"/>
                  <a:pt x="55390" y="10221"/>
                  <a:pt x="54473" y="10357"/>
                </a:cubicBezTo>
                <a:cubicBezTo>
                  <a:pt x="53237" y="10541"/>
                  <a:pt x="51831" y="10424"/>
                  <a:pt x="51046" y="10235"/>
                </a:cubicBezTo>
                <a:cubicBezTo>
                  <a:pt x="49931" y="9970"/>
                  <a:pt x="48871" y="9495"/>
                  <a:pt x="47895" y="8904"/>
                </a:cubicBezTo>
                <a:cubicBezTo>
                  <a:pt x="45933" y="7715"/>
                  <a:pt x="44265" y="6104"/>
                  <a:pt x="42432" y="4727"/>
                </a:cubicBezTo>
                <a:cubicBezTo>
                  <a:pt x="39656" y="2640"/>
                  <a:pt x="36445" y="1075"/>
                  <a:pt x="33025" y="478"/>
                </a:cubicBezTo>
                <a:cubicBezTo>
                  <a:pt x="30295" y="1"/>
                  <a:pt x="27337" y="232"/>
                  <a:pt x="24755" y="1275"/>
                </a:cubicBezTo>
                <a:cubicBezTo>
                  <a:pt x="21184" y="2717"/>
                  <a:pt x="18291" y="5376"/>
                  <a:pt x="14828" y="7030"/>
                </a:cubicBezTo>
                <a:cubicBezTo>
                  <a:pt x="11909" y="8424"/>
                  <a:pt x="8465" y="9221"/>
                  <a:pt x="5264" y="8512"/>
                </a:cubicBezTo>
                <a:cubicBezTo>
                  <a:pt x="4295" y="8300"/>
                  <a:pt x="3350" y="7987"/>
                  <a:pt x="2445" y="7579"/>
                </a:cubicBezTo>
                <a:cubicBezTo>
                  <a:pt x="1946" y="7354"/>
                  <a:pt x="189" y="6696"/>
                  <a:pt x="1" y="6154"/>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rot="-734973">
            <a:off x="5313175" y="4481801"/>
            <a:ext cx="4408941" cy="1420169"/>
          </a:xfrm>
          <a:custGeom>
            <a:rect b="b" l="l" r="r" t="t"/>
            <a:pathLst>
              <a:path extrusionOk="0" h="22771" w="70693">
                <a:moveTo>
                  <a:pt x="48218" y="206"/>
                </a:moveTo>
                <a:cubicBezTo>
                  <a:pt x="48709" y="206"/>
                  <a:pt x="49195" y="407"/>
                  <a:pt x="49578" y="735"/>
                </a:cubicBezTo>
                <a:cubicBezTo>
                  <a:pt x="50958" y="1914"/>
                  <a:pt x="50586" y="3875"/>
                  <a:pt x="49526" y="5130"/>
                </a:cubicBezTo>
                <a:cubicBezTo>
                  <a:pt x="49380" y="5303"/>
                  <a:pt x="49223" y="5465"/>
                  <a:pt x="49058" y="5615"/>
                </a:cubicBezTo>
                <a:lnTo>
                  <a:pt x="49058" y="5615"/>
                </a:lnTo>
                <a:cubicBezTo>
                  <a:pt x="48764" y="5542"/>
                  <a:pt x="48475" y="5441"/>
                  <a:pt x="48192" y="5307"/>
                </a:cubicBezTo>
                <a:cubicBezTo>
                  <a:pt x="46888" y="4688"/>
                  <a:pt x="45892" y="3383"/>
                  <a:pt x="46299" y="1892"/>
                </a:cubicBezTo>
                <a:cubicBezTo>
                  <a:pt x="46470" y="1263"/>
                  <a:pt x="46872" y="662"/>
                  <a:pt x="47471" y="375"/>
                </a:cubicBezTo>
                <a:cubicBezTo>
                  <a:pt x="47712" y="259"/>
                  <a:pt x="47966" y="206"/>
                  <a:pt x="48218" y="206"/>
                </a:cubicBezTo>
                <a:close/>
                <a:moveTo>
                  <a:pt x="48240" y="1"/>
                </a:moveTo>
                <a:cubicBezTo>
                  <a:pt x="47615" y="1"/>
                  <a:pt x="47003" y="279"/>
                  <a:pt x="46569" y="847"/>
                </a:cubicBezTo>
                <a:cubicBezTo>
                  <a:pt x="45825" y="1821"/>
                  <a:pt x="45803" y="3181"/>
                  <a:pt x="46493" y="4185"/>
                </a:cubicBezTo>
                <a:cubicBezTo>
                  <a:pt x="47052" y="5000"/>
                  <a:pt x="47919" y="5522"/>
                  <a:pt x="48858" y="5788"/>
                </a:cubicBezTo>
                <a:lnTo>
                  <a:pt x="48858" y="5788"/>
                </a:lnTo>
                <a:cubicBezTo>
                  <a:pt x="47961" y="6528"/>
                  <a:pt x="46837" y="6972"/>
                  <a:pt x="45694" y="7180"/>
                </a:cubicBezTo>
                <a:cubicBezTo>
                  <a:pt x="45071" y="7294"/>
                  <a:pt x="44434" y="7341"/>
                  <a:pt x="43787" y="7341"/>
                </a:cubicBezTo>
                <a:cubicBezTo>
                  <a:pt x="40624" y="7341"/>
                  <a:pt x="37219" y="6217"/>
                  <a:pt x="34074" y="6217"/>
                </a:cubicBezTo>
                <a:cubicBezTo>
                  <a:pt x="31935" y="6217"/>
                  <a:pt x="29915" y="6737"/>
                  <a:pt x="28174" y="8485"/>
                </a:cubicBezTo>
                <a:cubicBezTo>
                  <a:pt x="26183" y="10481"/>
                  <a:pt x="24918" y="13350"/>
                  <a:pt x="22023" y="14220"/>
                </a:cubicBezTo>
                <a:cubicBezTo>
                  <a:pt x="21326" y="14430"/>
                  <a:pt x="20609" y="14512"/>
                  <a:pt x="19888" y="14512"/>
                </a:cubicBezTo>
                <a:cubicBezTo>
                  <a:pt x="19059" y="14512"/>
                  <a:pt x="18225" y="14403"/>
                  <a:pt x="17414" y="14254"/>
                </a:cubicBezTo>
                <a:cubicBezTo>
                  <a:pt x="15856" y="13965"/>
                  <a:pt x="14330" y="13527"/>
                  <a:pt x="12773" y="13230"/>
                </a:cubicBezTo>
                <a:cubicBezTo>
                  <a:pt x="11841" y="13053"/>
                  <a:pt x="10894" y="12925"/>
                  <a:pt x="9948" y="12925"/>
                </a:cubicBezTo>
                <a:cubicBezTo>
                  <a:pt x="9446" y="12925"/>
                  <a:pt x="8945" y="12961"/>
                  <a:pt x="8447" y="13044"/>
                </a:cubicBezTo>
                <a:cubicBezTo>
                  <a:pt x="7125" y="13263"/>
                  <a:pt x="5859" y="13780"/>
                  <a:pt x="4738" y="14511"/>
                </a:cubicBezTo>
                <a:cubicBezTo>
                  <a:pt x="2514" y="15957"/>
                  <a:pt x="811" y="18247"/>
                  <a:pt x="222" y="20848"/>
                </a:cubicBezTo>
                <a:cubicBezTo>
                  <a:pt x="84" y="21464"/>
                  <a:pt x="9" y="22093"/>
                  <a:pt x="2" y="22724"/>
                </a:cubicBezTo>
                <a:cubicBezTo>
                  <a:pt x="1" y="22755"/>
                  <a:pt x="24" y="22770"/>
                  <a:pt x="48" y="22770"/>
                </a:cubicBezTo>
                <a:cubicBezTo>
                  <a:pt x="73" y="22770"/>
                  <a:pt x="97" y="22755"/>
                  <a:pt x="98" y="22724"/>
                </a:cubicBezTo>
                <a:lnTo>
                  <a:pt x="98" y="22723"/>
                </a:lnTo>
                <a:cubicBezTo>
                  <a:pt x="178" y="19726"/>
                  <a:pt x="1809" y="16908"/>
                  <a:pt x="4178" y="15116"/>
                </a:cubicBezTo>
                <a:cubicBezTo>
                  <a:pt x="5326" y="14247"/>
                  <a:pt x="6651" y="13609"/>
                  <a:pt x="8061" y="13306"/>
                </a:cubicBezTo>
                <a:cubicBezTo>
                  <a:pt x="8680" y="13173"/>
                  <a:pt x="9304" y="13117"/>
                  <a:pt x="9928" y="13117"/>
                </a:cubicBezTo>
                <a:cubicBezTo>
                  <a:pt x="10901" y="13117"/>
                  <a:pt x="11874" y="13252"/>
                  <a:pt x="12833" y="13441"/>
                </a:cubicBezTo>
                <a:cubicBezTo>
                  <a:pt x="15073" y="13883"/>
                  <a:pt x="17477" y="14743"/>
                  <a:pt x="19824" y="14743"/>
                </a:cubicBezTo>
                <a:cubicBezTo>
                  <a:pt x="20637" y="14743"/>
                  <a:pt x="21443" y="14640"/>
                  <a:pt x="22234" y="14380"/>
                </a:cubicBezTo>
                <a:cubicBezTo>
                  <a:pt x="25117" y="13434"/>
                  <a:pt x="26371" y="10563"/>
                  <a:pt x="28401" y="8567"/>
                </a:cubicBezTo>
                <a:cubicBezTo>
                  <a:pt x="29588" y="7399"/>
                  <a:pt x="31071" y="6721"/>
                  <a:pt x="32720" y="6516"/>
                </a:cubicBezTo>
                <a:cubicBezTo>
                  <a:pt x="33192" y="6458"/>
                  <a:pt x="33667" y="6433"/>
                  <a:pt x="34141" y="6433"/>
                </a:cubicBezTo>
                <a:cubicBezTo>
                  <a:pt x="35375" y="6433"/>
                  <a:pt x="36612" y="6604"/>
                  <a:pt x="37824" y="6810"/>
                </a:cubicBezTo>
                <a:cubicBezTo>
                  <a:pt x="39745" y="7137"/>
                  <a:pt x="41754" y="7581"/>
                  <a:pt x="43733" y="7581"/>
                </a:cubicBezTo>
                <a:cubicBezTo>
                  <a:pt x="44822" y="7581"/>
                  <a:pt x="45901" y="7447"/>
                  <a:pt x="46952" y="7086"/>
                </a:cubicBezTo>
                <a:cubicBezTo>
                  <a:pt x="47738" y="6817"/>
                  <a:pt x="48493" y="6405"/>
                  <a:pt x="49123" y="5856"/>
                </a:cubicBezTo>
                <a:lnTo>
                  <a:pt x="49123" y="5856"/>
                </a:lnTo>
                <a:cubicBezTo>
                  <a:pt x="49456" y="5932"/>
                  <a:pt x="49794" y="5978"/>
                  <a:pt x="50129" y="5994"/>
                </a:cubicBezTo>
                <a:cubicBezTo>
                  <a:pt x="50253" y="6000"/>
                  <a:pt x="50378" y="6003"/>
                  <a:pt x="50503" y="6003"/>
                </a:cubicBezTo>
                <a:cubicBezTo>
                  <a:pt x="52315" y="6003"/>
                  <a:pt x="54122" y="5388"/>
                  <a:pt x="55855" y="4947"/>
                </a:cubicBezTo>
                <a:cubicBezTo>
                  <a:pt x="59814" y="3942"/>
                  <a:pt x="63772" y="2946"/>
                  <a:pt x="67726" y="1925"/>
                </a:cubicBezTo>
                <a:cubicBezTo>
                  <a:pt x="68680" y="1678"/>
                  <a:pt x="69631" y="1421"/>
                  <a:pt x="70585" y="1173"/>
                </a:cubicBezTo>
                <a:cubicBezTo>
                  <a:pt x="70692" y="1145"/>
                  <a:pt x="70658" y="992"/>
                  <a:pt x="70561" y="992"/>
                </a:cubicBezTo>
                <a:cubicBezTo>
                  <a:pt x="70553" y="992"/>
                  <a:pt x="70545" y="993"/>
                  <a:pt x="70537" y="995"/>
                </a:cubicBezTo>
                <a:cubicBezTo>
                  <a:pt x="66755" y="1935"/>
                  <a:pt x="62977" y="2887"/>
                  <a:pt x="59205" y="3856"/>
                </a:cubicBezTo>
                <a:cubicBezTo>
                  <a:pt x="57320" y="4335"/>
                  <a:pt x="55439" y="4826"/>
                  <a:pt x="53553" y="5297"/>
                </a:cubicBezTo>
                <a:cubicBezTo>
                  <a:pt x="52555" y="5546"/>
                  <a:pt x="51495" y="5777"/>
                  <a:pt x="50454" y="5777"/>
                </a:cubicBezTo>
                <a:cubicBezTo>
                  <a:pt x="50073" y="5777"/>
                  <a:pt x="49695" y="5746"/>
                  <a:pt x="49322" y="5674"/>
                </a:cubicBezTo>
                <a:lnTo>
                  <a:pt x="49322" y="5674"/>
                </a:lnTo>
                <a:cubicBezTo>
                  <a:pt x="49700" y="5311"/>
                  <a:pt x="50024" y="4894"/>
                  <a:pt x="50271" y="4425"/>
                </a:cubicBezTo>
                <a:cubicBezTo>
                  <a:pt x="50939" y="3152"/>
                  <a:pt x="50881" y="1556"/>
                  <a:pt x="49736" y="575"/>
                </a:cubicBezTo>
                <a:cubicBezTo>
                  <a:pt x="49292" y="194"/>
                  <a:pt x="48762" y="1"/>
                  <a:pt x="48240" y="1"/>
                </a:cubicBezTo>
                <a:close/>
              </a:path>
            </a:pathLst>
          </a:custGeom>
          <a:solidFill>
            <a:srgbClr val="1A2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03" name="Shape 203"/>
        <p:cNvGrpSpPr/>
        <p:nvPr/>
      </p:nvGrpSpPr>
      <p:grpSpPr>
        <a:xfrm>
          <a:off x="0" y="0"/>
          <a:ext cx="0" cy="0"/>
          <a:chOff x="0" y="0"/>
          <a:chExt cx="0" cy="0"/>
        </a:xfrm>
      </p:grpSpPr>
      <p:sp>
        <p:nvSpPr>
          <p:cNvPr id="204" name="Google Shape;204;p31"/>
          <p:cNvSpPr txBox="1"/>
          <p:nvPr>
            <p:ph hasCustomPrompt="1" type="title"/>
          </p:nvPr>
        </p:nvSpPr>
        <p:spPr>
          <a:xfrm>
            <a:off x="2302425" y="543775"/>
            <a:ext cx="4539300" cy="62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05" name="Google Shape;205;p31"/>
          <p:cNvSpPr txBox="1"/>
          <p:nvPr>
            <p:ph idx="1" type="subTitle"/>
          </p:nvPr>
        </p:nvSpPr>
        <p:spPr>
          <a:xfrm>
            <a:off x="2302425" y="1242248"/>
            <a:ext cx="4539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 name="Google Shape;206;p31"/>
          <p:cNvSpPr txBox="1"/>
          <p:nvPr>
            <p:ph hasCustomPrompt="1" idx="2" type="title"/>
          </p:nvPr>
        </p:nvSpPr>
        <p:spPr>
          <a:xfrm>
            <a:off x="2302425" y="1999992"/>
            <a:ext cx="4539300" cy="62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07" name="Google Shape;207;p31"/>
          <p:cNvSpPr txBox="1"/>
          <p:nvPr>
            <p:ph idx="3" type="subTitle"/>
          </p:nvPr>
        </p:nvSpPr>
        <p:spPr>
          <a:xfrm>
            <a:off x="2302425" y="2698380"/>
            <a:ext cx="4539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1"/>
          <p:cNvSpPr txBox="1"/>
          <p:nvPr>
            <p:ph hasCustomPrompt="1" idx="4" type="title"/>
          </p:nvPr>
        </p:nvSpPr>
        <p:spPr>
          <a:xfrm>
            <a:off x="2302425" y="3456137"/>
            <a:ext cx="4539300" cy="62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09" name="Google Shape;209;p31"/>
          <p:cNvSpPr txBox="1"/>
          <p:nvPr>
            <p:ph idx="5" type="subTitle"/>
          </p:nvPr>
        </p:nvSpPr>
        <p:spPr>
          <a:xfrm>
            <a:off x="2302425" y="4154525"/>
            <a:ext cx="4539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0" name="Google Shape;210;p31"/>
          <p:cNvSpPr/>
          <p:nvPr/>
        </p:nvSpPr>
        <p:spPr>
          <a:xfrm rot="6299998">
            <a:off x="-2198661" y="1451893"/>
            <a:ext cx="6131305" cy="1981148"/>
          </a:xfrm>
          <a:custGeom>
            <a:rect b="b" l="l" r="r" t="t"/>
            <a:pathLst>
              <a:path extrusionOk="0" fill="none" h="22784" w="70513">
                <a:moveTo>
                  <a:pt x="1" y="22784"/>
                </a:moveTo>
                <a:cubicBezTo>
                  <a:pt x="78" y="17707"/>
                  <a:pt x="4677" y="13130"/>
                  <a:pt x="9754" y="13077"/>
                </a:cubicBezTo>
                <a:cubicBezTo>
                  <a:pt x="14354" y="13028"/>
                  <a:pt x="19240" y="16105"/>
                  <a:pt x="23254" y="13856"/>
                </a:cubicBezTo>
                <a:cubicBezTo>
                  <a:pt x="25826" y="12413"/>
                  <a:pt x="26970" y="9222"/>
                  <a:pt x="29433" y="7602"/>
                </a:cubicBezTo>
                <a:cubicBezTo>
                  <a:pt x="32273" y="5734"/>
                  <a:pt x="36006" y="6418"/>
                  <a:pt x="39348" y="7046"/>
                </a:cubicBezTo>
                <a:cubicBezTo>
                  <a:pt x="42690" y="7672"/>
                  <a:pt x="46564" y="8033"/>
                  <a:pt x="49087" y="5756"/>
                </a:cubicBezTo>
                <a:cubicBezTo>
                  <a:pt x="50029" y="4906"/>
                  <a:pt x="50694" y="3653"/>
                  <a:pt x="50533" y="2396"/>
                </a:cubicBezTo>
                <a:cubicBezTo>
                  <a:pt x="50372" y="1138"/>
                  <a:pt x="49194" y="1"/>
                  <a:pt x="47937" y="168"/>
                </a:cubicBezTo>
                <a:cubicBezTo>
                  <a:pt x="46486" y="360"/>
                  <a:pt x="45677" y="2206"/>
                  <a:pt x="46210" y="3570"/>
                </a:cubicBezTo>
                <a:cubicBezTo>
                  <a:pt x="46742" y="4936"/>
                  <a:pt x="48216" y="5746"/>
                  <a:pt x="49672" y="5910"/>
                </a:cubicBezTo>
                <a:cubicBezTo>
                  <a:pt x="51126" y="6076"/>
                  <a:pt x="52584" y="5711"/>
                  <a:pt x="54003" y="5350"/>
                </a:cubicBezTo>
                <a:lnTo>
                  <a:pt x="70512" y="1146"/>
                </a:ln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1"/>
          <p:cNvSpPr/>
          <p:nvPr/>
        </p:nvSpPr>
        <p:spPr>
          <a:xfrm flipH="1" rot="-3477191">
            <a:off x="6679079" y="2981473"/>
            <a:ext cx="3817348" cy="1730421"/>
          </a:xfrm>
          <a:custGeom>
            <a:rect b="b" l="l" r="r" t="t"/>
            <a:pathLst>
              <a:path extrusionOk="0" fill="none" h="46291" w="102119">
                <a:moveTo>
                  <a:pt x="0" y="10512"/>
                </a:moveTo>
                <a:cubicBezTo>
                  <a:pt x="6793" y="7281"/>
                  <a:pt x="15092" y="7545"/>
                  <a:pt x="21890" y="10627"/>
                </a:cubicBezTo>
                <a:cubicBezTo>
                  <a:pt x="26148" y="12558"/>
                  <a:pt x="29902" y="15465"/>
                  <a:pt x="33149" y="18804"/>
                </a:cubicBezTo>
                <a:cubicBezTo>
                  <a:pt x="36082" y="21824"/>
                  <a:pt x="40049" y="24215"/>
                  <a:pt x="44336" y="24516"/>
                </a:cubicBezTo>
                <a:cubicBezTo>
                  <a:pt x="50563" y="24955"/>
                  <a:pt x="56091" y="21246"/>
                  <a:pt x="59910" y="16620"/>
                </a:cubicBezTo>
                <a:cubicBezTo>
                  <a:pt x="63886" y="11806"/>
                  <a:pt x="65956" y="5118"/>
                  <a:pt x="71906" y="2208"/>
                </a:cubicBezTo>
                <a:cubicBezTo>
                  <a:pt x="76422" y="1"/>
                  <a:pt x="81919" y="184"/>
                  <a:pt x="86284" y="2669"/>
                </a:cubicBezTo>
                <a:cubicBezTo>
                  <a:pt x="92197" y="6037"/>
                  <a:pt x="93416" y="13202"/>
                  <a:pt x="94796" y="19262"/>
                </a:cubicBezTo>
                <a:cubicBezTo>
                  <a:pt x="95965" y="24401"/>
                  <a:pt x="97397" y="29492"/>
                  <a:pt x="98794" y="34574"/>
                </a:cubicBezTo>
                <a:cubicBezTo>
                  <a:pt x="99870" y="38488"/>
                  <a:pt x="100978" y="42393"/>
                  <a:pt x="102119" y="46291"/>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12" name="Shape 212"/>
        <p:cNvGrpSpPr/>
        <p:nvPr/>
      </p:nvGrpSpPr>
      <p:grpSpPr>
        <a:xfrm>
          <a:off x="0" y="0"/>
          <a:ext cx="0" cy="0"/>
          <a:chOff x="0" y="0"/>
          <a:chExt cx="0" cy="0"/>
        </a:xfrm>
      </p:grpSpPr>
      <p:sp>
        <p:nvSpPr>
          <p:cNvPr id="213" name="Google Shape;213;p32"/>
          <p:cNvSpPr txBox="1"/>
          <p:nvPr>
            <p:ph type="ctrTitle"/>
          </p:nvPr>
        </p:nvSpPr>
        <p:spPr>
          <a:xfrm>
            <a:off x="2429950" y="669825"/>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4" name="Google Shape;214;p32"/>
          <p:cNvSpPr txBox="1"/>
          <p:nvPr>
            <p:ph idx="1" type="subTitle"/>
          </p:nvPr>
        </p:nvSpPr>
        <p:spPr>
          <a:xfrm>
            <a:off x="2425075" y="1785425"/>
            <a:ext cx="4293900" cy="113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15" name="Google Shape;215;p32"/>
          <p:cNvSpPr txBox="1"/>
          <p:nvPr/>
        </p:nvSpPr>
        <p:spPr>
          <a:xfrm>
            <a:off x="1949275" y="3630525"/>
            <a:ext cx="52455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Mulish"/>
                <a:ea typeface="Mulish"/>
                <a:cs typeface="Mulish"/>
                <a:sym typeface="Mulish"/>
              </a:rPr>
              <a:t>CREDITS: This presentation template was created by </a:t>
            </a:r>
            <a:r>
              <a:rPr b="1" lang="en" sz="1200">
                <a:solidFill>
                  <a:schemeClr val="dk1"/>
                </a:solidFill>
                <a:uFill>
                  <a:noFill/>
                </a:uFill>
                <a:latin typeface="Mulish"/>
                <a:ea typeface="Mulish"/>
                <a:cs typeface="Mulish"/>
                <a:sym typeface="Mulish"/>
                <a:hlinkClick r:id="rId2">
                  <a:extLst>
                    <a:ext uri="{A12FA001-AC4F-418D-AE19-62706E023703}">
                      <ahyp:hlinkClr val="tx"/>
                    </a:ext>
                  </a:extLst>
                </a:hlinkClick>
              </a:rPr>
              <a:t>Slidesgo</a:t>
            </a:r>
            <a:r>
              <a:rPr lang="en" sz="1200">
                <a:solidFill>
                  <a:schemeClr val="dk1"/>
                </a:solidFill>
                <a:latin typeface="Mulish"/>
                <a:ea typeface="Mulish"/>
                <a:cs typeface="Mulish"/>
                <a:sym typeface="Mulish"/>
              </a:rPr>
              <a:t>, including icons by </a:t>
            </a:r>
            <a:r>
              <a:rPr b="1" lang="en" sz="1200">
                <a:solidFill>
                  <a:schemeClr val="dk1"/>
                </a:solidFill>
                <a:uFill>
                  <a:noFill/>
                </a:uFill>
                <a:latin typeface="Mulish"/>
                <a:ea typeface="Mulish"/>
                <a:cs typeface="Mulish"/>
                <a:sym typeface="Mulish"/>
                <a:hlinkClick r:id="rId3">
                  <a:extLst>
                    <a:ext uri="{A12FA001-AC4F-418D-AE19-62706E023703}">
                      <ahyp:hlinkClr val="tx"/>
                    </a:ext>
                  </a:extLst>
                </a:hlinkClick>
              </a:rPr>
              <a:t>Flaticon</a:t>
            </a:r>
            <a:r>
              <a:rPr b="1" lang="en" sz="1200">
                <a:solidFill>
                  <a:schemeClr val="dk1"/>
                </a:solidFill>
                <a:latin typeface="Mulish"/>
                <a:ea typeface="Mulish"/>
                <a:cs typeface="Mulish"/>
                <a:sym typeface="Mulish"/>
              </a:rPr>
              <a:t> </a:t>
            </a:r>
            <a:r>
              <a:rPr lang="en" sz="1200">
                <a:solidFill>
                  <a:schemeClr val="dk1"/>
                </a:solidFill>
                <a:latin typeface="Mulish"/>
                <a:ea typeface="Mulish"/>
                <a:cs typeface="Mulish"/>
                <a:sym typeface="Mulish"/>
              </a:rPr>
              <a:t>and infographics &amp; images by </a:t>
            </a:r>
            <a:r>
              <a:rPr b="1" lang="en" sz="1200">
                <a:solidFill>
                  <a:schemeClr val="dk1"/>
                </a:solidFill>
                <a:uFill>
                  <a:noFill/>
                </a:uFill>
                <a:latin typeface="Mulish"/>
                <a:ea typeface="Mulish"/>
                <a:cs typeface="Mulish"/>
                <a:sym typeface="Mulish"/>
                <a:hlinkClick r:id="rId4">
                  <a:extLst>
                    <a:ext uri="{A12FA001-AC4F-418D-AE19-62706E023703}">
                      <ahyp:hlinkClr val="tx"/>
                    </a:ext>
                  </a:extLst>
                </a:hlinkClick>
              </a:rPr>
              <a:t>Freepik</a:t>
            </a:r>
            <a:endParaRPr b="1" sz="1200">
              <a:solidFill>
                <a:schemeClr val="dk1"/>
              </a:solidFill>
              <a:latin typeface="Mulish"/>
              <a:ea typeface="Mulish"/>
              <a:cs typeface="Mulish"/>
              <a:sym typeface="Mulish"/>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16" name="Shape 216"/>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17" name="Shape 217"/>
        <p:cNvGrpSpPr/>
        <p:nvPr/>
      </p:nvGrpSpPr>
      <p:grpSpPr>
        <a:xfrm>
          <a:off x="0" y="0"/>
          <a:ext cx="0" cy="0"/>
          <a:chOff x="0" y="0"/>
          <a:chExt cx="0" cy="0"/>
        </a:xfrm>
      </p:grpSpPr>
      <p:sp>
        <p:nvSpPr>
          <p:cNvPr id="218" name="Google Shape;218;p34"/>
          <p:cNvSpPr/>
          <p:nvPr/>
        </p:nvSpPr>
        <p:spPr>
          <a:xfrm rot="6299998">
            <a:off x="-2198661" y="1451893"/>
            <a:ext cx="6131305" cy="1981148"/>
          </a:xfrm>
          <a:custGeom>
            <a:rect b="b" l="l" r="r" t="t"/>
            <a:pathLst>
              <a:path extrusionOk="0" fill="none" h="22784" w="70513">
                <a:moveTo>
                  <a:pt x="1" y="22784"/>
                </a:moveTo>
                <a:cubicBezTo>
                  <a:pt x="78" y="17707"/>
                  <a:pt x="4677" y="13130"/>
                  <a:pt x="9754" y="13077"/>
                </a:cubicBezTo>
                <a:cubicBezTo>
                  <a:pt x="14354" y="13028"/>
                  <a:pt x="19240" y="16105"/>
                  <a:pt x="23254" y="13856"/>
                </a:cubicBezTo>
                <a:cubicBezTo>
                  <a:pt x="25826" y="12413"/>
                  <a:pt x="26970" y="9222"/>
                  <a:pt x="29433" y="7602"/>
                </a:cubicBezTo>
                <a:cubicBezTo>
                  <a:pt x="32273" y="5734"/>
                  <a:pt x="36006" y="6418"/>
                  <a:pt x="39348" y="7046"/>
                </a:cubicBezTo>
                <a:cubicBezTo>
                  <a:pt x="42690" y="7672"/>
                  <a:pt x="46564" y="8033"/>
                  <a:pt x="49087" y="5756"/>
                </a:cubicBezTo>
                <a:cubicBezTo>
                  <a:pt x="50029" y="4906"/>
                  <a:pt x="50694" y="3653"/>
                  <a:pt x="50533" y="2396"/>
                </a:cubicBezTo>
                <a:cubicBezTo>
                  <a:pt x="50372" y="1138"/>
                  <a:pt x="49194" y="1"/>
                  <a:pt x="47937" y="168"/>
                </a:cubicBezTo>
                <a:cubicBezTo>
                  <a:pt x="46486" y="360"/>
                  <a:pt x="45677" y="2206"/>
                  <a:pt x="46210" y="3570"/>
                </a:cubicBezTo>
                <a:cubicBezTo>
                  <a:pt x="46742" y="4936"/>
                  <a:pt x="48216" y="5746"/>
                  <a:pt x="49672" y="5910"/>
                </a:cubicBezTo>
                <a:cubicBezTo>
                  <a:pt x="51126" y="6076"/>
                  <a:pt x="52584" y="5711"/>
                  <a:pt x="54003" y="5350"/>
                </a:cubicBezTo>
                <a:lnTo>
                  <a:pt x="70512" y="1146"/>
                </a:ln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4"/>
          <p:cNvSpPr/>
          <p:nvPr/>
        </p:nvSpPr>
        <p:spPr>
          <a:xfrm flipH="1" rot="-3477191">
            <a:off x="6679079" y="2981473"/>
            <a:ext cx="3817348" cy="1730421"/>
          </a:xfrm>
          <a:custGeom>
            <a:rect b="b" l="l" r="r" t="t"/>
            <a:pathLst>
              <a:path extrusionOk="0" fill="none" h="46291" w="102119">
                <a:moveTo>
                  <a:pt x="0" y="10512"/>
                </a:moveTo>
                <a:cubicBezTo>
                  <a:pt x="6793" y="7281"/>
                  <a:pt x="15092" y="7545"/>
                  <a:pt x="21890" y="10627"/>
                </a:cubicBezTo>
                <a:cubicBezTo>
                  <a:pt x="26148" y="12558"/>
                  <a:pt x="29902" y="15465"/>
                  <a:pt x="33149" y="18804"/>
                </a:cubicBezTo>
                <a:cubicBezTo>
                  <a:pt x="36082" y="21824"/>
                  <a:pt x="40049" y="24215"/>
                  <a:pt x="44336" y="24516"/>
                </a:cubicBezTo>
                <a:cubicBezTo>
                  <a:pt x="50563" y="24955"/>
                  <a:pt x="56091" y="21246"/>
                  <a:pt x="59910" y="16620"/>
                </a:cubicBezTo>
                <a:cubicBezTo>
                  <a:pt x="63886" y="11806"/>
                  <a:pt x="65956" y="5118"/>
                  <a:pt x="71906" y="2208"/>
                </a:cubicBezTo>
                <a:cubicBezTo>
                  <a:pt x="76422" y="1"/>
                  <a:pt x="81919" y="184"/>
                  <a:pt x="86284" y="2669"/>
                </a:cubicBezTo>
                <a:cubicBezTo>
                  <a:pt x="92197" y="6037"/>
                  <a:pt x="93416" y="13202"/>
                  <a:pt x="94796" y="19262"/>
                </a:cubicBezTo>
                <a:cubicBezTo>
                  <a:pt x="95965" y="24401"/>
                  <a:pt x="97397" y="29492"/>
                  <a:pt x="98794" y="34574"/>
                </a:cubicBezTo>
                <a:cubicBezTo>
                  <a:pt x="99870" y="38488"/>
                  <a:pt x="100978" y="42393"/>
                  <a:pt x="102119" y="46291"/>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220" name="Shape 220"/>
        <p:cNvGrpSpPr/>
        <p:nvPr/>
      </p:nvGrpSpPr>
      <p:grpSpPr>
        <a:xfrm>
          <a:off x="0" y="0"/>
          <a:ext cx="0" cy="0"/>
          <a:chOff x="0" y="0"/>
          <a:chExt cx="0" cy="0"/>
        </a:xfrm>
      </p:grpSpPr>
      <p:sp>
        <p:nvSpPr>
          <p:cNvPr id="221" name="Google Shape;221;p35"/>
          <p:cNvSpPr/>
          <p:nvPr/>
        </p:nvSpPr>
        <p:spPr>
          <a:xfrm>
            <a:off x="7009950" y="3442975"/>
            <a:ext cx="2775507" cy="1992708"/>
          </a:xfrm>
          <a:custGeom>
            <a:rect b="b" l="l" r="r" t="t"/>
            <a:pathLst>
              <a:path extrusionOk="0" fill="none" h="48046" w="66920">
                <a:moveTo>
                  <a:pt x="1" y="48045"/>
                </a:moveTo>
                <a:cubicBezTo>
                  <a:pt x="7693" y="38710"/>
                  <a:pt x="17061" y="30760"/>
                  <a:pt x="27523" y="24690"/>
                </a:cubicBezTo>
                <a:cubicBezTo>
                  <a:pt x="28791" y="23955"/>
                  <a:pt x="30118" y="23231"/>
                  <a:pt x="31575" y="23062"/>
                </a:cubicBezTo>
                <a:cubicBezTo>
                  <a:pt x="33031" y="22894"/>
                  <a:pt x="34661" y="23405"/>
                  <a:pt x="35417" y="24662"/>
                </a:cubicBezTo>
                <a:cubicBezTo>
                  <a:pt x="36524" y="26499"/>
                  <a:pt x="35004" y="29166"/>
                  <a:pt x="32882" y="29484"/>
                </a:cubicBezTo>
                <a:cubicBezTo>
                  <a:pt x="30761" y="29801"/>
                  <a:pt x="28665" y="28109"/>
                  <a:pt x="28137" y="26029"/>
                </a:cubicBezTo>
                <a:cubicBezTo>
                  <a:pt x="27220" y="22427"/>
                  <a:pt x="30181" y="19072"/>
                  <a:pt x="33045" y="16703"/>
                </a:cubicBezTo>
                <a:cubicBezTo>
                  <a:pt x="42836" y="8607"/>
                  <a:pt x="54536" y="2836"/>
                  <a:pt x="66920" y="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5"/>
          <p:cNvSpPr/>
          <p:nvPr/>
        </p:nvSpPr>
        <p:spPr>
          <a:xfrm rot="9148124">
            <a:off x="-523008" y="10675"/>
            <a:ext cx="2263940" cy="421428"/>
          </a:xfrm>
          <a:custGeom>
            <a:rect b="b" l="l" r="r" t="t"/>
            <a:pathLst>
              <a:path extrusionOk="0" fill="none" h="10541" w="56627">
                <a:moveTo>
                  <a:pt x="56626" y="9350"/>
                </a:moveTo>
                <a:cubicBezTo>
                  <a:pt x="56216" y="9918"/>
                  <a:pt x="55390" y="10221"/>
                  <a:pt x="54473" y="10357"/>
                </a:cubicBezTo>
                <a:cubicBezTo>
                  <a:pt x="53237" y="10541"/>
                  <a:pt x="51831" y="10424"/>
                  <a:pt x="51046" y="10235"/>
                </a:cubicBezTo>
                <a:cubicBezTo>
                  <a:pt x="49931" y="9970"/>
                  <a:pt x="48871" y="9495"/>
                  <a:pt x="47895" y="8904"/>
                </a:cubicBezTo>
                <a:cubicBezTo>
                  <a:pt x="45933" y="7715"/>
                  <a:pt x="44265" y="6104"/>
                  <a:pt x="42432" y="4727"/>
                </a:cubicBezTo>
                <a:cubicBezTo>
                  <a:pt x="39656" y="2640"/>
                  <a:pt x="36445" y="1075"/>
                  <a:pt x="33025" y="478"/>
                </a:cubicBezTo>
                <a:cubicBezTo>
                  <a:pt x="30295" y="1"/>
                  <a:pt x="27337" y="232"/>
                  <a:pt x="24755" y="1275"/>
                </a:cubicBezTo>
                <a:cubicBezTo>
                  <a:pt x="21184" y="2717"/>
                  <a:pt x="18291" y="5376"/>
                  <a:pt x="14828" y="7030"/>
                </a:cubicBezTo>
                <a:cubicBezTo>
                  <a:pt x="11909" y="8424"/>
                  <a:pt x="8465" y="9221"/>
                  <a:pt x="5264" y="8512"/>
                </a:cubicBezTo>
                <a:cubicBezTo>
                  <a:pt x="4295" y="8300"/>
                  <a:pt x="3350" y="7987"/>
                  <a:pt x="2445" y="7579"/>
                </a:cubicBezTo>
                <a:cubicBezTo>
                  <a:pt x="1946" y="7354"/>
                  <a:pt x="189" y="6696"/>
                  <a:pt x="1" y="6154"/>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idx="1" type="subTitle"/>
          </p:nvPr>
        </p:nvSpPr>
        <p:spPr>
          <a:xfrm>
            <a:off x="2572650" y="1352625"/>
            <a:ext cx="3998700" cy="527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500">
                <a:latin typeface="Source Serif Pro"/>
                <a:ea typeface="Source Serif Pro"/>
                <a:cs typeface="Source Serif Pro"/>
                <a:sym typeface="Source Serif Pro"/>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8" name="Google Shape;28;p5"/>
          <p:cNvSpPr txBox="1"/>
          <p:nvPr>
            <p:ph idx="2" type="subTitle"/>
          </p:nvPr>
        </p:nvSpPr>
        <p:spPr>
          <a:xfrm>
            <a:off x="2572650" y="3154700"/>
            <a:ext cx="3998700" cy="527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latin typeface="Source Serif Pro"/>
                <a:ea typeface="Source Serif Pro"/>
                <a:cs typeface="Source Serif Pro"/>
                <a:sym typeface="Source Serif Pro"/>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9" name="Google Shape;29;p5"/>
          <p:cNvSpPr txBox="1"/>
          <p:nvPr>
            <p:ph idx="3" type="subTitle"/>
          </p:nvPr>
        </p:nvSpPr>
        <p:spPr>
          <a:xfrm>
            <a:off x="2572650" y="1956525"/>
            <a:ext cx="3998700" cy="84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 name="Google Shape;30;p5"/>
          <p:cNvSpPr txBox="1"/>
          <p:nvPr>
            <p:ph idx="4" type="subTitle"/>
          </p:nvPr>
        </p:nvSpPr>
        <p:spPr>
          <a:xfrm>
            <a:off x="2572650" y="3758600"/>
            <a:ext cx="3998700" cy="84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 name="Google Shape;31;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 name="Google Shape;32;p5"/>
          <p:cNvSpPr/>
          <p:nvPr/>
        </p:nvSpPr>
        <p:spPr>
          <a:xfrm>
            <a:off x="6741175" y="3966600"/>
            <a:ext cx="2585576" cy="1283790"/>
          </a:xfrm>
          <a:custGeom>
            <a:rect b="b" l="l" r="r" t="t"/>
            <a:pathLst>
              <a:path extrusionOk="0" fill="none" h="28178" w="56751">
                <a:moveTo>
                  <a:pt x="1" y="28177"/>
                </a:moveTo>
                <a:cubicBezTo>
                  <a:pt x="7151" y="23066"/>
                  <a:pt x="15072" y="19128"/>
                  <a:pt x="23464" y="16508"/>
                </a:cubicBezTo>
                <a:cubicBezTo>
                  <a:pt x="25831" y="15772"/>
                  <a:pt x="28450" y="14982"/>
                  <a:pt x="29766" y="12879"/>
                </a:cubicBezTo>
                <a:cubicBezTo>
                  <a:pt x="31081" y="10777"/>
                  <a:pt x="29652" y="7134"/>
                  <a:pt x="27212" y="7577"/>
                </a:cubicBezTo>
                <a:cubicBezTo>
                  <a:pt x="24842" y="8006"/>
                  <a:pt x="24768" y="11917"/>
                  <a:pt x="26850" y="13130"/>
                </a:cubicBezTo>
                <a:cubicBezTo>
                  <a:pt x="28931" y="14341"/>
                  <a:pt x="31672" y="13375"/>
                  <a:pt x="33456" y="11755"/>
                </a:cubicBezTo>
                <a:cubicBezTo>
                  <a:pt x="35240" y="10137"/>
                  <a:pt x="36421" y="7965"/>
                  <a:pt x="38044" y="6185"/>
                </a:cubicBezTo>
                <a:cubicBezTo>
                  <a:pt x="42646" y="1136"/>
                  <a:pt x="50962" y="1"/>
                  <a:pt x="56750" y="3630"/>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rot="5400000">
            <a:off x="-1567545" y="2720810"/>
            <a:ext cx="4081603" cy="1379188"/>
          </a:xfrm>
          <a:custGeom>
            <a:rect b="b" l="l" r="r" t="t"/>
            <a:pathLst>
              <a:path extrusionOk="0" fill="none" h="37215" w="110135">
                <a:moveTo>
                  <a:pt x="1" y="37214"/>
                </a:moveTo>
                <a:cubicBezTo>
                  <a:pt x="1759" y="31508"/>
                  <a:pt x="6718" y="26906"/>
                  <a:pt x="12539" y="25577"/>
                </a:cubicBezTo>
                <a:cubicBezTo>
                  <a:pt x="18505" y="24214"/>
                  <a:pt x="24768" y="26113"/>
                  <a:pt x="30841" y="25358"/>
                </a:cubicBezTo>
                <a:cubicBezTo>
                  <a:pt x="36514" y="24654"/>
                  <a:pt x="41845" y="21527"/>
                  <a:pt x="45228" y="16920"/>
                </a:cubicBezTo>
                <a:cubicBezTo>
                  <a:pt x="45756" y="16199"/>
                  <a:pt x="46255" y="15403"/>
                  <a:pt x="46311" y="14510"/>
                </a:cubicBezTo>
                <a:cubicBezTo>
                  <a:pt x="46370" y="13619"/>
                  <a:pt x="45838" y="12630"/>
                  <a:pt x="44961" y="12466"/>
                </a:cubicBezTo>
                <a:cubicBezTo>
                  <a:pt x="43719" y="12235"/>
                  <a:pt x="42763" y="13857"/>
                  <a:pt x="43190" y="15048"/>
                </a:cubicBezTo>
                <a:cubicBezTo>
                  <a:pt x="43618" y="16237"/>
                  <a:pt x="44868" y="16923"/>
                  <a:pt x="46084" y="17270"/>
                </a:cubicBezTo>
                <a:cubicBezTo>
                  <a:pt x="50775" y="18616"/>
                  <a:pt x="55741" y="16490"/>
                  <a:pt x="59879" y="13906"/>
                </a:cubicBezTo>
                <a:cubicBezTo>
                  <a:pt x="64018" y="11323"/>
                  <a:pt x="67989" y="8164"/>
                  <a:pt x="72758" y="7134"/>
                </a:cubicBezTo>
                <a:cubicBezTo>
                  <a:pt x="77983" y="6007"/>
                  <a:pt x="83372" y="7604"/>
                  <a:pt x="88715" y="7797"/>
                </a:cubicBezTo>
                <a:cubicBezTo>
                  <a:pt x="96498" y="8077"/>
                  <a:pt x="104351" y="5220"/>
                  <a:pt x="110134" y="1"/>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 name="Google Shape;36;p6"/>
          <p:cNvSpPr/>
          <p:nvPr/>
        </p:nvSpPr>
        <p:spPr>
          <a:xfrm flipH="1" rot="-9184183">
            <a:off x="7458262" y="-69417"/>
            <a:ext cx="1878324" cy="450400"/>
          </a:xfrm>
          <a:custGeom>
            <a:rect b="b" l="l" r="r" t="t"/>
            <a:pathLst>
              <a:path extrusionOk="0" fill="none" h="19308" w="80521">
                <a:moveTo>
                  <a:pt x="0" y="12539"/>
                </a:moveTo>
                <a:cubicBezTo>
                  <a:pt x="497" y="11823"/>
                  <a:pt x="2607" y="12159"/>
                  <a:pt x="3342" y="12620"/>
                </a:cubicBezTo>
                <a:cubicBezTo>
                  <a:pt x="8211" y="15673"/>
                  <a:pt x="13641" y="17943"/>
                  <a:pt x="19345" y="18625"/>
                </a:cubicBezTo>
                <a:cubicBezTo>
                  <a:pt x="25048" y="19308"/>
                  <a:pt x="31039" y="18322"/>
                  <a:pt x="35920" y="15296"/>
                </a:cubicBezTo>
                <a:cubicBezTo>
                  <a:pt x="42717" y="11078"/>
                  <a:pt x="47310" y="3106"/>
                  <a:pt x="55096" y="1271"/>
                </a:cubicBezTo>
                <a:cubicBezTo>
                  <a:pt x="60468" y="1"/>
                  <a:pt x="66206" y="2130"/>
                  <a:pt x="70462" y="5646"/>
                </a:cubicBezTo>
                <a:cubicBezTo>
                  <a:pt x="74720" y="9164"/>
                  <a:pt x="77737" y="13926"/>
                  <a:pt x="80520" y="18695"/>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rot="1589174">
            <a:off x="-201025" y="4806166"/>
            <a:ext cx="3413726" cy="808709"/>
          </a:xfrm>
          <a:custGeom>
            <a:rect b="b" l="l" r="r" t="t"/>
            <a:pathLst>
              <a:path extrusionOk="0" fill="none" h="12284" w="51855">
                <a:moveTo>
                  <a:pt x="0" y="12283"/>
                </a:moveTo>
                <a:cubicBezTo>
                  <a:pt x="5559" y="12146"/>
                  <a:pt x="10944" y="8944"/>
                  <a:pt x="13721" y="4128"/>
                </a:cubicBezTo>
                <a:cubicBezTo>
                  <a:pt x="14158" y="3369"/>
                  <a:pt x="14544" y="2510"/>
                  <a:pt x="14402" y="1646"/>
                </a:cubicBezTo>
                <a:cubicBezTo>
                  <a:pt x="14260" y="781"/>
                  <a:pt x="13369" y="1"/>
                  <a:pt x="12541" y="281"/>
                </a:cubicBezTo>
                <a:cubicBezTo>
                  <a:pt x="11338" y="688"/>
                  <a:pt x="11608" y="2522"/>
                  <a:pt x="12396" y="3518"/>
                </a:cubicBezTo>
                <a:cubicBezTo>
                  <a:pt x="14967" y="6770"/>
                  <a:pt x="19720" y="7060"/>
                  <a:pt x="23864" y="6935"/>
                </a:cubicBezTo>
                <a:cubicBezTo>
                  <a:pt x="33257" y="6651"/>
                  <a:pt x="42615" y="5648"/>
                  <a:pt x="51854" y="3932"/>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 name="Google Shape;40;p7"/>
          <p:cNvSpPr txBox="1"/>
          <p:nvPr>
            <p:ph idx="1" type="body"/>
          </p:nvPr>
        </p:nvSpPr>
        <p:spPr>
          <a:xfrm>
            <a:off x="1092450" y="1474575"/>
            <a:ext cx="3322200" cy="31338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rgbClr val="595959"/>
              </a:buClr>
              <a:buSzPts val="1000"/>
              <a:buFont typeface="Anaheim"/>
              <a:buChar char="●"/>
              <a:defRPr sz="1400">
                <a:solidFill>
                  <a:srgbClr val="434343"/>
                </a:solidFill>
              </a:defRPr>
            </a:lvl1pPr>
            <a:lvl2pPr indent="-317500" lvl="1" marL="914400" rtl="0">
              <a:lnSpc>
                <a:spcPct val="115000"/>
              </a:lnSpc>
              <a:spcBef>
                <a:spcPts val="0"/>
              </a:spcBef>
              <a:spcAft>
                <a:spcPts val="0"/>
              </a:spcAft>
              <a:buClr>
                <a:srgbClr val="595959"/>
              </a:buClr>
              <a:buSzPts val="1400"/>
              <a:buFont typeface="Anaheim"/>
              <a:buChar char="○"/>
              <a:defRPr>
                <a:solidFill>
                  <a:srgbClr val="434343"/>
                </a:solidFill>
              </a:defRPr>
            </a:lvl2pPr>
            <a:lvl3pPr indent="-317500" lvl="2" marL="1371600" rtl="0">
              <a:lnSpc>
                <a:spcPct val="115000"/>
              </a:lnSpc>
              <a:spcBef>
                <a:spcPts val="0"/>
              </a:spcBef>
              <a:spcAft>
                <a:spcPts val="0"/>
              </a:spcAft>
              <a:buClr>
                <a:srgbClr val="595959"/>
              </a:buClr>
              <a:buSzPts val="1400"/>
              <a:buFont typeface="Anaheim"/>
              <a:buChar char="■"/>
              <a:defRPr>
                <a:solidFill>
                  <a:srgbClr val="434343"/>
                </a:solidFill>
              </a:defRPr>
            </a:lvl3pPr>
            <a:lvl4pPr indent="-317500" lvl="3" marL="1828800" rtl="0">
              <a:lnSpc>
                <a:spcPct val="115000"/>
              </a:lnSpc>
              <a:spcBef>
                <a:spcPts val="0"/>
              </a:spcBef>
              <a:spcAft>
                <a:spcPts val="0"/>
              </a:spcAft>
              <a:buClr>
                <a:srgbClr val="595959"/>
              </a:buClr>
              <a:buSzPts val="1400"/>
              <a:buFont typeface="Anaheim"/>
              <a:buChar char="●"/>
              <a:defRPr>
                <a:solidFill>
                  <a:srgbClr val="434343"/>
                </a:solidFill>
              </a:defRPr>
            </a:lvl4pPr>
            <a:lvl5pPr indent="-317500" lvl="4" marL="2286000" rtl="0">
              <a:lnSpc>
                <a:spcPct val="115000"/>
              </a:lnSpc>
              <a:spcBef>
                <a:spcPts val="0"/>
              </a:spcBef>
              <a:spcAft>
                <a:spcPts val="0"/>
              </a:spcAft>
              <a:buClr>
                <a:srgbClr val="595959"/>
              </a:buClr>
              <a:buSzPts val="1400"/>
              <a:buFont typeface="Anaheim"/>
              <a:buChar char="○"/>
              <a:defRPr>
                <a:solidFill>
                  <a:srgbClr val="434343"/>
                </a:solidFill>
              </a:defRPr>
            </a:lvl5pPr>
            <a:lvl6pPr indent="-317500" lvl="5" marL="2743200" rtl="0">
              <a:lnSpc>
                <a:spcPct val="115000"/>
              </a:lnSpc>
              <a:spcBef>
                <a:spcPts val="0"/>
              </a:spcBef>
              <a:spcAft>
                <a:spcPts val="0"/>
              </a:spcAft>
              <a:buClr>
                <a:srgbClr val="595959"/>
              </a:buClr>
              <a:buSzPts val="1400"/>
              <a:buFont typeface="Anaheim"/>
              <a:buChar char="■"/>
              <a:defRPr>
                <a:solidFill>
                  <a:srgbClr val="434343"/>
                </a:solidFill>
              </a:defRPr>
            </a:lvl6pPr>
            <a:lvl7pPr indent="-317500" lvl="6" marL="3200400" rtl="0">
              <a:lnSpc>
                <a:spcPct val="115000"/>
              </a:lnSpc>
              <a:spcBef>
                <a:spcPts val="0"/>
              </a:spcBef>
              <a:spcAft>
                <a:spcPts val="0"/>
              </a:spcAft>
              <a:buClr>
                <a:srgbClr val="595959"/>
              </a:buClr>
              <a:buSzPts val="1400"/>
              <a:buFont typeface="Anaheim"/>
              <a:buChar char="●"/>
              <a:defRPr>
                <a:solidFill>
                  <a:srgbClr val="434343"/>
                </a:solidFill>
              </a:defRPr>
            </a:lvl7pPr>
            <a:lvl8pPr indent="-317500" lvl="7" marL="3657600" rtl="0">
              <a:lnSpc>
                <a:spcPct val="115000"/>
              </a:lnSpc>
              <a:spcBef>
                <a:spcPts val="0"/>
              </a:spcBef>
              <a:spcAft>
                <a:spcPts val="0"/>
              </a:spcAft>
              <a:buClr>
                <a:srgbClr val="595959"/>
              </a:buClr>
              <a:buSzPts val="1400"/>
              <a:buFont typeface="Anaheim"/>
              <a:buChar char="○"/>
              <a:defRPr>
                <a:solidFill>
                  <a:srgbClr val="434343"/>
                </a:solidFill>
              </a:defRPr>
            </a:lvl8pPr>
            <a:lvl9pPr indent="-317500" lvl="8" marL="4114800" rtl="0">
              <a:lnSpc>
                <a:spcPct val="115000"/>
              </a:lnSpc>
              <a:spcBef>
                <a:spcPts val="0"/>
              </a:spcBef>
              <a:spcAft>
                <a:spcPts val="0"/>
              </a:spcAft>
              <a:buClr>
                <a:srgbClr val="595959"/>
              </a:buClr>
              <a:buSzPts val="1400"/>
              <a:buFont typeface="Anaheim"/>
              <a:buChar char="■"/>
              <a:defRPr>
                <a:solidFill>
                  <a:srgbClr val="434343"/>
                </a:solidFill>
              </a:defRPr>
            </a:lvl9pPr>
          </a:lstStyle>
          <a:p/>
        </p:txBody>
      </p:sp>
      <p:sp>
        <p:nvSpPr>
          <p:cNvPr id="41" name="Google Shape;41;p7"/>
          <p:cNvSpPr/>
          <p:nvPr/>
        </p:nvSpPr>
        <p:spPr>
          <a:xfrm rot="550408">
            <a:off x="-9426" y="4164951"/>
            <a:ext cx="2633069" cy="1150965"/>
          </a:xfrm>
          <a:custGeom>
            <a:rect b="b" l="l" r="r" t="t"/>
            <a:pathLst>
              <a:path extrusionOk="0" fill="none" h="28637" w="65513">
                <a:moveTo>
                  <a:pt x="1" y="21861"/>
                </a:moveTo>
                <a:cubicBezTo>
                  <a:pt x="7132" y="18569"/>
                  <a:pt x="12454" y="11619"/>
                  <a:pt x="13772" y="3876"/>
                </a:cubicBezTo>
                <a:cubicBezTo>
                  <a:pt x="13985" y="2620"/>
                  <a:pt x="13952" y="1045"/>
                  <a:pt x="12837" y="433"/>
                </a:cubicBezTo>
                <a:cubicBezTo>
                  <a:pt x="12048" y="1"/>
                  <a:pt x="11009" y="303"/>
                  <a:pt x="10380" y="944"/>
                </a:cubicBezTo>
                <a:cubicBezTo>
                  <a:pt x="9749" y="1584"/>
                  <a:pt x="9460" y="2486"/>
                  <a:pt x="9314" y="3372"/>
                </a:cubicBezTo>
                <a:cubicBezTo>
                  <a:pt x="8653" y="7336"/>
                  <a:pt x="10487" y="11408"/>
                  <a:pt x="13293" y="14284"/>
                </a:cubicBezTo>
                <a:cubicBezTo>
                  <a:pt x="16100" y="17161"/>
                  <a:pt x="19778" y="19014"/>
                  <a:pt x="23479" y="20576"/>
                </a:cubicBezTo>
                <a:cubicBezTo>
                  <a:pt x="36692" y="26149"/>
                  <a:pt x="51197" y="28636"/>
                  <a:pt x="65513" y="27781"/>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p:nvPr/>
        </p:nvSpPr>
        <p:spPr>
          <a:xfrm rot="-4732451">
            <a:off x="7346477" y="3667322"/>
            <a:ext cx="1941762" cy="1682632"/>
          </a:xfrm>
          <a:custGeom>
            <a:rect b="b" l="l" r="r" t="t"/>
            <a:pathLst>
              <a:path extrusionOk="0" fill="none" h="54869" w="63319">
                <a:moveTo>
                  <a:pt x="1" y="1"/>
                </a:moveTo>
                <a:cubicBezTo>
                  <a:pt x="20" y="4816"/>
                  <a:pt x="2598" y="9304"/>
                  <a:pt x="5882" y="12826"/>
                </a:cubicBezTo>
                <a:cubicBezTo>
                  <a:pt x="9165" y="16346"/>
                  <a:pt x="13163" y="19109"/>
                  <a:pt x="16844" y="22211"/>
                </a:cubicBezTo>
                <a:cubicBezTo>
                  <a:pt x="20527" y="25315"/>
                  <a:pt x="24001" y="28912"/>
                  <a:pt x="25717" y="33412"/>
                </a:cubicBezTo>
                <a:cubicBezTo>
                  <a:pt x="27435" y="37910"/>
                  <a:pt x="27042" y="43478"/>
                  <a:pt x="23698" y="46943"/>
                </a:cubicBezTo>
                <a:cubicBezTo>
                  <a:pt x="22839" y="47833"/>
                  <a:pt x="21353" y="48552"/>
                  <a:pt x="20454" y="47704"/>
                </a:cubicBezTo>
                <a:cubicBezTo>
                  <a:pt x="19565" y="46865"/>
                  <a:pt x="20156" y="45387"/>
                  <a:pt x="20809" y="44352"/>
                </a:cubicBezTo>
                <a:cubicBezTo>
                  <a:pt x="22360" y="41901"/>
                  <a:pt x="24082" y="39455"/>
                  <a:pt x="26509" y="37867"/>
                </a:cubicBezTo>
                <a:cubicBezTo>
                  <a:pt x="28936" y="36279"/>
                  <a:pt x="32232" y="35710"/>
                  <a:pt x="34745" y="37159"/>
                </a:cubicBezTo>
                <a:cubicBezTo>
                  <a:pt x="36787" y="38337"/>
                  <a:pt x="37957" y="40586"/>
                  <a:pt x="38762" y="42802"/>
                </a:cubicBezTo>
                <a:cubicBezTo>
                  <a:pt x="39566" y="45019"/>
                  <a:pt x="40137" y="47364"/>
                  <a:pt x="41455" y="49320"/>
                </a:cubicBezTo>
                <a:cubicBezTo>
                  <a:pt x="43662" y="52589"/>
                  <a:pt x="47685" y="54261"/>
                  <a:pt x="51620" y="54566"/>
                </a:cubicBezTo>
                <a:cubicBezTo>
                  <a:pt x="55553" y="54868"/>
                  <a:pt x="59471" y="53991"/>
                  <a:pt x="63319" y="53119"/>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8"/>
          <p:cNvSpPr/>
          <p:nvPr/>
        </p:nvSpPr>
        <p:spPr>
          <a:xfrm flipH="1" rot="-571195">
            <a:off x="-587556" y="-297950"/>
            <a:ext cx="6134791" cy="1830720"/>
          </a:xfrm>
          <a:custGeom>
            <a:rect b="b" l="l" r="r" t="t"/>
            <a:pathLst>
              <a:path extrusionOk="0" fill="none" h="46156" w="154670">
                <a:moveTo>
                  <a:pt x="154670" y="6197"/>
                </a:moveTo>
                <a:cubicBezTo>
                  <a:pt x="150891" y="3710"/>
                  <a:pt x="147158" y="715"/>
                  <a:pt x="142669" y="166"/>
                </a:cubicBezTo>
                <a:cubicBezTo>
                  <a:pt x="141313" y="1"/>
                  <a:pt x="139890" y="80"/>
                  <a:pt x="138661" y="676"/>
                </a:cubicBezTo>
                <a:cubicBezTo>
                  <a:pt x="132992" y="3428"/>
                  <a:pt x="134341" y="11823"/>
                  <a:pt x="135191" y="16816"/>
                </a:cubicBezTo>
                <a:cubicBezTo>
                  <a:pt x="136138" y="22385"/>
                  <a:pt x="138365" y="29727"/>
                  <a:pt x="133933" y="34393"/>
                </a:cubicBezTo>
                <a:cubicBezTo>
                  <a:pt x="122753" y="46155"/>
                  <a:pt x="105697" y="35574"/>
                  <a:pt x="96696" y="26671"/>
                </a:cubicBezTo>
                <a:cubicBezTo>
                  <a:pt x="90710" y="20750"/>
                  <a:pt x="85411" y="13570"/>
                  <a:pt x="78272" y="8944"/>
                </a:cubicBezTo>
                <a:cubicBezTo>
                  <a:pt x="70963" y="4206"/>
                  <a:pt x="60764" y="2285"/>
                  <a:pt x="52599" y="5892"/>
                </a:cubicBezTo>
                <a:cubicBezTo>
                  <a:pt x="45119" y="9193"/>
                  <a:pt x="42624" y="18112"/>
                  <a:pt x="36271" y="22814"/>
                </a:cubicBezTo>
                <a:cubicBezTo>
                  <a:pt x="31478" y="26359"/>
                  <a:pt x="24623" y="27268"/>
                  <a:pt x="19670" y="23471"/>
                </a:cubicBezTo>
                <a:cubicBezTo>
                  <a:pt x="15529" y="20291"/>
                  <a:pt x="14047" y="14888"/>
                  <a:pt x="9705" y="11883"/>
                </a:cubicBezTo>
                <a:cubicBezTo>
                  <a:pt x="6872" y="9921"/>
                  <a:pt x="2860" y="9262"/>
                  <a:pt x="0" y="11188"/>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txBox="1"/>
          <p:nvPr>
            <p:ph type="title"/>
          </p:nvPr>
        </p:nvSpPr>
        <p:spPr>
          <a:xfrm>
            <a:off x="1661775" y="1360650"/>
            <a:ext cx="5820600" cy="24222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46" name="Google Shape;46;p8"/>
          <p:cNvSpPr/>
          <p:nvPr/>
        </p:nvSpPr>
        <p:spPr>
          <a:xfrm rot="2883161">
            <a:off x="-703165" y="3743366"/>
            <a:ext cx="3152877" cy="1158327"/>
          </a:xfrm>
          <a:custGeom>
            <a:rect b="b" l="l" r="r" t="t"/>
            <a:pathLst>
              <a:path extrusionOk="0" h="21174" w="57634">
                <a:moveTo>
                  <a:pt x="35493" y="189"/>
                </a:moveTo>
                <a:cubicBezTo>
                  <a:pt x="36190" y="189"/>
                  <a:pt x="36890" y="538"/>
                  <a:pt x="37394" y="1038"/>
                </a:cubicBezTo>
                <a:cubicBezTo>
                  <a:pt x="38256" y="1896"/>
                  <a:pt x="38493" y="3089"/>
                  <a:pt x="38069" y="4224"/>
                </a:cubicBezTo>
                <a:cubicBezTo>
                  <a:pt x="37785" y="4980"/>
                  <a:pt x="37262" y="5623"/>
                  <a:pt x="36628" y="6125"/>
                </a:cubicBezTo>
                <a:lnTo>
                  <a:pt x="36628" y="6125"/>
                </a:lnTo>
                <a:cubicBezTo>
                  <a:pt x="36218" y="6021"/>
                  <a:pt x="35819" y="5878"/>
                  <a:pt x="35441" y="5681"/>
                </a:cubicBezTo>
                <a:cubicBezTo>
                  <a:pt x="34432" y="5156"/>
                  <a:pt x="33736" y="4270"/>
                  <a:pt x="33520" y="3147"/>
                </a:cubicBezTo>
                <a:cubicBezTo>
                  <a:pt x="33334" y="2174"/>
                  <a:pt x="33566" y="1051"/>
                  <a:pt x="34451" y="489"/>
                </a:cubicBezTo>
                <a:cubicBezTo>
                  <a:pt x="34780" y="281"/>
                  <a:pt x="35136" y="189"/>
                  <a:pt x="35493" y="189"/>
                </a:cubicBezTo>
                <a:close/>
                <a:moveTo>
                  <a:pt x="35508" y="1"/>
                </a:moveTo>
                <a:cubicBezTo>
                  <a:pt x="35360" y="1"/>
                  <a:pt x="35211" y="15"/>
                  <a:pt x="35063" y="46"/>
                </a:cubicBezTo>
                <a:cubicBezTo>
                  <a:pt x="34135" y="237"/>
                  <a:pt x="33490" y="1032"/>
                  <a:pt x="33331" y="1942"/>
                </a:cubicBezTo>
                <a:cubicBezTo>
                  <a:pt x="33162" y="2907"/>
                  <a:pt x="33438" y="3950"/>
                  <a:pt x="34014" y="4738"/>
                </a:cubicBezTo>
                <a:cubicBezTo>
                  <a:pt x="34593" y="5531"/>
                  <a:pt x="35497" y="6009"/>
                  <a:pt x="36434" y="6271"/>
                </a:cubicBezTo>
                <a:lnTo>
                  <a:pt x="36434" y="6271"/>
                </a:lnTo>
                <a:cubicBezTo>
                  <a:pt x="36150" y="6477"/>
                  <a:pt x="35848" y="6655"/>
                  <a:pt x="35537" y="6804"/>
                </a:cubicBezTo>
                <a:cubicBezTo>
                  <a:pt x="34359" y="7370"/>
                  <a:pt x="33094" y="7523"/>
                  <a:pt x="31804" y="7523"/>
                </a:cubicBezTo>
                <a:cubicBezTo>
                  <a:pt x="30273" y="7523"/>
                  <a:pt x="28708" y="7307"/>
                  <a:pt x="27210" y="7307"/>
                </a:cubicBezTo>
                <a:cubicBezTo>
                  <a:pt x="27046" y="7307"/>
                  <a:pt x="26883" y="7309"/>
                  <a:pt x="26721" y="7315"/>
                </a:cubicBezTo>
                <a:cubicBezTo>
                  <a:pt x="25370" y="7364"/>
                  <a:pt x="24024" y="7624"/>
                  <a:pt x="22840" y="8301"/>
                </a:cubicBezTo>
                <a:cubicBezTo>
                  <a:pt x="21840" y="8873"/>
                  <a:pt x="20993" y="9671"/>
                  <a:pt x="20195" y="10493"/>
                </a:cubicBezTo>
                <a:cubicBezTo>
                  <a:pt x="19389" y="11324"/>
                  <a:pt x="18621" y="12196"/>
                  <a:pt x="17751" y="12960"/>
                </a:cubicBezTo>
                <a:cubicBezTo>
                  <a:pt x="16751" y="13833"/>
                  <a:pt x="15626" y="14475"/>
                  <a:pt x="14333" y="14802"/>
                </a:cubicBezTo>
                <a:cubicBezTo>
                  <a:pt x="13060" y="15123"/>
                  <a:pt x="11763" y="15177"/>
                  <a:pt x="10461" y="15177"/>
                </a:cubicBezTo>
                <a:cubicBezTo>
                  <a:pt x="9804" y="15177"/>
                  <a:pt x="9145" y="15163"/>
                  <a:pt x="8487" y="15163"/>
                </a:cubicBezTo>
                <a:cubicBezTo>
                  <a:pt x="7564" y="15163"/>
                  <a:pt x="6642" y="15190"/>
                  <a:pt x="5728" y="15321"/>
                </a:cubicBezTo>
                <a:cubicBezTo>
                  <a:pt x="4418" y="15508"/>
                  <a:pt x="3123" y="15917"/>
                  <a:pt x="2066" y="16738"/>
                </a:cubicBezTo>
                <a:cubicBezTo>
                  <a:pt x="1164" y="17439"/>
                  <a:pt x="426" y="18410"/>
                  <a:pt x="148" y="19531"/>
                </a:cubicBezTo>
                <a:cubicBezTo>
                  <a:pt x="19" y="20055"/>
                  <a:pt x="3" y="20599"/>
                  <a:pt x="103" y="21128"/>
                </a:cubicBezTo>
                <a:cubicBezTo>
                  <a:pt x="108" y="21160"/>
                  <a:pt x="131" y="21174"/>
                  <a:pt x="155" y="21174"/>
                </a:cubicBezTo>
                <a:cubicBezTo>
                  <a:pt x="192" y="21174"/>
                  <a:pt x="233" y="21142"/>
                  <a:pt x="226" y="21094"/>
                </a:cubicBezTo>
                <a:lnTo>
                  <a:pt x="224" y="21093"/>
                </a:lnTo>
                <a:cubicBezTo>
                  <a:pt x="0" y="19733"/>
                  <a:pt x="592" y="18416"/>
                  <a:pt x="1524" y="17447"/>
                </a:cubicBezTo>
                <a:cubicBezTo>
                  <a:pt x="2516" y="16412"/>
                  <a:pt x="3829" y="15847"/>
                  <a:pt x="5220" y="15579"/>
                </a:cubicBezTo>
                <a:cubicBezTo>
                  <a:pt x="6299" y="15372"/>
                  <a:pt x="7390" y="15332"/>
                  <a:pt x="8484" y="15332"/>
                </a:cubicBezTo>
                <a:cubicBezTo>
                  <a:pt x="9178" y="15332"/>
                  <a:pt x="9872" y="15348"/>
                  <a:pt x="10565" y="15348"/>
                </a:cubicBezTo>
                <a:cubicBezTo>
                  <a:pt x="11782" y="15348"/>
                  <a:pt x="12994" y="15298"/>
                  <a:pt x="14188" y="15024"/>
                </a:cubicBezTo>
                <a:cubicBezTo>
                  <a:pt x="15473" y="14729"/>
                  <a:pt x="16618" y="14141"/>
                  <a:pt x="17631" y="13302"/>
                </a:cubicBezTo>
                <a:cubicBezTo>
                  <a:pt x="18566" y="12529"/>
                  <a:pt x="19374" y="11618"/>
                  <a:pt x="20214" y="10747"/>
                </a:cubicBezTo>
                <a:cubicBezTo>
                  <a:pt x="21072" y="9854"/>
                  <a:pt x="21982" y="8982"/>
                  <a:pt x="23078" y="8388"/>
                </a:cubicBezTo>
                <a:cubicBezTo>
                  <a:pt x="24374" y="7685"/>
                  <a:pt x="25844" y="7496"/>
                  <a:pt x="27300" y="7496"/>
                </a:cubicBezTo>
                <a:cubicBezTo>
                  <a:pt x="27349" y="7496"/>
                  <a:pt x="27397" y="7496"/>
                  <a:pt x="27445" y="7497"/>
                </a:cubicBezTo>
                <a:cubicBezTo>
                  <a:pt x="28855" y="7508"/>
                  <a:pt x="30352" y="7697"/>
                  <a:pt x="31818" y="7697"/>
                </a:cubicBezTo>
                <a:cubicBezTo>
                  <a:pt x="33334" y="7697"/>
                  <a:pt x="34819" y="7495"/>
                  <a:pt x="36145" y="6689"/>
                </a:cubicBezTo>
                <a:cubicBezTo>
                  <a:pt x="36324" y="6580"/>
                  <a:pt x="36498" y="6461"/>
                  <a:pt x="36666" y="6332"/>
                </a:cubicBezTo>
                <a:lnTo>
                  <a:pt x="36666" y="6332"/>
                </a:lnTo>
                <a:cubicBezTo>
                  <a:pt x="36765" y="6356"/>
                  <a:pt x="36864" y="6378"/>
                  <a:pt x="36963" y="6397"/>
                </a:cubicBezTo>
                <a:cubicBezTo>
                  <a:pt x="37637" y="6530"/>
                  <a:pt x="38323" y="6576"/>
                  <a:pt x="39009" y="6576"/>
                </a:cubicBezTo>
                <a:cubicBezTo>
                  <a:pt x="39717" y="6576"/>
                  <a:pt x="40426" y="6527"/>
                  <a:pt x="41127" y="6476"/>
                </a:cubicBezTo>
                <a:cubicBezTo>
                  <a:pt x="42691" y="6361"/>
                  <a:pt x="44249" y="6192"/>
                  <a:pt x="45803" y="5967"/>
                </a:cubicBezTo>
                <a:cubicBezTo>
                  <a:pt x="48998" y="5505"/>
                  <a:pt x="52155" y="4811"/>
                  <a:pt x="55248" y="3890"/>
                </a:cubicBezTo>
                <a:cubicBezTo>
                  <a:pt x="56013" y="3661"/>
                  <a:pt x="56772" y="3413"/>
                  <a:pt x="57526" y="3153"/>
                </a:cubicBezTo>
                <a:cubicBezTo>
                  <a:pt x="57634" y="3116"/>
                  <a:pt x="57603" y="2957"/>
                  <a:pt x="57506" y="2957"/>
                </a:cubicBezTo>
                <a:cubicBezTo>
                  <a:pt x="57496" y="2957"/>
                  <a:pt x="57485" y="2958"/>
                  <a:pt x="57474" y="2962"/>
                </a:cubicBezTo>
                <a:cubicBezTo>
                  <a:pt x="54512" y="3940"/>
                  <a:pt x="51495" y="4743"/>
                  <a:pt x="48429" y="5317"/>
                </a:cubicBezTo>
                <a:cubicBezTo>
                  <a:pt x="45451" y="5875"/>
                  <a:pt x="42395" y="6295"/>
                  <a:pt x="39360" y="6366"/>
                </a:cubicBezTo>
                <a:cubicBezTo>
                  <a:pt x="39219" y="6369"/>
                  <a:pt x="39076" y="6371"/>
                  <a:pt x="38933" y="6371"/>
                </a:cubicBezTo>
                <a:cubicBezTo>
                  <a:pt x="38240" y="6371"/>
                  <a:pt x="37536" y="6326"/>
                  <a:pt x="36857" y="6179"/>
                </a:cubicBezTo>
                <a:lnTo>
                  <a:pt x="36857" y="6179"/>
                </a:lnTo>
                <a:cubicBezTo>
                  <a:pt x="37530" y="5615"/>
                  <a:pt x="38074" y="4889"/>
                  <a:pt x="38326" y="4047"/>
                </a:cubicBezTo>
                <a:cubicBezTo>
                  <a:pt x="38636" y="3010"/>
                  <a:pt x="38425" y="1953"/>
                  <a:pt x="37726" y="1125"/>
                </a:cubicBezTo>
                <a:cubicBezTo>
                  <a:pt x="37182" y="483"/>
                  <a:pt x="36360" y="1"/>
                  <a:pt x="35508" y="1"/>
                </a:cubicBezTo>
                <a:close/>
              </a:path>
            </a:pathLst>
          </a:custGeom>
          <a:solidFill>
            <a:srgbClr val="1A2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p:nvPr/>
        </p:nvSpPr>
        <p:spPr>
          <a:xfrm rot="-3640384">
            <a:off x="4194814" y="3322846"/>
            <a:ext cx="6291465" cy="2750158"/>
          </a:xfrm>
          <a:custGeom>
            <a:rect b="b" l="l" r="r" t="t"/>
            <a:pathLst>
              <a:path extrusionOk="0" fill="none" h="39067" w="89371">
                <a:moveTo>
                  <a:pt x="0" y="9870"/>
                </a:moveTo>
                <a:cubicBezTo>
                  <a:pt x="147" y="7938"/>
                  <a:pt x="2142" y="5749"/>
                  <a:pt x="3632" y="4632"/>
                </a:cubicBezTo>
                <a:cubicBezTo>
                  <a:pt x="7700" y="1565"/>
                  <a:pt x="11426" y="5378"/>
                  <a:pt x="15544" y="6001"/>
                </a:cubicBezTo>
                <a:cubicBezTo>
                  <a:pt x="19878" y="6659"/>
                  <a:pt x="23042" y="4638"/>
                  <a:pt x="26458" y="2473"/>
                </a:cubicBezTo>
                <a:cubicBezTo>
                  <a:pt x="28535" y="1156"/>
                  <a:pt x="30912" y="0"/>
                  <a:pt x="33498" y="353"/>
                </a:cubicBezTo>
                <a:cubicBezTo>
                  <a:pt x="37275" y="869"/>
                  <a:pt x="39363" y="4074"/>
                  <a:pt x="40773" y="7286"/>
                </a:cubicBezTo>
                <a:cubicBezTo>
                  <a:pt x="42011" y="10105"/>
                  <a:pt x="42560" y="13051"/>
                  <a:pt x="44014" y="15636"/>
                </a:cubicBezTo>
                <a:cubicBezTo>
                  <a:pt x="45260" y="17836"/>
                  <a:pt x="47028" y="19717"/>
                  <a:pt x="49274" y="21154"/>
                </a:cubicBezTo>
                <a:cubicBezTo>
                  <a:pt x="50813" y="22140"/>
                  <a:pt x="53485" y="23795"/>
                  <a:pt x="55187" y="23904"/>
                </a:cubicBezTo>
                <a:cubicBezTo>
                  <a:pt x="56970" y="24018"/>
                  <a:pt x="58846" y="24051"/>
                  <a:pt x="60361" y="23105"/>
                </a:cubicBezTo>
                <a:cubicBezTo>
                  <a:pt x="61875" y="22158"/>
                  <a:pt x="62921" y="20313"/>
                  <a:pt x="62523" y="18572"/>
                </a:cubicBezTo>
                <a:cubicBezTo>
                  <a:pt x="62126" y="16829"/>
                  <a:pt x="59992" y="15583"/>
                  <a:pt x="58413" y="16421"/>
                </a:cubicBezTo>
                <a:cubicBezTo>
                  <a:pt x="57661" y="16820"/>
                  <a:pt x="57156" y="17582"/>
                  <a:pt x="56862" y="18381"/>
                </a:cubicBezTo>
                <a:cubicBezTo>
                  <a:pt x="55972" y="20799"/>
                  <a:pt x="56822" y="23590"/>
                  <a:pt x="58431" y="25603"/>
                </a:cubicBezTo>
                <a:cubicBezTo>
                  <a:pt x="60038" y="27615"/>
                  <a:pt x="62299" y="28986"/>
                  <a:pt x="64561" y="30216"/>
                </a:cubicBezTo>
                <a:cubicBezTo>
                  <a:pt x="72309" y="34425"/>
                  <a:pt x="80695" y="37493"/>
                  <a:pt x="89371" y="39067"/>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rot="-9410632">
            <a:off x="5789154" y="-609071"/>
            <a:ext cx="4176009" cy="1719870"/>
          </a:xfrm>
          <a:custGeom>
            <a:rect b="b" l="l" r="r" t="t"/>
            <a:pathLst>
              <a:path extrusionOk="0" fill="none" h="36632" w="88946">
                <a:moveTo>
                  <a:pt x="88946" y="36631"/>
                </a:moveTo>
                <a:cubicBezTo>
                  <a:pt x="88413" y="36001"/>
                  <a:pt x="87762" y="35567"/>
                  <a:pt x="87184" y="35753"/>
                </a:cubicBezTo>
                <a:cubicBezTo>
                  <a:pt x="78343" y="34166"/>
                  <a:pt x="70283" y="28657"/>
                  <a:pt x="65593" y="20995"/>
                </a:cubicBezTo>
                <a:cubicBezTo>
                  <a:pt x="62869" y="16546"/>
                  <a:pt x="61227" y="11421"/>
                  <a:pt x="57902" y="7400"/>
                </a:cubicBezTo>
                <a:cubicBezTo>
                  <a:pt x="55258" y="4201"/>
                  <a:pt x="51580" y="1836"/>
                  <a:pt x="47532" y="919"/>
                </a:cubicBezTo>
                <a:cubicBezTo>
                  <a:pt x="43484" y="0"/>
                  <a:pt x="39089" y="568"/>
                  <a:pt x="35483" y="2626"/>
                </a:cubicBezTo>
                <a:cubicBezTo>
                  <a:pt x="30602" y="5414"/>
                  <a:pt x="27568" y="10526"/>
                  <a:pt x="23379" y="14278"/>
                </a:cubicBezTo>
                <a:cubicBezTo>
                  <a:pt x="17150" y="19864"/>
                  <a:pt x="8170" y="22215"/>
                  <a:pt x="0" y="20408"/>
                </a:cubicBezTo>
              </a:path>
            </a:pathLst>
          </a:custGeom>
          <a:noFill/>
          <a:ln cap="flat" cmpd="sng" w="9525">
            <a:solidFill>
              <a:schemeClr val="dk1"/>
            </a:solidFill>
            <a:prstDash val="solid"/>
            <a:miter lim="23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type="title"/>
          </p:nvPr>
        </p:nvSpPr>
        <p:spPr>
          <a:xfrm>
            <a:off x="1291000" y="1378600"/>
            <a:ext cx="6561900" cy="8418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1" name="Google Shape;51;p9"/>
          <p:cNvSpPr txBox="1"/>
          <p:nvPr>
            <p:ph idx="1" type="subTitle"/>
          </p:nvPr>
        </p:nvSpPr>
        <p:spPr>
          <a:xfrm>
            <a:off x="1951850" y="2359925"/>
            <a:ext cx="5240400" cy="168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 name="Google Shape;52;p9"/>
          <p:cNvSpPr/>
          <p:nvPr/>
        </p:nvSpPr>
        <p:spPr>
          <a:xfrm>
            <a:off x="-2461900" y="2705824"/>
            <a:ext cx="6561842" cy="2868397"/>
          </a:xfrm>
          <a:custGeom>
            <a:rect b="b" l="l" r="r" t="t"/>
            <a:pathLst>
              <a:path extrusionOk="0" fill="none" h="39067" w="89371">
                <a:moveTo>
                  <a:pt x="0" y="9870"/>
                </a:moveTo>
                <a:cubicBezTo>
                  <a:pt x="147" y="7938"/>
                  <a:pt x="2142" y="5749"/>
                  <a:pt x="3632" y="4632"/>
                </a:cubicBezTo>
                <a:cubicBezTo>
                  <a:pt x="7700" y="1565"/>
                  <a:pt x="11426" y="5378"/>
                  <a:pt x="15544" y="6001"/>
                </a:cubicBezTo>
                <a:cubicBezTo>
                  <a:pt x="19878" y="6659"/>
                  <a:pt x="23042" y="4638"/>
                  <a:pt x="26458" y="2473"/>
                </a:cubicBezTo>
                <a:cubicBezTo>
                  <a:pt x="28535" y="1156"/>
                  <a:pt x="30912" y="0"/>
                  <a:pt x="33498" y="353"/>
                </a:cubicBezTo>
                <a:cubicBezTo>
                  <a:pt x="37275" y="869"/>
                  <a:pt x="39363" y="4074"/>
                  <a:pt x="40773" y="7286"/>
                </a:cubicBezTo>
                <a:cubicBezTo>
                  <a:pt x="42011" y="10105"/>
                  <a:pt x="42560" y="13051"/>
                  <a:pt x="44014" y="15636"/>
                </a:cubicBezTo>
                <a:cubicBezTo>
                  <a:pt x="45260" y="17836"/>
                  <a:pt x="47028" y="19717"/>
                  <a:pt x="49274" y="21154"/>
                </a:cubicBezTo>
                <a:cubicBezTo>
                  <a:pt x="50813" y="22140"/>
                  <a:pt x="53485" y="23795"/>
                  <a:pt x="55187" y="23904"/>
                </a:cubicBezTo>
                <a:cubicBezTo>
                  <a:pt x="56970" y="24018"/>
                  <a:pt x="58846" y="24051"/>
                  <a:pt x="60361" y="23105"/>
                </a:cubicBezTo>
                <a:cubicBezTo>
                  <a:pt x="61875" y="22158"/>
                  <a:pt x="62921" y="20313"/>
                  <a:pt x="62523" y="18572"/>
                </a:cubicBezTo>
                <a:cubicBezTo>
                  <a:pt x="62126" y="16829"/>
                  <a:pt x="59992" y="15583"/>
                  <a:pt x="58413" y="16421"/>
                </a:cubicBezTo>
                <a:cubicBezTo>
                  <a:pt x="57661" y="16820"/>
                  <a:pt x="57156" y="17582"/>
                  <a:pt x="56862" y="18381"/>
                </a:cubicBezTo>
                <a:cubicBezTo>
                  <a:pt x="55972" y="20799"/>
                  <a:pt x="56822" y="23590"/>
                  <a:pt x="58431" y="25603"/>
                </a:cubicBezTo>
                <a:cubicBezTo>
                  <a:pt x="60038" y="27615"/>
                  <a:pt x="62299" y="28986"/>
                  <a:pt x="64561" y="30216"/>
                </a:cubicBezTo>
                <a:cubicBezTo>
                  <a:pt x="72309" y="34425"/>
                  <a:pt x="80695" y="37493"/>
                  <a:pt x="89371" y="39067"/>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noFill/>
      </p:bgPr>
    </p:bg>
    <p:spTree>
      <p:nvGrpSpPr>
        <p:cNvPr id="53" name="Shape 53"/>
        <p:cNvGrpSpPr/>
        <p:nvPr/>
      </p:nvGrpSpPr>
      <p:grpSpPr>
        <a:xfrm>
          <a:off x="0" y="0"/>
          <a:ext cx="0" cy="0"/>
          <a:chOff x="0" y="0"/>
          <a:chExt cx="0" cy="0"/>
        </a:xfrm>
      </p:grpSpPr>
      <p:sp>
        <p:nvSpPr>
          <p:cNvPr id="54" name="Google Shape;54;p10"/>
          <p:cNvSpPr/>
          <p:nvPr/>
        </p:nvSpPr>
        <p:spPr>
          <a:xfrm>
            <a:off x="200" y="6575"/>
            <a:ext cx="9144000" cy="5143500"/>
          </a:xfrm>
          <a:prstGeom prst="rect">
            <a:avLst/>
          </a:prstGeom>
          <a:solidFill>
            <a:srgbClr val="F3EEE8">
              <a:alpha val="32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type="title"/>
          </p:nvPr>
        </p:nvSpPr>
        <p:spPr>
          <a:xfrm>
            <a:off x="1230325" y="3551700"/>
            <a:ext cx="6683400" cy="10569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36" Type="http://schemas.openxmlformats.org/officeDocument/2006/relationships/theme" Target="../theme/theme2.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1pPr>
            <a:lvl2pPr lvl="1"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2pPr>
            <a:lvl3pPr lvl="2"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3pPr>
            <a:lvl4pPr lvl="3"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4pPr>
            <a:lvl5pPr lvl="4"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5pPr>
            <a:lvl6pPr lvl="5"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6pPr>
            <a:lvl7pPr lvl="6"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7pPr>
            <a:lvl8pPr lvl="7"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8pPr>
            <a:lvl9pPr lvl="8" rtl="0" algn="ctr">
              <a:spcBef>
                <a:spcPts val="0"/>
              </a:spcBef>
              <a:spcAft>
                <a:spcPts val="0"/>
              </a:spcAft>
              <a:buClr>
                <a:schemeClr val="dk1"/>
              </a:buClr>
              <a:buSzPts val="3500"/>
              <a:buFont typeface="Source Serif Pro"/>
              <a:buNone/>
              <a:defRPr sz="3500">
                <a:solidFill>
                  <a:schemeClr val="dk1"/>
                </a:solidFill>
                <a:latin typeface="Source Serif Pro"/>
                <a:ea typeface="Source Serif Pro"/>
                <a:cs typeface="Source Serif Pro"/>
                <a:sym typeface="Source Serif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1pPr>
            <a:lvl2pPr indent="-317500" lvl="1" marL="9144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2pPr>
            <a:lvl3pPr indent="-317500" lvl="2" marL="13716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3pPr>
            <a:lvl4pPr indent="-317500" lvl="3" marL="18288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4pPr>
            <a:lvl5pPr indent="-317500" lvl="4" marL="22860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5pPr>
            <a:lvl6pPr indent="-317500" lvl="5" marL="27432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6pPr>
            <a:lvl7pPr indent="-317500" lvl="6" marL="32004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7pPr>
            <a:lvl8pPr indent="-317500" lvl="7" marL="36576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8pPr>
            <a:lvl9pPr indent="-317500" lvl="8" marL="4114800">
              <a:lnSpc>
                <a:spcPct val="115000"/>
              </a:lnSpc>
              <a:spcBef>
                <a:spcPts val="1600"/>
              </a:spcBef>
              <a:spcAft>
                <a:spcPts val="1600"/>
              </a:spcAft>
              <a:buClr>
                <a:schemeClr val="dk1"/>
              </a:buClr>
              <a:buSzPts val="1400"/>
              <a:buFont typeface="Mulish"/>
              <a:buChar char="■"/>
              <a:defRPr>
                <a:solidFill>
                  <a:schemeClr val="dk1"/>
                </a:solidFill>
                <a:latin typeface="Mulish"/>
                <a:ea typeface="Mulish"/>
                <a:cs typeface="Mulish"/>
                <a:sym typeface="Mulish"/>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ph type="ctrTitle"/>
          </p:nvPr>
        </p:nvSpPr>
        <p:spPr>
          <a:xfrm>
            <a:off x="846150" y="1275950"/>
            <a:ext cx="7545300" cy="25071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sz="7000"/>
              <a:t>BetterBites</a:t>
            </a:r>
            <a:endParaRPr sz="7000"/>
          </a:p>
          <a:p>
            <a:pPr indent="0" lvl="0" marL="0" rtl="0" algn="ctr">
              <a:spcBef>
                <a:spcPts val="0"/>
              </a:spcBef>
              <a:spcAft>
                <a:spcPts val="0"/>
              </a:spcAft>
              <a:buNone/>
            </a:pPr>
            <a:r>
              <a:rPr lang="en" sz="2800"/>
              <a:t>s</a:t>
            </a:r>
            <a:r>
              <a:rPr lang="en" sz="2800"/>
              <a:t>nack smarter. feel better.</a:t>
            </a:r>
            <a:endParaRPr sz="2800"/>
          </a:p>
          <a:p>
            <a:pPr indent="0" lvl="0" marL="0" rtl="0" algn="ctr">
              <a:spcBef>
                <a:spcPts val="0"/>
              </a:spcBef>
              <a:spcAft>
                <a:spcPts val="0"/>
              </a:spcAft>
              <a:buNone/>
            </a:pPr>
            <a:r>
              <a:t/>
            </a:r>
            <a:endParaRPr sz="2800"/>
          </a:p>
          <a:p>
            <a:pPr indent="0" lvl="0" marL="0" rtl="0" algn="l">
              <a:spcBef>
                <a:spcPts val="0"/>
              </a:spcBef>
              <a:spcAft>
                <a:spcPts val="0"/>
              </a:spcAft>
              <a:buNone/>
            </a:pPr>
            <a:r>
              <a:t/>
            </a:r>
            <a:endParaRPr sz="2000"/>
          </a:p>
        </p:txBody>
      </p:sp>
      <p:sp>
        <p:nvSpPr>
          <p:cNvPr id="228" name="Google Shape;228;p36"/>
          <p:cNvSpPr txBox="1"/>
          <p:nvPr>
            <p:ph idx="1" type="subTitle"/>
          </p:nvPr>
        </p:nvSpPr>
        <p:spPr>
          <a:xfrm>
            <a:off x="2392500" y="3373550"/>
            <a:ext cx="4359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t>Tanner Nott, Rebekah Roberts, &amp; Anna Wagoner</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type="ctrTitle"/>
          </p:nvPr>
        </p:nvSpPr>
        <p:spPr>
          <a:xfrm>
            <a:off x="2429950" y="669825"/>
            <a:ext cx="4284000" cy="99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334" name="Google Shape;334;p45"/>
          <p:cNvSpPr txBox="1"/>
          <p:nvPr>
            <p:ph idx="1" type="subTitle"/>
          </p:nvPr>
        </p:nvSpPr>
        <p:spPr>
          <a:xfrm>
            <a:off x="2425075" y="1785425"/>
            <a:ext cx="4293900" cy="113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a:t>
            </a:r>
            <a:r>
              <a:rPr lang="en"/>
              <a:t>uestions?</a:t>
            </a:r>
            <a:endParaRPr/>
          </a:p>
          <a:p>
            <a:pPr indent="0" lvl="0" marL="0" rtl="0" algn="ctr">
              <a:spcBef>
                <a:spcPts val="0"/>
              </a:spcBef>
              <a:spcAft>
                <a:spcPts val="0"/>
              </a:spcAft>
              <a:buNone/>
            </a:pPr>
            <a:r>
              <a:rPr lang="en"/>
              <a:t>hello@bedtimebites.com</a:t>
            </a:r>
            <a:endParaRPr/>
          </a:p>
          <a:p>
            <a:pPr indent="0" lvl="0" marL="0" rtl="0" algn="ctr">
              <a:spcBef>
                <a:spcPts val="0"/>
              </a:spcBef>
              <a:spcAft>
                <a:spcPts val="0"/>
              </a:spcAft>
              <a:buNone/>
            </a:pPr>
            <a:r>
              <a:rPr lang="en"/>
              <a:t>bedtimebites.com</a:t>
            </a:r>
            <a:endParaRPr/>
          </a:p>
        </p:txBody>
      </p:sp>
      <p:sp>
        <p:nvSpPr>
          <p:cNvPr id="335" name="Google Shape;335;p45"/>
          <p:cNvSpPr/>
          <p:nvPr/>
        </p:nvSpPr>
        <p:spPr>
          <a:xfrm rot="7863976">
            <a:off x="-1796505" y="1428404"/>
            <a:ext cx="5023233" cy="1697368"/>
          </a:xfrm>
          <a:custGeom>
            <a:rect b="b" l="l" r="r" t="t"/>
            <a:pathLst>
              <a:path extrusionOk="0" fill="none" h="37215" w="110135">
                <a:moveTo>
                  <a:pt x="1" y="37214"/>
                </a:moveTo>
                <a:cubicBezTo>
                  <a:pt x="1759" y="31508"/>
                  <a:pt x="6718" y="26906"/>
                  <a:pt x="12539" y="25577"/>
                </a:cubicBezTo>
                <a:cubicBezTo>
                  <a:pt x="18505" y="24214"/>
                  <a:pt x="24768" y="26113"/>
                  <a:pt x="30841" y="25358"/>
                </a:cubicBezTo>
                <a:cubicBezTo>
                  <a:pt x="36514" y="24654"/>
                  <a:pt x="41845" y="21527"/>
                  <a:pt x="45228" y="16920"/>
                </a:cubicBezTo>
                <a:cubicBezTo>
                  <a:pt x="45756" y="16199"/>
                  <a:pt x="46255" y="15403"/>
                  <a:pt x="46311" y="14510"/>
                </a:cubicBezTo>
                <a:cubicBezTo>
                  <a:pt x="46370" y="13619"/>
                  <a:pt x="45838" y="12630"/>
                  <a:pt x="44961" y="12466"/>
                </a:cubicBezTo>
                <a:cubicBezTo>
                  <a:pt x="43719" y="12235"/>
                  <a:pt x="42763" y="13857"/>
                  <a:pt x="43190" y="15048"/>
                </a:cubicBezTo>
                <a:cubicBezTo>
                  <a:pt x="43618" y="16237"/>
                  <a:pt x="44868" y="16923"/>
                  <a:pt x="46084" y="17270"/>
                </a:cubicBezTo>
                <a:cubicBezTo>
                  <a:pt x="50775" y="18616"/>
                  <a:pt x="55741" y="16490"/>
                  <a:pt x="59879" y="13906"/>
                </a:cubicBezTo>
                <a:cubicBezTo>
                  <a:pt x="64018" y="11323"/>
                  <a:pt x="67989" y="8164"/>
                  <a:pt x="72758" y="7134"/>
                </a:cubicBezTo>
                <a:cubicBezTo>
                  <a:pt x="77983" y="6007"/>
                  <a:pt x="83372" y="7604"/>
                  <a:pt x="88715" y="7797"/>
                </a:cubicBezTo>
                <a:cubicBezTo>
                  <a:pt x="96498" y="8077"/>
                  <a:pt x="104351" y="5220"/>
                  <a:pt x="110134" y="1"/>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5"/>
          <p:cNvSpPr/>
          <p:nvPr/>
        </p:nvSpPr>
        <p:spPr>
          <a:xfrm rot="-8509998">
            <a:off x="6197519" y="482208"/>
            <a:ext cx="3000141" cy="1559538"/>
          </a:xfrm>
          <a:custGeom>
            <a:rect b="b" l="l" r="r" t="t"/>
            <a:pathLst>
              <a:path extrusionOk="0" fill="none" h="27392" w="52695">
                <a:moveTo>
                  <a:pt x="0" y="26282"/>
                </a:moveTo>
                <a:cubicBezTo>
                  <a:pt x="9741" y="22937"/>
                  <a:pt x="17618" y="14606"/>
                  <a:pt x="20411" y="4694"/>
                </a:cubicBezTo>
                <a:cubicBezTo>
                  <a:pt x="20766" y="3436"/>
                  <a:pt x="20984" y="1912"/>
                  <a:pt x="20077" y="969"/>
                </a:cubicBezTo>
                <a:cubicBezTo>
                  <a:pt x="19147" y="1"/>
                  <a:pt x="17423" y="244"/>
                  <a:pt x="16465" y="1184"/>
                </a:cubicBezTo>
                <a:cubicBezTo>
                  <a:pt x="15508" y="2125"/>
                  <a:pt x="15175" y="3532"/>
                  <a:pt x="15090" y="4871"/>
                </a:cubicBezTo>
                <a:cubicBezTo>
                  <a:pt x="14773" y="9889"/>
                  <a:pt x="17606" y="14972"/>
                  <a:pt x="22041" y="17343"/>
                </a:cubicBezTo>
                <a:cubicBezTo>
                  <a:pt x="25392" y="19133"/>
                  <a:pt x="29330" y="19394"/>
                  <a:pt x="33129" y="19409"/>
                </a:cubicBezTo>
                <a:cubicBezTo>
                  <a:pt x="36929" y="19421"/>
                  <a:pt x="40796" y="19234"/>
                  <a:pt x="44458" y="20245"/>
                </a:cubicBezTo>
                <a:cubicBezTo>
                  <a:pt x="48121" y="21254"/>
                  <a:pt x="51635" y="23744"/>
                  <a:pt x="52695" y="27392"/>
                </a:cubicBezTo>
              </a:path>
            </a:pathLst>
          </a:custGeom>
          <a:noFill/>
          <a:ln cap="flat" cmpd="sng" w="9525">
            <a:solidFill>
              <a:schemeClr val="dk1"/>
            </a:solidFill>
            <a:prstDash val="solid"/>
            <a:miter lim="15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5"/>
          <p:cNvSpPr/>
          <p:nvPr/>
        </p:nvSpPr>
        <p:spPr>
          <a:xfrm>
            <a:off x="3542599" y="3003825"/>
            <a:ext cx="420201" cy="42066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 name="Google Shape;338;p45"/>
          <p:cNvGrpSpPr/>
          <p:nvPr/>
        </p:nvGrpSpPr>
        <p:grpSpPr>
          <a:xfrm>
            <a:off x="4088944" y="3003951"/>
            <a:ext cx="420665" cy="420201"/>
            <a:chOff x="3303268" y="3817349"/>
            <a:chExt cx="346056" cy="345674"/>
          </a:xfrm>
        </p:grpSpPr>
        <p:sp>
          <p:nvSpPr>
            <p:cNvPr id="339" name="Google Shape;339;p45"/>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5"/>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5"/>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5"/>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 name="Google Shape;343;p45"/>
          <p:cNvGrpSpPr/>
          <p:nvPr/>
        </p:nvGrpSpPr>
        <p:grpSpPr>
          <a:xfrm>
            <a:off x="4634857" y="3003951"/>
            <a:ext cx="420665" cy="420201"/>
            <a:chOff x="3752358" y="3817349"/>
            <a:chExt cx="346056" cy="345674"/>
          </a:xfrm>
        </p:grpSpPr>
        <p:sp>
          <p:nvSpPr>
            <p:cNvPr id="344" name="Google Shape;344;p45"/>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5"/>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5"/>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5"/>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45"/>
          <p:cNvGrpSpPr/>
          <p:nvPr/>
        </p:nvGrpSpPr>
        <p:grpSpPr>
          <a:xfrm>
            <a:off x="5180770" y="3003951"/>
            <a:ext cx="420627" cy="420201"/>
            <a:chOff x="4201447" y="3817349"/>
            <a:chExt cx="346024" cy="345674"/>
          </a:xfrm>
        </p:grpSpPr>
        <p:sp>
          <p:nvSpPr>
            <p:cNvPr id="349" name="Google Shape;349;p45"/>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5"/>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txBox="1"/>
          <p:nvPr>
            <p:ph type="title"/>
          </p:nvPr>
        </p:nvSpPr>
        <p:spPr>
          <a:xfrm>
            <a:off x="203000" y="102600"/>
            <a:ext cx="6561900" cy="8418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l">
              <a:spcBef>
                <a:spcPts val="0"/>
              </a:spcBef>
              <a:spcAft>
                <a:spcPts val="0"/>
              </a:spcAft>
              <a:buNone/>
            </a:pPr>
            <a:r>
              <a:rPr lang="en"/>
              <a:t>Team</a:t>
            </a:r>
            <a:endParaRPr/>
          </a:p>
          <a:p>
            <a:pPr indent="0" lvl="0" marL="0" rtl="0" algn="ctr">
              <a:spcBef>
                <a:spcPts val="0"/>
              </a:spcBef>
              <a:spcAft>
                <a:spcPts val="0"/>
              </a:spcAft>
              <a:buNone/>
            </a:pPr>
            <a:r>
              <a:t/>
            </a:r>
            <a:endParaRPr/>
          </a:p>
        </p:txBody>
      </p:sp>
      <p:pic>
        <p:nvPicPr>
          <p:cNvPr id="234" name="Google Shape;234;p37"/>
          <p:cNvPicPr preferRelativeResize="0"/>
          <p:nvPr/>
        </p:nvPicPr>
        <p:blipFill>
          <a:blip r:embed="rId3">
            <a:alphaModFix/>
          </a:blip>
          <a:stretch>
            <a:fillRect/>
          </a:stretch>
        </p:blipFill>
        <p:spPr>
          <a:xfrm>
            <a:off x="525075" y="1285725"/>
            <a:ext cx="1990800" cy="1990800"/>
          </a:xfrm>
          <a:prstGeom prst="rect">
            <a:avLst/>
          </a:prstGeom>
          <a:noFill/>
          <a:ln>
            <a:noFill/>
          </a:ln>
        </p:spPr>
      </p:pic>
      <p:sp>
        <p:nvSpPr>
          <p:cNvPr id="235" name="Google Shape;235;p37"/>
          <p:cNvSpPr txBox="1"/>
          <p:nvPr/>
        </p:nvSpPr>
        <p:spPr>
          <a:xfrm>
            <a:off x="3657600" y="3365475"/>
            <a:ext cx="1828800" cy="22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ulish"/>
                <a:ea typeface="Mulish"/>
                <a:cs typeface="Mulish"/>
                <a:sym typeface="Mulish"/>
              </a:rPr>
              <a:t>Rebekah Roberts</a:t>
            </a:r>
            <a:endParaRPr>
              <a:solidFill>
                <a:schemeClr val="dk1"/>
              </a:solidFill>
              <a:latin typeface="Mulish"/>
              <a:ea typeface="Mulish"/>
              <a:cs typeface="Mulish"/>
              <a:sym typeface="Mulish"/>
            </a:endParaRPr>
          </a:p>
        </p:txBody>
      </p:sp>
      <p:pic>
        <p:nvPicPr>
          <p:cNvPr id="236" name="Google Shape;236;p37"/>
          <p:cNvPicPr preferRelativeResize="0"/>
          <p:nvPr/>
        </p:nvPicPr>
        <p:blipFill rotWithShape="1">
          <a:blip r:embed="rId4">
            <a:alphaModFix/>
          </a:blip>
          <a:srcRect b="21082" l="0" r="0" t="14933"/>
          <a:stretch/>
        </p:blipFill>
        <p:spPr>
          <a:xfrm>
            <a:off x="3534850" y="1285725"/>
            <a:ext cx="2074299" cy="1990799"/>
          </a:xfrm>
          <a:prstGeom prst="rect">
            <a:avLst/>
          </a:prstGeom>
          <a:noFill/>
          <a:ln>
            <a:noFill/>
          </a:ln>
        </p:spPr>
      </p:pic>
      <p:sp>
        <p:nvSpPr>
          <p:cNvPr id="237" name="Google Shape;237;p37"/>
          <p:cNvSpPr txBox="1"/>
          <p:nvPr/>
        </p:nvSpPr>
        <p:spPr>
          <a:xfrm>
            <a:off x="6417350" y="3276525"/>
            <a:ext cx="18948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ulish"/>
                <a:ea typeface="Mulish"/>
                <a:cs typeface="Mulish"/>
                <a:sym typeface="Mulish"/>
              </a:rPr>
              <a:t>Anna Wagoner</a:t>
            </a:r>
            <a:endParaRPr>
              <a:solidFill>
                <a:schemeClr val="dk1"/>
              </a:solidFill>
              <a:latin typeface="Mulish"/>
              <a:ea typeface="Mulish"/>
              <a:cs typeface="Mulish"/>
              <a:sym typeface="Mulish"/>
            </a:endParaRPr>
          </a:p>
        </p:txBody>
      </p:sp>
      <p:pic>
        <p:nvPicPr>
          <p:cNvPr id="238" name="Google Shape;238;p37"/>
          <p:cNvPicPr preferRelativeResize="0"/>
          <p:nvPr/>
        </p:nvPicPr>
        <p:blipFill rotWithShape="1">
          <a:blip r:embed="rId5">
            <a:alphaModFix/>
          </a:blip>
          <a:srcRect b="10314" l="0" r="0" t="7758"/>
          <a:stretch/>
        </p:blipFill>
        <p:spPr>
          <a:xfrm>
            <a:off x="6369350" y="1276250"/>
            <a:ext cx="1990801" cy="2009749"/>
          </a:xfrm>
          <a:prstGeom prst="rect">
            <a:avLst/>
          </a:prstGeom>
          <a:noFill/>
          <a:ln>
            <a:noFill/>
          </a:ln>
        </p:spPr>
      </p:pic>
      <p:sp>
        <p:nvSpPr>
          <p:cNvPr id="239" name="Google Shape;239;p37"/>
          <p:cNvSpPr txBox="1"/>
          <p:nvPr/>
        </p:nvSpPr>
        <p:spPr>
          <a:xfrm>
            <a:off x="4117825" y="3617850"/>
            <a:ext cx="10263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ulish"/>
                <a:ea typeface="Mulish"/>
                <a:cs typeface="Mulish"/>
                <a:sym typeface="Mulish"/>
              </a:rPr>
              <a:t>CFO</a:t>
            </a:r>
            <a:endParaRPr>
              <a:solidFill>
                <a:schemeClr val="dk1"/>
              </a:solidFill>
              <a:latin typeface="Mulish"/>
              <a:ea typeface="Mulish"/>
              <a:cs typeface="Mulish"/>
              <a:sym typeface="Mulish"/>
            </a:endParaRPr>
          </a:p>
        </p:txBody>
      </p:sp>
      <p:sp>
        <p:nvSpPr>
          <p:cNvPr id="240" name="Google Shape;240;p37"/>
          <p:cNvSpPr txBox="1"/>
          <p:nvPr/>
        </p:nvSpPr>
        <p:spPr>
          <a:xfrm>
            <a:off x="6851600" y="3617850"/>
            <a:ext cx="10263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ulish"/>
                <a:ea typeface="Mulish"/>
                <a:cs typeface="Mulish"/>
                <a:sym typeface="Mulish"/>
              </a:rPr>
              <a:t>CMO</a:t>
            </a:r>
            <a:endParaRPr>
              <a:solidFill>
                <a:schemeClr val="dk1"/>
              </a:solidFill>
              <a:latin typeface="Mulish"/>
              <a:ea typeface="Mulish"/>
              <a:cs typeface="Mulish"/>
              <a:sym typeface="Mulish"/>
            </a:endParaRPr>
          </a:p>
        </p:txBody>
      </p:sp>
      <p:sp>
        <p:nvSpPr>
          <p:cNvPr id="241" name="Google Shape;241;p37"/>
          <p:cNvSpPr txBox="1"/>
          <p:nvPr/>
        </p:nvSpPr>
        <p:spPr>
          <a:xfrm>
            <a:off x="712425" y="3587775"/>
            <a:ext cx="16161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ulish"/>
                <a:ea typeface="Mulish"/>
                <a:cs typeface="Mulish"/>
                <a:sym typeface="Mulish"/>
              </a:rPr>
              <a:t>CEO &amp; Founder</a:t>
            </a:r>
            <a:endParaRPr>
              <a:solidFill>
                <a:schemeClr val="dk1"/>
              </a:solidFill>
              <a:latin typeface="Mulish"/>
              <a:ea typeface="Mulish"/>
              <a:cs typeface="Mulish"/>
              <a:sym typeface="Mulish"/>
            </a:endParaRPr>
          </a:p>
        </p:txBody>
      </p:sp>
      <p:sp>
        <p:nvSpPr>
          <p:cNvPr id="242" name="Google Shape;242;p37"/>
          <p:cNvSpPr txBox="1"/>
          <p:nvPr/>
        </p:nvSpPr>
        <p:spPr>
          <a:xfrm>
            <a:off x="901125" y="3276525"/>
            <a:ext cx="12387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ulish"/>
                <a:ea typeface="Mulish"/>
                <a:cs typeface="Mulish"/>
                <a:sym typeface="Mulish"/>
              </a:rPr>
              <a:t>Tanner Nott</a:t>
            </a:r>
            <a:endParaRPr>
              <a:solidFill>
                <a:schemeClr val="dk1"/>
              </a:solidFill>
              <a:latin typeface="Mulish"/>
              <a:ea typeface="Mulish"/>
              <a:cs typeface="Mulish"/>
              <a:sym typeface="Mulish"/>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8"/>
          <p:cNvSpPr/>
          <p:nvPr/>
        </p:nvSpPr>
        <p:spPr>
          <a:xfrm>
            <a:off x="421800" y="1568400"/>
            <a:ext cx="2663400" cy="2609400"/>
          </a:xfrm>
          <a:prstGeom prst="ellipse">
            <a:avLst/>
          </a:prstGeom>
          <a:solidFill>
            <a:srgbClr val="FCE5CD"/>
          </a:solidFill>
          <a:ln cap="flat" cmpd="sng" w="9525">
            <a:solidFill>
              <a:srgbClr val="D6DFE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6B26B"/>
              </a:solidFill>
              <a:latin typeface="Mulish"/>
              <a:ea typeface="Mulish"/>
              <a:cs typeface="Mulish"/>
              <a:sym typeface="Mulish"/>
            </a:endParaRPr>
          </a:p>
        </p:txBody>
      </p:sp>
      <p:sp>
        <p:nvSpPr>
          <p:cNvPr id="248" name="Google Shape;248;p3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Problem</a:t>
            </a:r>
            <a:endParaRPr/>
          </a:p>
        </p:txBody>
      </p:sp>
      <p:sp>
        <p:nvSpPr>
          <p:cNvPr id="249" name="Google Shape;249;p38"/>
          <p:cNvSpPr txBox="1"/>
          <p:nvPr/>
        </p:nvSpPr>
        <p:spPr>
          <a:xfrm>
            <a:off x="421775" y="2011200"/>
            <a:ext cx="26634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rgbClr val="E69138"/>
                </a:solidFill>
                <a:latin typeface="Mulish Black"/>
                <a:ea typeface="Mulish Black"/>
                <a:cs typeface="Mulish Black"/>
                <a:sym typeface="Mulish Black"/>
              </a:rPr>
              <a:t>&gt;70% of </a:t>
            </a:r>
            <a:r>
              <a:rPr lang="en" sz="2500">
                <a:solidFill>
                  <a:srgbClr val="E69138"/>
                </a:solidFill>
                <a:latin typeface="Mulish Black"/>
                <a:ea typeface="Mulish Black"/>
                <a:cs typeface="Mulish Black"/>
                <a:sym typeface="Mulish Black"/>
              </a:rPr>
              <a:t>participants have issues with sleep</a:t>
            </a:r>
            <a:endParaRPr sz="1100">
              <a:solidFill>
                <a:srgbClr val="E69138"/>
              </a:solidFill>
            </a:endParaRPr>
          </a:p>
        </p:txBody>
      </p:sp>
      <p:sp>
        <p:nvSpPr>
          <p:cNvPr id="250" name="Google Shape;250;p38"/>
          <p:cNvSpPr/>
          <p:nvPr/>
        </p:nvSpPr>
        <p:spPr>
          <a:xfrm>
            <a:off x="6152875" y="1568400"/>
            <a:ext cx="2663400" cy="2609400"/>
          </a:xfrm>
          <a:prstGeom prst="ellipse">
            <a:avLst/>
          </a:prstGeom>
          <a:solidFill>
            <a:srgbClr val="FCE5CD"/>
          </a:solidFill>
          <a:ln cap="flat" cmpd="sng" w="9525">
            <a:solidFill>
              <a:srgbClr val="D6DFE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315D79"/>
                </a:solidFill>
                <a:latin typeface="Mulish Black"/>
                <a:ea typeface="Mulish Black"/>
                <a:cs typeface="Mulish Black"/>
                <a:sym typeface="Mulish Black"/>
              </a:rPr>
              <a:t> </a:t>
            </a:r>
            <a:endParaRPr>
              <a:solidFill>
                <a:srgbClr val="EAD1DC"/>
              </a:solidFill>
              <a:latin typeface="Mulish"/>
              <a:ea typeface="Mulish"/>
              <a:cs typeface="Mulish"/>
              <a:sym typeface="Mulish"/>
            </a:endParaRPr>
          </a:p>
        </p:txBody>
      </p:sp>
      <p:sp>
        <p:nvSpPr>
          <p:cNvPr id="251" name="Google Shape;251;p38"/>
          <p:cNvSpPr/>
          <p:nvPr/>
        </p:nvSpPr>
        <p:spPr>
          <a:xfrm>
            <a:off x="3287325" y="1568400"/>
            <a:ext cx="2663400" cy="2609400"/>
          </a:xfrm>
          <a:prstGeom prst="ellipse">
            <a:avLst/>
          </a:prstGeom>
          <a:solidFill>
            <a:srgbClr val="FCE5CD"/>
          </a:solidFill>
          <a:ln cap="flat" cmpd="sng" w="9525">
            <a:solidFill>
              <a:srgbClr val="D6DFE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315D79"/>
              </a:solidFill>
            </a:endParaRPr>
          </a:p>
        </p:txBody>
      </p:sp>
      <p:sp>
        <p:nvSpPr>
          <p:cNvPr id="252" name="Google Shape;252;p38"/>
          <p:cNvSpPr txBox="1"/>
          <p:nvPr/>
        </p:nvSpPr>
        <p:spPr>
          <a:xfrm>
            <a:off x="3156150" y="1857150"/>
            <a:ext cx="2831700" cy="2012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E69138"/>
                </a:solidFill>
                <a:latin typeface="Mulish Black"/>
                <a:ea typeface="Mulish Black"/>
                <a:cs typeface="Mulish Black"/>
                <a:sym typeface="Mulish Black"/>
              </a:rPr>
              <a:t>88% of melatonin products inaccurately labeled</a:t>
            </a:r>
            <a:endParaRPr b="1" sz="1000">
              <a:solidFill>
                <a:srgbClr val="E69138"/>
              </a:solidFill>
            </a:endParaRPr>
          </a:p>
        </p:txBody>
      </p:sp>
      <p:sp>
        <p:nvSpPr>
          <p:cNvPr id="253" name="Google Shape;253;p38"/>
          <p:cNvSpPr txBox="1"/>
          <p:nvPr/>
        </p:nvSpPr>
        <p:spPr>
          <a:xfrm>
            <a:off x="6364525" y="1919875"/>
            <a:ext cx="2240100" cy="157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E69138"/>
                </a:solidFill>
                <a:latin typeface="Mulish Black"/>
                <a:ea typeface="Mulish Black"/>
                <a:cs typeface="Mulish Black"/>
                <a:sym typeface="Mulish Black"/>
              </a:rPr>
              <a:t>81</a:t>
            </a:r>
            <a:r>
              <a:rPr lang="en" sz="2500">
                <a:solidFill>
                  <a:srgbClr val="E69138"/>
                </a:solidFill>
                <a:latin typeface="Mulish Black"/>
                <a:ea typeface="Mulish Black"/>
                <a:cs typeface="Mulish Black"/>
                <a:sym typeface="Mulish Black"/>
              </a:rPr>
              <a:t>% of participants crave sweets before bed</a:t>
            </a:r>
            <a:endParaRPr>
              <a:solidFill>
                <a:srgbClr val="E69138"/>
              </a:solidFill>
              <a:latin typeface="Mulish"/>
              <a:ea typeface="Mulish"/>
              <a:cs typeface="Mulish"/>
              <a:sym typeface="Mulish"/>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Solution</a:t>
            </a:r>
            <a:r>
              <a:rPr lang="en"/>
              <a:t>: BedtimeBites</a:t>
            </a:r>
            <a:endParaRPr/>
          </a:p>
        </p:txBody>
      </p:sp>
      <p:sp>
        <p:nvSpPr>
          <p:cNvPr id="259" name="Google Shape;259;p39"/>
          <p:cNvSpPr/>
          <p:nvPr/>
        </p:nvSpPr>
        <p:spPr>
          <a:xfrm>
            <a:off x="350575" y="1568400"/>
            <a:ext cx="2663400" cy="2609400"/>
          </a:xfrm>
          <a:prstGeom prst="ellipse">
            <a:avLst/>
          </a:prstGeom>
          <a:solidFill>
            <a:srgbClr val="EDE4FF"/>
          </a:solidFill>
          <a:ln cap="flat" cmpd="sng" w="9525">
            <a:solidFill>
              <a:srgbClr val="D6DFE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AD1DC"/>
              </a:solidFill>
              <a:latin typeface="Mulish"/>
              <a:ea typeface="Mulish"/>
              <a:cs typeface="Mulish"/>
              <a:sym typeface="Mulish"/>
            </a:endParaRPr>
          </a:p>
        </p:txBody>
      </p:sp>
      <p:sp>
        <p:nvSpPr>
          <p:cNvPr id="260" name="Google Shape;260;p39"/>
          <p:cNvSpPr/>
          <p:nvPr/>
        </p:nvSpPr>
        <p:spPr>
          <a:xfrm>
            <a:off x="6058800" y="1507100"/>
            <a:ext cx="2663400" cy="2609400"/>
          </a:xfrm>
          <a:prstGeom prst="ellipse">
            <a:avLst/>
          </a:prstGeom>
          <a:solidFill>
            <a:srgbClr val="EDE4FF"/>
          </a:solidFill>
          <a:ln cap="flat" cmpd="sng" w="9525">
            <a:solidFill>
              <a:srgbClr val="D6DFE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AD1DC"/>
              </a:solidFill>
              <a:latin typeface="Mulish"/>
              <a:ea typeface="Mulish"/>
              <a:cs typeface="Mulish"/>
              <a:sym typeface="Mulish"/>
            </a:endParaRPr>
          </a:p>
        </p:txBody>
      </p:sp>
      <p:sp>
        <p:nvSpPr>
          <p:cNvPr id="261" name="Google Shape;261;p39"/>
          <p:cNvSpPr/>
          <p:nvPr/>
        </p:nvSpPr>
        <p:spPr>
          <a:xfrm>
            <a:off x="3240300" y="1568400"/>
            <a:ext cx="2663400" cy="2609400"/>
          </a:xfrm>
          <a:prstGeom prst="ellipse">
            <a:avLst/>
          </a:prstGeom>
          <a:solidFill>
            <a:srgbClr val="EDE4FF"/>
          </a:solidFill>
          <a:ln cap="flat" cmpd="sng" w="9525">
            <a:solidFill>
              <a:srgbClr val="D6DFE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AD1DC"/>
              </a:solidFill>
              <a:latin typeface="Mulish"/>
              <a:ea typeface="Mulish"/>
              <a:cs typeface="Mulish"/>
              <a:sym typeface="Mulish"/>
            </a:endParaRPr>
          </a:p>
        </p:txBody>
      </p:sp>
      <p:sp>
        <p:nvSpPr>
          <p:cNvPr id="262" name="Google Shape;262;p39"/>
          <p:cNvSpPr txBox="1"/>
          <p:nvPr/>
        </p:nvSpPr>
        <p:spPr>
          <a:xfrm>
            <a:off x="6045738" y="2488550"/>
            <a:ext cx="2689500" cy="6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674EA7"/>
                </a:solidFill>
                <a:latin typeface="Mulish Black"/>
                <a:ea typeface="Mulish Black"/>
                <a:cs typeface="Mulish Black"/>
                <a:sym typeface="Mulish Black"/>
              </a:rPr>
              <a:t>transparency</a:t>
            </a:r>
            <a:endParaRPr sz="3000">
              <a:solidFill>
                <a:srgbClr val="674EA7"/>
              </a:solidFill>
              <a:latin typeface="Mulish Black"/>
              <a:ea typeface="Mulish Black"/>
              <a:cs typeface="Mulish Black"/>
              <a:sym typeface="Mulish Black"/>
            </a:endParaRPr>
          </a:p>
          <a:p>
            <a:pPr indent="0" lvl="0" marL="0" rtl="0" algn="l">
              <a:spcBef>
                <a:spcPts val="0"/>
              </a:spcBef>
              <a:spcAft>
                <a:spcPts val="0"/>
              </a:spcAft>
              <a:buNone/>
            </a:pPr>
            <a:r>
              <a:t/>
            </a:r>
            <a:endParaRPr>
              <a:solidFill>
                <a:schemeClr val="dk1"/>
              </a:solidFill>
              <a:latin typeface="Mulish"/>
              <a:ea typeface="Mulish"/>
              <a:cs typeface="Mulish"/>
              <a:sym typeface="Mulish"/>
            </a:endParaRPr>
          </a:p>
        </p:txBody>
      </p:sp>
      <p:sp>
        <p:nvSpPr>
          <p:cNvPr id="263" name="Google Shape;263;p39"/>
          <p:cNvSpPr txBox="1"/>
          <p:nvPr/>
        </p:nvSpPr>
        <p:spPr>
          <a:xfrm>
            <a:off x="497725" y="2488550"/>
            <a:ext cx="236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74EA7"/>
                </a:solidFill>
                <a:latin typeface="Mulish Black"/>
                <a:ea typeface="Mulish Black"/>
                <a:cs typeface="Mulish Black"/>
                <a:sym typeface="Mulish Black"/>
              </a:rPr>
              <a:t>magnesium</a:t>
            </a:r>
            <a:endParaRPr sz="3000">
              <a:solidFill>
                <a:srgbClr val="674EA7"/>
              </a:solidFill>
              <a:latin typeface="Mulish Black"/>
              <a:ea typeface="Mulish Black"/>
              <a:cs typeface="Mulish Black"/>
              <a:sym typeface="Mulish Black"/>
            </a:endParaRPr>
          </a:p>
        </p:txBody>
      </p:sp>
      <p:sp>
        <p:nvSpPr>
          <p:cNvPr id="264" name="Google Shape;264;p39"/>
          <p:cNvSpPr txBox="1"/>
          <p:nvPr/>
        </p:nvSpPr>
        <p:spPr>
          <a:xfrm>
            <a:off x="3309888" y="2081050"/>
            <a:ext cx="25242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74EA7"/>
                </a:solidFill>
                <a:latin typeface="Mulish Black"/>
                <a:ea typeface="Mulish Black"/>
                <a:cs typeface="Mulish Black"/>
                <a:sym typeface="Mulish Black"/>
              </a:rPr>
              <a:t>n</a:t>
            </a:r>
            <a:r>
              <a:rPr lang="en" sz="3000">
                <a:solidFill>
                  <a:srgbClr val="674EA7"/>
                </a:solidFill>
                <a:latin typeface="Mulish Black"/>
                <a:ea typeface="Mulish Black"/>
                <a:cs typeface="Mulish Black"/>
                <a:sym typeface="Mulish Black"/>
              </a:rPr>
              <a:t>utritious</a:t>
            </a:r>
            <a:r>
              <a:rPr lang="en" sz="3000">
                <a:solidFill>
                  <a:srgbClr val="674EA7"/>
                </a:solidFill>
                <a:latin typeface="Mulish Black"/>
                <a:ea typeface="Mulish Black"/>
                <a:cs typeface="Mulish Black"/>
                <a:sym typeface="Mulish Black"/>
              </a:rPr>
              <a:t> </a:t>
            </a:r>
            <a:endParaRPr sz="3000">
              <a:solidFill>
                <a:srgbClr val="674EA7"/>
              </a:solidFill>
              <a:latin typeface="Mulish Black"/>
              <a:ea typeface="Mulish Black"/>
              <a:cs typeface="Mulish Black"/>
              <a:sym typeface="Mulish Black"/>
            </a:endParaRPr>
          </a:p>
          <a:p>
            <a:pPr indent="0" lvl="0" marL="0" rtl="0" algn="ctr">
              <a:spcBef>
                <a:spcPts val="0"/>
              </a:spcBef>
              <a:spcAft>
                <a:spcPts val="0"/>
              </a:spcAft>
              <a:buNone/>
            </a:pPr>
            <a:r>
              <a:rPr lang="en" sz="3000">
                <a:solidFill>
                  <a:srgbClr val="674EA7"/>
                </a:solidFill>
                <a:latin typeface="Mulish Black"/>
                <a:ea typeface="Mulish Black"/>
                <a:cs typeface="Mulish Black"/>
                <a:sym typeface="Mulish Black"/>
              </a:rPr>
              <a:t>+ </a:t>
            </a:r>
            <a:endParaRPr sz="3000">
              <a:solidFill>
                <a:srgbClr val="674EA7"/>
              </a:solidFill>
              <a:latin typeface="Mulish Black"/>
              <a:ea typeface="Mulish Black"/>
              <a:cs typeface="Mulish Black"/>
              <a:sym typeface="Mulish Black"/>
            </a:endParaRPr>
          </a:p>
          <a:p>
            <a:pPr indent="0" lvl="0" marL="0" rtl="0" algn="ctr">
              <a:spcBef>
                <a:spcPts val="0"/>
              </a:spcBef>
              <a:spcAft>
                <a:spcPts val="0"/>
              </a:spcAft>
              <a:buNone/>
            </a:pPr>
            <a:r>
              <a:rPr lang="en" sz="3000">
                <a:solidFill>
                  <a:srgbClr val="674EA7"/>
                </a:solidFill>
                <a:latin typeface="Mulish Black"/>
                <a:ea typeface="Mulish Black"/>
                <a:cs typeface="Mulish Black"/>
                <a:sym typeface="Mulish Black"/>
              </a:rPr>
              <a:t>satisfying</a:t>
            </a:r>
            <a:endParaRPr sz="3000">
              <a:solidFill>
                <a:srgbClr val="674EA7"/>
              </a:solidFill>
              <a:latin typeface="Mulish Black"/>
              <a:ea typeface="Mulish Black"/>
              <a:cs typeface="Mulish Black"/>
              <a:sym typeface="Mulish Black"/>
            </a:endParaRPr>
          </a:p>
          <a:p>
            <a:pPr indent="0" lvl="0" marL="0" rtl="0" algn="l">
              <a:spcBef>
                <a:spcPts val="0"/>
              </a:spcBef>
              <a:spcAft>
                <a:spcPts val="0"/>
              </a:spcAft>
              <a:buNone/>
            </a:pPr>
            <a:r>
              <a:t/>
            </a:r>
            <a:endParaRPr>
              <a:solidFill>
                <a:srgbClr val="8E7CC3"/>
              </a:solidFill>
              <a:latin typeface="Mulish"/>
              <a:ea typeface="Mulish"/>
              <a:cs typeface="Mulish"/>
              <a:sym typeface="Mulish"/>
            </a:endParaRPr>
          </a:p>
          <a:p>
            <a:pPr indent="0" lvl="0" marL="0" rtl="0" algn="l">
              <a:spcBef>
                <a:spcPts val="0"/>
              </a:spcBef>
              <a:spcAft>
                <a:spcPts val="0"/>
              </a:spcAft>
              <a:buNone/>
            </a:pPr>
            <a:r>
              <a:t/>
            </a:r>
            <a:endParaRPr>
              <a:solidFill>
                <a:schemeClr val="dk1"/>
              </a:solidFill>
              <a:latin typeface="Mulish"/>
              <a:ea typeface="Mulish"/>
              <a:cs typeface="Mulish"/>
              <a:sym typeface="Mulish"/>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txBox="1"/>
          <p:nvPr>
            <p:ph type="title"/>
          </p:nvPr>
        </p:nvSpPr>
        <p:spPr>
          <a:xfrm>
            <a:off x="5172000" y="2317975"/>
            <a:ext cx="2560500" cy="70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23.7%</a:t>
            </a:r>
            <a:endParaRPr/>
          </a:p>
        </p:txBody>
      </p:sp>
      <p:sp>
        <p:nvSpPr>
          <p:cNvPr id="270" name="Google Shape;270;p40"/>
          <p:cNvSpPr txBox="1"/>
          <p:nvPr>
            <p:ph idx="1" type="subTitle"/>
          </p:nvPr>
        </p:nvSpPr>
        <p:spPr>
          <a:xfrm>
            <a:off x="5172000" y="3019376"/>
            <a:ext cx="2560500" cy="64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Of those who tried </a:t>
            </a:r>
            <a:r>
              <a:rPr b="1" lang="en"/>
              <a:t>melatonin</a:t>
            </a:r>
            <a:r>
              <a:rPr lang="en"/>
              <a:t>, would use again</a:t>
            </a:r>
            <a:endParaRPr/>
          </a:p>
        </p:txBody>
      </p:sp>
      <p:sp>
        <p:nvSpPr>
          <p:cNvPr id="271" name="Google Shape;271;p40"/>
          <p:cNvSpPr txBox="1"/>
          <p:nvPr>
            <p:ph idx="8" type="title"/>
          </p:nvPr>
        </p:nvSpPr>
        <p:spPr>
          <a:xfrm>
            <a:off x="1479375" y="2317975"/>
            <a:ext cx="2560500" cy="70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93.1%</a:t>
            </a:r>
            <a:endParaRPr/>
          </a:p>
        </p:txBody>
      </p:sp>
      <p:sp>
        <p:nvSpPr>
          <p:cNvPr id="272" name="Google Shape;272;p40"/>
          <p:cNvSpPr txBox="1"/>
          <p:nvPr>
            <p:ph idx="9" type="subTitle"/>
          </p:nvPr>
        </p:nvSpPr>
        <p:spPr>
          <a:xfrm>
            <a:off x="1479375" y="3019364"/>
            <a:ext cx="2560500" cy="64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Of those who tried </a:t>
            </a:r>
            <a:r>
              <a:rPr b="1" lang="en"/>
              <a:t>magnesium</a:t>
            </a:r>
            <a:r>
              <a:rPr lang="en"/>
              <a:t>, would use again</a:t>
            </a:r>
            <a:endParaRPr/>
          </a:p>
        </p:txBody>
      </p:sp>
      <p:sp>
        <p:nvSpPr>
          <p:cNvPr id="273" name="Google Shape;273;p40"/>
          <p:cNvSpPr txBox="1"/>
          <p:nvPr>
            <p:ph idx="15" type="title"/>
          </p:nvPr>
        </p:nvSpPr>
        <p:spPr>
          <a:xfrm>
            <a:off x="720000" y="445025"/>
            <a:ext cx="7704000" cy="84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Natural Way = Best Way</a:t>
            </a:r>
            <a:endParaRPr/>
          </a:p>
          <a:p>
            <a:pPr indent="0" lvl="0" marL="0" rtl="0" algn="ctr">
              <a:spcBef>
                <a:spcPts val="0"/>
              </a:spcBef>
              <a:spcAft>
                <a:spcPts val="0"/>
              </a:spcAft>
              <a:buNone/>
            </a:pPr>
            <a:r>
              <a:rPr lang="en" sz="2000"/>
              <a:t>Magnesium vs. Melatonin</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Opportunity</a:t>
            </a:r>
            <a:endParaRPr/>
          </a:p>
        </p:txBody>
      </p:sp>
      <p:pic>
        <p:nvPicPr>
          <p:cNvPr id="279" name="Google Shape;279;p41"/>
          <p:cNvPicPr preferRelativeResize="0"/>
          <p:nvPr/>
        </p:nvPicPr>
        <p:blipFill>
          <a:blip r:embed="rId3">
            <a:alphaModFix/>
          </a:blip>
          <a:stretch>
            <a:fillRect/>
          </a:stretch>
        </p:blipFill>
        <p:spPr>
          <a:xfrm>
            <a:off x="2023113" y="1158425"/>
            <a:ext cx="5097787"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2"/>
          <p:cNvPicPr preferRelativeResize="0"/>
          <p:nvPr/>
        </p:nvPicPr>
        <p:blipFill rotWithShape="1">
          <a:blip r:embed="rId3">
            <a:alphaModFix/>
          </a:blip>
          <a:srcRect b="13323" l="18618" r="14262" t="26059"/>
          <a:stretch/>
        </p:blipFill>
        <p:spPr>
          <a:xfrm>
            <a:off x="1176650" y="1108842"/>
            <a:ext cx="6790702" cy="3832784"/>
          </a:xfrm>
          <a:prstGeom prst="rect">
            <a:avLst/>
          </a:prstGeom>
          <a:noFill/>
          <a:ln>
            <a:noFill/>
          </a:ln>
        </p:spPr>
      </p:pic>
      <p:sp>
        <p:nvSpPr>
          <p:cNvPr id="285" name="Google Shape;285;p42"/>
          <p:cNvSpPr txBox="1"/>
          <p:nvPr>
            <p:ph idx="4294967295" type="title"/>
          </p:nvPr>
        </p:nvSpPr>
        <p:spPr>
          <a:xfrm>
            <a:off x="720000" y="21125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Competition Matrix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3"/>
          <p:cNvSpPr txBox="1"/>
          <p:nvPr>
            <p:ph idx="4294967295"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Timeline</a:t>
            </a:r>
            <a:endParaRPr/>
          </a:p>
        </p:txBody>
      </p:sp>
      <p:cxnSp>
        <p:nvCxnSpPr>
          <p:cNvPr id="291" name="Google Shape;291;p43"/>
          <p:cNvCxnSpPr/>
          <p:nvPr/>
        </p:nvCxnSpPr>
        <p:spPr>
          <a:xfrm flipH="1" rot="10800000">
            <a:off x="525375" y="3096475"/>
            <a:ext cx="8433000" cy="19800"/>
          </a:xfrm>
          <a:prstGeom prst="straightConnector1">
            <a:avLst/>
          </a:prstGeom>
          <a:noFill/>
          <a:ln cap="flat" cmpd="sng" w="9525">
            <a:solidFill>
              <a:schemeClr val="dk2"/>
            </a:solidFill>
            <a:prstDash val="solid"/>
            <a:round/>
            <a:headEnd len="med" w="med" type="none"/>
            <a:tailEnd len="med" w="med" type="none"/>
          </a:ln>
        </p:spPr>
      </p:cxnSp>
      <p:cxnSp>
        <p:nvCxnSpPr>
          <p:cNvPr id="292" name="Google Shape;292;p43"/>
          <p:cNvCxnSpPr/>
          <p:nvPr/>
        </p:nvCxnSpPr>
        <p:spPr>
          <a:xfrm flipH="1">
            <a:off x="1615150" y="2508175"/>
            <a:ext cx="2400" cy="608100"/>
          </a:xfrm>
          <a:prstGeom prst="straightConnector1">
            <a:avLst/>
          </a:prstGeom>
          <a:noFill/>
          <a:ln cap="flat" cmpd="sng" w="9525">
            <a:solidFill>
              <a:schemeClr val="dk2"/>
            </a:solidFill>
            <a:prstDash val="solid"/>
            <a:round/>
            <a:headEnd len="med" w="med" type="none"/>
            <a:tailEnd len="med" w="med" type="none"/>
          </a:ln>
        </p:spPr>
      </p:cxnSp>
      <p:cxnSp>
        <p:nvCxnSpPr>
          <p:cNvPr id="293" name="Google Shape;293;p43"/>
          <p:cNvCxnSpPr/>
          <p:nvPr/>
        </p:nvCxnSpPr>
        <p:spPr>
          <a:xfrm flipH="1">
            <a:off x="2604875" y="3116275"/>
            <a:ext cx="2400" cy="608100"/>
          </a:xfrm>
          <a:prstGeom prst="straightConnector1">
            <a:avLst/>
          </a:prstGeom>
          <a:noFill/>
          <a:ln cap="flat" cmpd="sng" w="9525">
            <a:solidFill>
              <a:schemeClr val="dk2"/>
            </a:solidFill>
            <a:prstDash val="solid"/>
            <a:round/>
            <a:headEnd len="med" w="med" type="none"/>
            <a:tailEnd len="med" w="med" type="none"/>
          </a:ln>
        </p:spPr>
      </p:cxnSp>
      <p:cxnSp>
        <p:nvCxnSpPr>
          <p:cNvPr id="294" name="Google Shape;294;p43"/>
          <p:cNvCxnSpPr/>
          <p:nvPr/>
        </p:nvCxnSpPr>
        <p:spPr>
          <a:xfrm flipH="1">
            <a:off x="3664350" y="2508175"/>
            <a:ext cx="2400" cy="608100"/>
          </a:xfrm>
          <a:prstGeom prst="straightConnector1">
            <a:avLst/>
          </a:prstGeom>
          <a:noFill/>
          <a:ln cap="flat" cmpd="sng" w="9525">
            <a:solidFill>
              <a:schemeClr val="dk2"/>
            </a:solidFill>
            <a:prstDash val="solid"/>
            <a:round/>
            <a:headEnd len="med" w="med" type="none"/>
            <a:tailEnd len="med" w="med" type="none"/>
          </a:ln>
        </p:spPr>
      </p:cxnSp>
      <p:cxnSp>
        <p:nvCxnSpPr>
          <p:cNvPr id="295" name="Google Shape;295;p43"/>
          <p:cNvCxnSpPr/>
          <p:nvPr/>
        </p:nvCxnSpPr>
        <p:spPr>
          <a:xfrm flipH="1">
            <a:off x="4740675" y="3116275"/>
            <a:ext cx="2400" cy="608100"/>
          </a:xfrm>
          <a:prstGeom prst="straightConnector1">
            <a:avLst/>
          </a:prstGeom>
          <a:noFill/>
          <a:ln cap="flat" cmpd="sng" w="9525">
            <a:solidFill>
              <a:schemeClr val="dk2"/>
            </a:solidFill>
            <a:prstDash val="solid"/>
            <a:round/>
            <a:headEnd len="med" w="med" type="none"/>
            <a:tailEnd len="med" w="med" type="none"/>
          </a:ln>
        </p:spPr>
      </p:cxnSp>
      <p:cxnSp>
        <p:nvCxnSpPr>
          <p:cNvPr id="296" name="Google Shape;296;p43"/>
          <p:cNvCxnSpPr/>
          <p:nvPr/>
        </p:nvCxnSpPr>
        <p:spPr>
          <a:xfrm flipH="1">
            <a:off x="5753425" y="2488375"/>
            <a:ext cx="2400" cy="608100"/>
          </a:xfrm>
          <a:prstGeom prst="straightConnector1">
            <a:avLst/>
          </a:prstGeom>
          <a:noFill/>
          <a:ln cap="flat" cmpd="sng" w="9525">
            <a:solidFill>
              <a:schemeClr val="dk2"/>
            </a:solidFill>
            <a:prstDash val="solid"/>
            <a:round/>
            <a:headEnd len="med" w="med" type="none"/>
            <a:tailEnd len="med" w="med" type="none"/>
          </a:ln>
        </p:spPr>
      </p:cxnSp>
      <p:cxnSp>
        <p:nvCxnSpPr>
          <p:cNvPr id="297" name="Google Shape;297;p43"/>
          <p:cNvCxnSpPr/>
          <p:nvPr/>
        </p:nvCxnSpPr>
        <p:spPr>
          <a:xfrm flipH="1">
            <a:off x="7042200" y="3096475"/>
            <a:ext cx="2400" cy="608100"/>
          </a:xfrm>
          <a:prstGeom prst="straightConnector1">
            <a:avLst/>
          </a:prstGeom>
          <a:noFill/>
          <a:ln cap="flat" cmpd="sng" w="9525">
            <a:solidFill>
              <a:schemeClr val="dk2"/>
            </a:solidFill>
            <a:prstDash val="solid"/>
            <a:round/>
            <a:headEnd len="med" w="med" type="none"/>
            <a:tailEnd len="med" w="med" type="none"/>
          </a:ln>
        </p:spPr>
      </p:cxnSp>
      <p:cxnSp>
        <p:nvCxnSpPr>
          <p:cNvPr id="298" name="Google Shape;298;p43"/>
          <p:cNvCxnSpPr/>
          <p:nvPr/>
        </p:nvCxnSpPr>
        <p:spPr>
          <a:xfrm flipH="1">
            <a:off x="8061800" y="2508175"/>
            <a:ext cx="2400" cy="608100"/>
          </a:xfrm>
          <a:prstGeom prst="straightConnector1">
            <a:avLst/>
          </a:prstGeom>
          <a:noFill/>
          <a:ln cap="flat" cmpd="sng" w="9525">
            <a:solidFill>
              <a:schemeClr val="dk2"/>
            </a:solidFill>
            <a:prstDash val="solid"/>
            <a:round/>
            <a:headEnd len="med" w="med" type="none"/>
            <a:tailEnd len="med" w="med" type="none"/>
          </a:ln>
        </p:spPr>
      </p:cxnSp>
      <p:cxnSp>
        <p:nvCxnSpPr>
          <p:cNvPr id="299" name="Google Shape;299;p43"/>
          <p:cNvCxnSpPr/>
          <p:nvPr/>
        </p:nvCxnSpPr>
        <p:spPr>
          <a:xfrm flipH="1">
            <a:off x="889875" y="3116275"/>
            <a:ext cx="2400" cy="608100"/>
          </a:xfrm>
          <a:prstGeom prst="straightConnector1">
            <a:avLst/>
          </a:prstGeom>
          <a:noFill/>
          <a:ln cap="flat" cmpd="sng" w="9525">
            <a:solidFill>
              <a:schemeClr val="dk2"/>
            </a:solidFill>
            <a:prstDash val="solid"/>
            <a:round/>
            <a:headEnd len="med" w="med" type="none"/>
            <a:tailEnd len="med" w="med" type="none"/>
          </a:ln>
        </p:spPr>
      </p:cxnSp>
      <p:sp>
        <p:nvSpPr>
          <p:cNvPr id="300" name="Google Shape;300;p43"/>
          <p:cNvSpPr/>
          <p:nvPr/>
        </p:nvSpPr>
        <p:spPr>
          <a:xfrm>
            <a:off x="910900" y="1265575"/>
            <a:ext cx="1410900" cy="1242600"/>
          </a:xfrm>
          <a:prstGeom prst="ellipse">
            <a:avLst/>
          </a:prstGeom>
          <a:solidFill>
            <a:srgbClr val="EDE4FF"/>
          </a:solidFill>
          <a:ln cap="flat" cmpd="sng" w="9525">
            <a:solidFill>
              <a:srgbClr val="ADA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sh"/>
              <a:ea typeface="Mulish"/>
              <a:cs typeface="Mulish"/>
              <a:sym typeface="Mulish"/>
            </a:endParaRPr>
          </a:p>
        </p:txBody>
      </p:sp>
      <p:sp>
        <p:nvSpPr>
          <p:cNvPr id="301" name="Google Shape;301;p43"/>
          <p:cNvSpPr txBox="1"/>
          <p:nvPr/>
        </p:nvSpPr>
        <p:spPr>
          <a:xfrm>
            <a:off x="6908650" y="187025"/>
            <a:ext cx="1812000" cy="2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ulish"/>
              <a:ea typeface="Mulish"/>
              <a:cs typeface="Mulish"/>
              <a:sym typeface="Mulish"/>
            </a:endParaRPr>
          </a:p>
        </p:txBody>
      </p:sp>
      <p:sp>
        <p:nvSpPr>
          <p:cNvPr id="302" name="Google Shape;302;p43"/>
          <p:cNvSpPr/>
          <p:nvPr/>
        </p:nvSpPr>
        <p:spPr>
          <a:xfrm>
            <a:off x="2960100" y="1265563"/>
            <a:ext cx="1410900" cy="1242600"/>
          </a:xfrm>
          <a:prstGeom prst="ellipse">
            <a:avLst/>
          </a:prstGeom>
          <a:solidFill>
            <a:srgbClr val="EDE4FF"/>
          </a:solidFill>
          <a:ln cap="flat" cmpd="sng" w="9525">
            <a:solidFill>
              <a:srgbClr val="ADA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sh"/>
              <a:ea typeface="Mulish"/>
              <a:cs typeface="Mulish"/>
              <a:sym typeface="Mulish"/>
            </a:endParaRPr>
          </a:p>
        </p:txBody>
      </p:sp>
      <p:sp>
        <p:nvSpPr>
          <p:cNvPr id="303" name="Google Shape;303;p43"/>
          <p:cNvSpPr/>
          <p:nvPr/>
        </p:nvSpPr>
        <p:spPr>
          <a:xfrm>
            <a:off x="5009300" y="1229613"/>
            <a:ext cx="1410900" cy="1242600"/>
          </a:xfrm>
          <a:prstGeom prst="ellipse">
            <a:avLst/>
          </a:prstGeom>
          <a:solidFill>
            <a:srgbClr val="EDE4FF"/>
          </a:solidFill>
          <a:ln cap="flat" cmpd="sng" w="9525">
            <a:solidFill>
              <a:srgbClr val="ADA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sh"/>
              <a:ea typeface="Mulish"/>
              <a:cs typeface="Mulish"/>
              <a:sym typeface="Mulish"/>
            </a:endParaRPr>
          </a:p>
        </p:txBody>
      </p:sp>
      <p:sp>
        <p:nvSpPr>
          <p:cNvPr id="304" name="Google Shape;304;p43"/>
          <p:cNvSpPr/>
          <p:nvPr/>
        </p:nvSpPr>
        <p:spPr>
          <a:xfrm>
            <a:off x="7357550" y="1229625"/>
            <a:ext cx="1410900" cy="1242600"/>
          </a:xfrm>
          <a:prstGeom prst="ellipse">
            <a:avLst/>
          </a:prstGeom>
          <a:solidFill>
            <a:srgbClr val="EDE4FF"/>
          </a:solidFill>
          <a:ln cap="flat" cmpd="sng" w="9525">
            <a:solidFill>
              <a:srgbClr val="ADA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sh"/>
              <a:ea typeface="Mulish"/>
              <a:cs typeface="Mulish"/>
              <a:sym typeface="Mulish"/>
            </a:endParaRPr>
          </a:p>
        </p:txBody>
      </p:sp>
      <p:sp>
        <p:nvSpPr>
          <p:cNvPr id="305" name="Google Shape;305;p43"/>
          <p:cNvSpPr/>
          <p:nvPr/>
        </p:nvSpPr>
        <p:spPr>
          <a:xfrm>
            <a:off x="185625" y="3704563"/>
            <a:ext cx="1410900" cy="1242600"/>
          </a:xfrm>
          <a:prstGeom prst="ellipse">
            <a:avLst/>
          </a:prstGeom>
          <a:solidFill>
            <a:srgbClr val="EDE4FF"/>
          </a:solidFill>
          <a:ln cap="flat" cmpd="sng" w="9525">
            <a:solidFill>
              <a:srgbClr val="ADA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sh"/>
              <a:ea typeface="Mulish"/>
              <a:cs typeface="Mulish"/>
              <a:sym typeface="Mulish"/>
            </a:endParaRPr>
          </a:p>
        </p:txBody>
      </p:sp>
      <p:sp>
        <p:nvSpPr>
          <p:cNvPr id="306" name="Google Shape;306;p43"/>
          <p:cNvSpPr/>
          <p:nvPr/>
        </p:nvSpPr>
        <p:spPr>
          <a:xfrm>
            <a:off x="1900625" y="3704563"/>
            <a:ext cx="1410900" cy="1242600"/>
          </a:xfrm>
          <a:prstGeom prst="ellipse">
            <a:avLst/>
          </a:prstGeom>
          <a:solidFill>
            <a:srgbClr val="EDE4FF"/>
          </a:solidFill>
          <a:ln cap="flat" cmpd="sng" w="9525">
            <a:solidFill>
              <a:srgbClr val="ADA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sh"/>
              <a:ea typeface="Mulish"/>
              <a:cs typeface="Mulish"/>
              <a:sym typeface="Mulish"/>
            </a:endParaRPr>
          </a:p>
        </p:txBody>
      </p:sp>
      <p:sp>
        <p:nvSpPr>
          <p:cNvPr id="307" name="Google Shape;307;p43"/>
          <p:cNvSpPr/>
          <p:nvPr/>
        </p:nvSpPr>
        <p:spPr>
          <a:xfrm>
            <a:off x="4036425" y="3704563"/>
            <a:ext cx="1410900" cy="1242600"/>
          </a:xfrm>
          <a:prstGeom prst="ellipse">
            <a:avLst/>
          </a:prstGeom>
          <a:solidFill>
            <a:srgbClr val="EDE4FF"/>
          </a:solidFill>
          <a:ln cap="flat" cmpd="sng" w="9525">
            <a:solidFill>
              <a:srgbClr val="ADA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sh"/>
              <a:ea typeface="Mulish"/>
              <a:cs typeface="Mulish"/>
              <a:sym typeface="Mulish"/>
            </a:endParaRPr>
          </a:p>
        </p:txBody>
      </p:sp>
      <p:sp>
        <p:nvSpPr>
          <p:cNvPr id="308" name="Google Shape;308;p43"/>
          <p:cNvSpPr/>
          <p:nvPr/>
        </p:nvSpPr>
        <p:spPr>
          <a:xfrm>
            <a:off x="6337950" y="3704563"/>
            <a:ext cx="1410900" cy="1242600"/>
          </a:xfrm>
          <a:prstGeom prst="ellipse">
            <a:avLst/>
          </a:prstGeom>
          <a:solidFill>
            <a:srgbClr val="EDE4FF"/>
          </a:solidFill>
          <a:ln cap="flat" cmpd="sng" w="9525">
            <a:solidFill>
              <a:srgbClr val="ADA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sh"/>
              <a:ea typeface="Mulish"/>
              <a:cs typeface="Mulish"/>
              <a:sym typeface="Mulish"/>
            </a:endParaRPr>
          </a:p>
        </p:txBody>
      </p:sp>
      <p:sp>
        <p:nvSpPr>
          <p:cNvPr id="309" name="Google Shape;309;p43"/>
          <p:cNvSpPr txBox="1"/>
          <p:nvPr/>
        </p:nvSpPr>
        <p:spPr>
          <a:xfrm>
            <a:off x="401775" y="3934363"/>
            <a:ext cx="978600" cy="7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ulish"/>
                <a:ea typeface="Mulish"/>
                <a:cs typeface="Mulish"/>
                <a:sym typeface="Mulish"/>
              </a:rPr>
              <a:t>May ‘24:</a:t>
            </a:r>
            <a:endParaRPr b="1">
              <a:solidFill>
                <a:schemeClr val="dk1"/>
              </a:solidFill>
              <a:latin typeface="Mulish"/>
              <a:ea typeface="Mulish"/>
              <a:cs typeface="Mulish"/>
              <a:sym typeface="Mulish"/>
            </a:endParaRPr>
          </a:p>
          <a:p>
            <a:pPr indent="0" lvl="0" marL="0" rtl="0" algn="ctr">
              <a:spcBef>
                <a:spcPts val="0"/>
              </a:spcBef>
              <a:spcAft>
                <a:spcPts val="0"/>
              </a:spcAft>
              <a:buNone/>
            </a:pPr>
            <a:r>
              <a:rPr lang="en">
                <a:solidFill>
                  <a:schemeClr val="dk1"/>
                </a:solidFill>
                <a:latin typeface="Mulish"/>
                <a:ea typeface="Mulish"/>
                <a:cs typeface="Mulish"/>
                <a:sym typeface="Mulish"/>
              </a:rPr>
              <a:t>R&amp;D + samples</a:t>
            </a:r>
            <a:endParaRPr>
              <a:solidFill>
                <a:schemeClr val="dk1"/>
              </a:solidFill>
              <a:latin typeface="Mulish"/>
              <a:ea typeface="Mulish"/>
              <a:cs typeface="Mulish"/>
              <a:sym typeface="Mulish"/>
            </a:endParaRPr>
          </a:p>
          <a:p>
            <a:pPr indent="0" lvl="0" marL="0" rtl="0" algn="ctr">
              <a:spcBef>
                <a:spcPts val="0"/>
              </a:spcBef>
              <a:spcAft>
                <a:spcPts val="0"/>
              </a:spcAft>
              <a:buNone/>
            </a:pPr>
            <a:r>
              <a:t/>
            </a:r>
            <a:endParaRPr>
              <a:solidFill>
                <a:schemeClr val="dk1"/>
              </a:solidFill>
              <a:latin typeface="Mulish"/>
              <a:ea typeface="Mulish"/>
              <a:cs typeface="Mulish"/>
              <a:sym typeface="Mulish"/>
            </a:endParaRPr>
          </a:p>
          <a:p>
            <a:pPr indent="0" lvl="0" marL="0" rtl="0" algn="ctr">
              <a:spcBef>
                <a:spcPts val="0"/>
              </a:spcBef>
              <a:spcAft>
                <a:spcPts val="0"/>
              </a:spcAft>
              <a:buNone/>
            </a:pPr>
            <a:r>
              <a:t/>
            </a:r>
            <a:endParaRPr>
              <a:solidFill>
                <a:schemeClr val="dk1"/>
              </a:solidFill>
              <a:latin typeface="Mulish"/>
              <a:ea typeface="Mulish"/>
              <a:cs typeface="Mulish"/>
              <a:sym typeface="Mulish"/>
            </a:endParaRPr>
          </a:p>
          <a:p>
            <a:pPr indent="0" lvl="0" marL="0" rtl="0" algn="l">
              <a:spcBef>
                <a:spcPts val="0"/>
              </a:spcBef>
              <a:spcAft>
                <a:spcPts val="0"/>
              </a:spcAft>
              <a:buNone/>
            </a:pPr>
            <a:r>
              <a:t/>
            </a:r>
            <a:endParaRPr>
              <a:solidFill>
                <a:schemeClr val="dk1"/>
              </a:solidFill>
              <a:latin typeface="Mulish"/>
              <a:ea typeface="Mulish"/>
              <a:cs typeface="Mulish"/>
              <a:sym typeface="Mulish"/>
            </a:endParaRPr>
          </a:p>
        </p:txBody>
      </p:sp>
      <p:sp>
        <p:nvSpPr>
          <p:cNvPr id="310" name="Google Shape;310;p43"/>
          <p:cNvSpPr txBox="1"/>
          <p:nvPr/>
        </p:nvSpPr>
        <p:spPr>
          <a:xfrm>
            <a:off x="910900" y="1343863"/>
            <a:ext cx="1410900" cy="8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ulish"/>
                <a:ea typeface="Mulish"/>
                <a:cs typeface="Mulish"/>
                <a:sym typeface="Mulish"/>
              </a:rPr>
              <a:t>June ‘24:</a:t>
            </a:r>
            <a:endParaRPr b="1">
              <a:solidFill>
                <a:schemeClr val="dk1"/>
              </a:solidFill>
              <a:latin typeface="Mulish"/>
              <a:ea typeface="Mulish"/>
              <a:cs typeface="Mulish"/>
              <a:sym typeface="Mulish"/>
            </a:endParaRPr>
          </a:p>
          <a:p>
            <a:pPr indent="0" lvl="0" marL="0" rtl="0" algn="ctr">
              <a:spcBef>
                <a:spcPts val="0"/>
              </a:spcBef>
              <a:spcAft>
                <a:spcPts val="0"/>
              </a:spcAft>
              <a:buNone/>
            </a:pPr>
            <a:r>
              <a:rPr lang="en">
                <a:solidFill>
                  <a:schemeClr val="dk1"/>
                </a:solidFill>
                <a:latin typeface="Mulish"/>
                <a:ea typeface="Mulish"/>
                <a:cs typeface="Mulish"/>
                <a:sym typeface="Mulish"/>
              </a:rPr>
              <a:t>Finalize contracts with co-packers</a:t>
            </a:r>
            <a:endParaRPr>
              <a:solidFill>
                <a:schemeClr val="dk1"/>
              </a:solidFill>
              <a:latin typeface="Mulish"/>
              <a:ea typeface="Mulish"/>
              <a:cs typeface="Mulish"/>
              <a:sym typeface="Mulish"/>
            </a:endParaRPr>
          </a:p>
        </p:txBody>
      </p:sp>
      <p:sp>
        <p:nvSpPr>
          <p:cNvPr id="311" name="Google Shape;311;p43"/>
          <p:cNvSpPr txBox="1"/>
          <p:nvPr/>
        </p:nvSpPr>
        <p:spPr>
          <a:xfrm>
            <a:off x="2142875" y="3849600"/>
            <a:ext cx="926400" cy="7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ulish"/>
                <a:ea typeface="Mulish"/>
                <a:cs typeface="Mulish"/>
                <a:sym typeface="Mulish"/>
              </a:rPr>
              <a:t>Sept ‘24:</a:t>
            </a:r>
            <a:endParaRPr b="1">
              <a:solidFill>
                <a:schemeClr val="dk1"/>
              </a:solidFill>
              <a:latin typeface="Mulish"/>
              <a:ea typeface="Mulish"/>
              <a:cs typeface="Mulish"/>
              <a:sym typeface="Mulish"/>
            </a:endParaRPr>
          </a:p>
          <a:p>
            <a:pPr indent="0" lvl="0" marL="0" rtl="0" algn="ctr">
              <a:spcBef>
                <a:spcPts val="0"/>
              </a:spcBef>
              <a:spcAft>
                <a:spcPts val="0"/>
              </a:spcAft>
              <a:buNone/>
            </a:pPr>
            <a:r>
              <a:rPr lang="en">
                <a:solidFill>
                  <a:schemeClr val="dk1"/>
                </a:solidFill>
                <a:latin typeface="Mulish"/>
                <a:ea typeface="Mulish"/>
                <a:cs typeface="Mulish"/>
                <a:sym typeface="Mulish"/>
              </a:rPr>
              <a:t>Launch</a:t>
            </a:r>
            <a:r>
              <a:rPr lang="en">
                <a:solidFill>
                  <a:schemeClr val="dk1"/>
                </a:solidFill>
                <a:latin typeface="Mulish"/>
                <a:ea typeface="Mulish"/>
                <a:cs typeface="Mulish"/>
                <a:sym typeface="Mulish"/>
              </a:rPr>
              <a:t> sales via website</a:t>
            </a:r>
            <a:endParaRPr>
              <a:solidFill>
                <a:schemeClr val="dk1"/>
              </a:solidFill>
              <a:latin typeface="Mulish"/>
              <a:ea typeface="Mulish"/>
              <a:cs typeface="Mulish"/>
              <a:sym typeface="Mulish"/>
            </a:endParaRPr>
          </a:p>
        </p:txBody>
      </p:sp>
      <p:sp>
        <p:nvSpPr>
          <p:cNvPr id="312" name="Google Shape;312;p43"/>
          <p:cNvSpPr txBox="1"/>
          <p:nvPr/>
        </p:nvSpPr>
        <p:spPr>
          <a:xfrm>
            <a:off x="3005550" y="1343875"/>
            <a:ext cx="1320000" cy="7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ulish"/>
                <a:ea typeface="Mulish"/>
                <a:cs typeface="Mulish"/>
                <a:sym typeface="Mulish"/>
              </a:rPr>
              <a:t>Dec ‘24:</a:t>
            </a:r>
            <a:endParaRPr b="1">
              <a:solidFill>
                <a:schemeClr val="dk1"/>
              </a:solidFill>
              <a:latin typeface="Mulish"/>
              <a:ea typeface="Mulish"/>
              <a:cs typeface="Mulish"/>
              <a:sym typeface="Mulish"/>
            </a:endParaRPr>
          </a:p>
          <a:p>
            <a:pPr indent="0" lvl="0" marL="0" rtl="0" algn="ctr">
              <a:spcBef>
                <a:spcPts val="0"/>
              </a:spcBef>
              <a:spcAft>
                <a:spcPts val="0"/>
              </a:spcAft>
              <a:buNone/>
            </a:pPr>
            <a:r>
              <a:rPr lang="en">
                <a:solidFill>
                  <a:schemeClr val="dk1"/>
                </a:solidFill>
                <a:latin typeface="Mulish"/>
                <a:ea typeface="Mulish"/>
                <a:cs typeface="Mulish"/>
                <a:sym typeface="Mulish"/>
              </a:rPr>
              <a:t>Trade shows, expand online retail</a:t>
            </a:r>
            <a:endParaRPr>
              <a:solidFill>
                <a:schemeClr val="dk1"/>
              </a:solidFill>
              <a:latin typeface="Mulish"/>
              <a:ea typeface="Mulish"/>
              <a:cs typeface="Mulish"/>
              <a:sym typeface="Mulish"/>
            </a:endParaRPr>
          </a:p>
          <a:p>
            <a:pPr indent="0" lvl="0" marL="0" rtl="0" algn="ctr">
              <a:spcBef>
                <a:spcPts val="0"/>
              </a:spcBef>
              <a:spcAft>
                <a:spcPts val="0"/>
              </a:spcAft>
              <a:buNone/>
            </a:pPr>
            <a:r>
              <a:t/>
            </a:r>
            <a:endParaRPr>
              <a:solidFill>
                <a:schemeClr val="dk1"/>
              </a:solidFill>
              <a:latin typeface="Mulish"/>
              <a:ea typeface="Mulish"/>
              <a:cs typeface="Mulish"/>
              <a:sym typeface="Mulish"/>
            </a:endParaRPr>
          </a:p>
          <a:p>
            <a:pPr indent="0" lvl="0" marL="0" rtl="0" algn="ctr">
              <a:spcBef>
                <a:spcPts val="0"/>
              </a:spcBef>
              <a:spcAft>
                <a:spcPts val="0"/>
              </a:spcAft>
              <a:buNone/>
            </a:pPr>
            <a:r>
              <a:t/>
            </a:r>
            <a:endParaRPr>
              <a:solidFill>
                <a:schemeClr val="dk1"/>
              </a:solidFill>
              <a:latin typeface="Mulish"/>
              <a:ea typeface="Mulish"/>
              <a:cs typeface="Mulish"/>
              <a:sym typeface="Mulish"/>
            </a:endParaRPr>
          </a:p>
        </p:txBody>
      </p:sp>
      <p:sp>
        <p:nvSpPr>
          <p:cNvPr id="313" name="Google Shape;313;p43"/>
          <p:cNvSpPr txBox="1"/>
          <p:nvPr/>
        </p:nvSpPr>
        <p:spPr>
          <a:xfrm>
            <a:off x="4278663" y="3927875"/>
            <a:ext cx="926400" cy="7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ulish"/>
                <a:ea typeface="Mulish"/>
                <a:cs typeface="Mulish"/>
                <a:sym typeface="Mulish"/>
              </a:rPr>
              <a:t>Jan ‘25:</a:t>
            </a:r>
            <a:endParaRPr b="1">
              <a:solidFill>
                <a:schemeClr val="dk1"/>
              </a:solidFill>
              <a:latin typeface="Mulish"/>
              <a:ea typeface="Mulish"/>
              <a:cs typeface="Mulish"/>
              <a:sym typeface="Mulish"/>
            </a:endParaRPr>
          </a:p>
          <a:p>
            <a:pPr indent="0" lvl="0" marL="0" rtl="0" algn="ctr">
              <a:spcBef>
                <a:spcPts val="0"/>
              </a:spcBef>
              <a:spcAft>
                <a:spcPts val="0"/>
              </a:spcAft>
              <a:buNone/>
            </a:pPr>
            <a:r>
              <a:rPr lang="en">
                <a:solidFill>
                  <a:schemeClr val="dk1"/>
                </a:solidFill>
                <a:latin typeface="Mulish"/>
                <a:ea typeface="Mulish"/>
                <a:cs typeface="Mulish"/>
                <a:sym typeface="Mulish"/>
              </a:rPr>
              <a:t>Hotels, airports</a:t>
            </a:r>
            <a:endParaRPr>
              <a:solidFill>
                <a:schemeClr val="dk1"/>
              </a:solidFill>
              <a:latin typeface="Mulish"/>
              <a:ea typeface="Mulish"/>
              <a:cs typeface="Mulish"/>
              <a:sym typeface="Mulish"/>
            </a:endParaRPr>
          </a:p>
        </p:txBody>
      </p:sp>
      <p:sp>
        <p:nvSpPr>
          <p:cNvPr id="314" name="Google Shape;314;p43"/>
          <p:cNvSpPr txBox="1"/>
          <p:nvPr/>
        </p:nvSpPr>
        <p:spPr>
          <a:xfrm>
            <a:off x="5081000" y="1422175"/>
            <a:ext cx="1267500" cy="62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ulish"/>
                <a:ea typeface="Mulish"/>
                <a:cs typeface="Mulish"/>
                <a:sym typeface="Mulish"/>
              </a:rPr>
              <a:t>March ‘25:</a:t>
            </a:r>
            <a:endParaRPr b="1">
              <a:solidFill>
                <a:schemeClr val="dk1"/>
              </a:solidFill>
              <a:latin typeface="Mulish"/>
              <a:ea typeface="Mulish"/>
              <a:cs typeface="Mulish"/>
              <a:sym typeface="Mulish"/>
            </a:endParaRPr>
          </a:p>
          <a:p>
            <a:pPr indent="0" lvl="0" marL="0" rtl="0" algn="ctr">
              <a:spcBef>
                <a:spcPts val="0"/>
              </a:spcBef>
              <a:spcAft>
                <a:spcPts val="0"/>
              </a:spcAft>
              <a:buNone/>
            </a:pPr>
            <a:r>
              <a:rPr lang="en">
                <a:solidFill>
                  <a:schemeClr val="dk1"/>
                </a:solidFill>
                <a:latin typeface="Mulish"/>
                <a:ea typeface="Mulish"/>
                <a:cs typeface="Mulish"/>
                <a:sym typeface="Mulish"/>
              </a:rPr>
              <a:t>Scale up: more </a:t>
            </a:r>
            <a:r>
              <a:rPr lang="en">
                <a:solidFill>
                  <a:schemeClr val="dk1"/>
                </a:solidFill>
                <a:latin typeface="Mulish"/>
                <a:ea typeface="Mulish"/>
                <a:cs typeface="Mulish"/>
                <a:sym typeface="Mulish"/>
              </a:rPr>
              <a:t>equip. </a:t>
            </a:r>
            <a:endParaRPr>
              <a:solidFill>
                <a:schemeClr val="dk1"/>
              </a:solidFill>
              <a:latin typeface="Mulish"/>
              <a:ea typeface="Mulish"/>
              <a:cs typeface="Mulish"/>
              <a:sym typeface="Mulish"/>
            </a:endParaRPr>
          </a:p>
          <a:p>
            <a:pPr indent="0" lvl="0" marL="0" rtl="0" algn="ctr">
              <a:spcBef>
                <a:spcPts val="0"/>
              </a:spcBef>
              <a:spcAft>
                <a:spcPts val="0"/>
              </a:spcAft>
              <a:buNone/>
            </a:pPr>
            <a:r>
              <a:t/>
            </a:r>
            <a:endParaRPr>
              <a:solidFill>
                <a:schemeClr val="dk1"/>
              </a:solidFill>
              <a:latin typeface="Mulish"/>
              <a:ea typeface="Mulish"/>
              <a:cs typeface="Mulish"/>
              <a:sym typeface="Mulish"/>
            </a:endParaRPr>
          </a:p>
          <a:p>
            <a:pPr indent="0" lvl="0" marL="0" rtl="0" algn="ctr">
              <a:spcBef>
                <a:spcPts val="0"/>
              </a:spcBef>
              <a:spcAft>
                <a:spcPts val="0"/>
              </a:spcAft>
              <a:buNone/>
            </a:pPr>
            <a:r>
              <a:t/>
            </a:r>
            <a:endParaRPr>
              <a:solidFill>
                <a:schemeClr val="dk1"/>
              </a:solidFill>
              <a:latin typeface="Mulish"/>
              <a:ea typeface="Mulish"/>
              <a:cs typeface="Mulish"/>
              <a:sym typeface="Mulish"/>
            </a:endParaRPr>
          </a:p>
          <a:p>
            <a:pPr indent="0" lvl="0" marL="0" rtl="0" algn="l">
              <a:spcBef>
                <a:spcPts val="0"/>
              </a:spcBef>
              <a:spcAft>
                <a:spcPts val="0"/>
              </a:spcAft>
              <a:buNone/>
            </a:pPr>
            <a:r>
              <a:t/>
            </a:r>
            <a:endParaRPr>
              <a:solidFill>
                <a:schemeClr val="dk1"/>
              </a:solidFill>
              <a:latin typeface="Mulish"/>
              <a:ea typeface="Mulish"/>
              <a:cs typeface="Mulish"/>
              <a:sym typeface="Mulish"/>
            </a:endParaRPr>
          </a:p>
        </p:txBody>
      </p:sp>
      <p:sp>
        <p:nvSpPr>
          <p:cNvPr id="315" name="Google Shape;315;p43"/>
          <p:cNvSpPr txBox="1"/>
          <p:nvPr/>
        </p:nvSpPr>
        <p:spPr>
          <a:xfrm>
            <a:off x="6495450" y="3927875"/>
            <a:ext cx="1095900" cy="7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ulish"/>
                <a:ea typeface="Mulish"/>
                <a:cs typeface="Mulish"/>
                <a:sym typeface="Mulish"/>
              </a:rPr>
              <a:t>April ‘25:</a:t>
            </a:r>
            <a:endParaRPr b="1">
              <a:solidFill>
                <a:schemeClr val="dk1"/>
              </a:solidFill>
              <a:latin typeface="Mulish"/>
              <a:ea typeface="Mulish"/>
              <a:cs typeface="Mulish"/>
              <a:sym typeface="Mulish"/>
            </a:endParaRPr>
          </a:p>
          <a:p>
            <a:pPr indent="0" lvl="0" marL="0" rtl="0" algn="ctr">
              <a:spcBef>
                <a:spcPts val="0"/>
              </a:spcBef>
              <a:spcAft>
                <a:spcPts val="0"/>
              </a:spcAft>
              <a:buNone/>
            </a:pPr>
            <a:r>
              <a:rPr lang="en">
                <a:solidFill>
                  <a:schemeClr val="dk1"/>
                </a:solidFill>
                <a:latin typeface="Mulish"/>
                <a:ea typeface="Mulish"/>
                <a:cs typeface="Mulish"/>
                <a:sym typeface="Mulish"/>
              </a:rPr>
              <a:t>National retail exp.</a:t>
            </a:r>
            <a:endParaRPr>
              <a:solidFill>
                <a:schemeClr val="dk1"/>
              </a:solidFill>
              <a:latin typeface="Mulish"/>
              <a:ea typeface="Mulish"/>
              <a:cs typeface="Mulish"/>
              <a:sym typeface="Mulish"/>
            </a:endParaRPr>
          </a:p>
        </p:txBody>
      </p:sp>
      <p:sp>
        <p:nvSpPr>
          <p:cNvPr id="316" name="Google Shape;316;p43"/>
          <p:cNvSpPr txBox="1"/>
          <p:nvPr/>
        </p:nvSpPr>
        <p:spPr>
          <a:xfrm>
            <a:off x="7429250" y="1469313"/>
            <a:ext cx="1267500" cy="7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ulish"/>
                <a:ea typeface="Mulish"/>
                <a:cs typeface="Mulish"/>
                <a:sym typeface="Mulish"/>
              </a:rPr>
              <a:t>June ‘25:</a:t>
            </a:r>
            <a:endParaRPr b="1">
              <a:solidFill>
                <a:schemeClr val="dk1"/>
              </a:solidFill>
              <a:latin typeface="Mulish"/>
              <a:ea typeface="Mulish"/>
              <a:cs typeface="Mulish"/>
              <a:sym typeface="Mulish"/>
            </a:endParaRPr>
          </a:p>
          <a:p>
            <a:pPr indent="0" lvl="0" marL="0" rtl="0" algn="ctr">
              <a:spcBef>
                <a:spcPts val="0"/>
              </a:spcBef>
              <a:spcAft>
                <a:spcPts val="0"/>
              </a:spcAft>
              <a:buNone/>
            </a:pPr>
            <a:r>
              <a:rPr lang="en">
                <a:solidFill>
                  <a:schemeClr val="dk1"/>
                </a:solidFill>
                <a:latin typeface="Mulish"/>
                <a:ea typeface="Mulish"/>
                <a:cs typeface="Mulish"/>
                <a:sym typeface="Mulish"/>
              </a:rPr>
              <a:t>Product ext + innovation</a:t>
            </a:r>
            <a:endParaRPr>
              <a:solidFill>
                <a:schemeClr val="dk1"/>
              </a:solidFill>
              <a:latin typeface="Mulish"/>
              <a:ea typeface="Mulish"/>
              <a:cs typeface="Mulish"/>
              <a:sym typeface="Mulish"/>
            </a:endParaRPr>
          </a:p>
          <a:p>
            <a:pPr indent="0" lvl="0" marL="0" rtl="0" algn="ctr">
              <a:spcBef>
                <a:spcPts val="0"/>
              </a:spcBef>
              <a:spcAft>
                <a:spcPts val="0"/>
              </a:spcAft>
              <a:buNone/>
            </a:pPr>
            <a:r>
              <a:t/>
            </a:r>
            <a:endParaRPr>
              <a:solidFill>
                <a:schemeClr val="dk1"/>
              </a:solidFill>
              <a:latin typeface="Mulish"/>
              <a:ea typeface="Mulish"/>
              <a:cs typeface="Mulish"/>
              <a:sym typeface="Mulish"/>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Use Of Funds</a:t>
            </a:r>
            <a:endParaRPr/>
          </a:p>
        </p:txBody>
      </p:sp>
      <p:sp>
        <p:nvSpPr>
          <p:cNvPr id="322" name="Google Shape;322;p44"/>
          <p:cNvSpPr txBox="1"/>
          <p:nvPr/>
        </p:nvSpPr>
        <p:spPr>
          <a:xfrm>
            <a:off x="253875" y="1439225"/>
            <a:ext cx="3582300" cy="2619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700">
                <a:solidFill>
                  <a:schemeClr val="dk1"/>
                </a:solidFill>
                <a:latin typeface="Mulish"/>
                <a:ea typeface="Mulish"/>
                <a:cs typeface="Mulish"/>
                <a:sym typeface="Mulish"/>
              </a:rPr>
              <a:t>$100k</a:t>
            </a:r>
            <a:endParaRPr sz="8700">
              <a:solidFill>
                <a:schemeClr val="dk1"/>
              </a:solidFill>
              <a:latin typeface="Mulish"/>
              <a:ea typeface="Mulish"/>
              <a:cs typeface="Mulish"/>
              <a:sym typeface="Mulish"/>
            </a:endParaRPr>
          </a:p>
        </p:txBody>
      </p:sp>
      <p:sp>
        <p:nvSpPr>
          <p:cNvPr id="323" name="Google Shape;323;p44"/>
          <p:cNvSpPr txBox="1"/>
          <p:nvPr/>
        </p:nvSpPr>
        <p:spPr>
          <a:xfrm>
            <a:off x="4740175" y="1439225"/>
            <a:ext cx="3683700" cy="519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ulish"/>
                <a:ea typeface="Mulish"/>
                <a:cs typeface="Mulish"/>
                <a:sym typeface="Mulish"/>
              </a:rPr>
              <a:t>Marketing-&gt; 20%-&gt; $20,000</a:t>
            </a:r>
            <a:endParaRPr>
              <a:solidFill>
                <a:schemeClr val="dk1"/>
              </a:solidFill>
              <a:latin typeface="Mulish"/>
              <a:ea typeface="Mulish"/>
              <a:cs typeface="Mulish"/>
              <a:sym typeface="Mulish"/>
            </a:endParaRPr>
          </a:p>
        </p:txBody>
      </p:sp>
      <p:sp>
        <p:nvSpPr>
          <p:cNvPr id="324" name="Google Shape;324;p44"/>
          <p:cNvSpPr txBox="1"/>
          <p:nvPr/>
        </p:nvSpPr>
        <p:spPr>
          <a:xfrm>
            <a:off x="4740175" y="2489225"/>
            <a:ext cx="3683700" cy="519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ulish"/>
                <a:ea typeface="Mulish"/>
                <a:cs typeface="Mulish"/>
                <a:sym typeface="Mulish"/>
              </a:rPr>
              <a:t>R&amp;D-&gt; 75%-&gt; $75,000</a:t>
            </a:r>
            <a:endParaRPr>
              <a:solidFill>
                <a:schemeClr val="dk1"/>
              </a:solidFill>
              <a:latin typeface="Mulish"/>
              <a:ea typeface="Mulish"/>
              <a:cs typeface="Mulish"/>
              <a:sym typeface="Mulish"/>
            </a:endParaRPr>
          </a:p>
        </p:txBody>
      </p:sp>
      <p:sp>
        <p:nvSpPr>
          <p:cNvPr id="325" name="Google Shape;325;p44"/>
          <p:cNvSpPr txBox="1"/>
          <p:nvPr/>
        </p:nvSpPr>
        <p:spPr>
          <a:xfrm>
            <a:off x="4740175" y="3539225"/>
            <a:ext cx="3683700" cy="519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ulish"/>
                <a:ea typeface="Mulish"/>
                <a:cs typeface="Mulish"/>
                <a:sym typeface="Mulish"/>
              </a:rPr>
              <a:t>Margin of Safety-&gt; 5%-&gt; $5,000</a:t>
            </a:r>
            <a:endParaRPr>
              <a:solidFill>
                <a:schemeClr val="dk1"/>
              </a:solidFill>
              <a:latin typeface="Mulish"/>
              <a:ea typeface="Mulish"/>
              <a:cs typeface="Mulish"/>
              <a:sym typeface="Mulish"/>
            </a:endParaRPr>
          </a:p>
        </p:txBody>
      </p:sp>
      <p:cxnSp>
        <p:nvCxnSpPr>
          <p:cNvPr id="326" name="Google Shape;326;p44"/>
          <p:cNvCxnSpPr>
            <a:stCxn id="322" idx="3"/>
            <a:endCxn id="323" idx="1"/>
          </p:cNvCxnSpPr>
          <p:nvPr/>
        </p:nvCxnSpPr>
        <p:spPr>
          <a:xfrm flipH="1" rot="10800000">
            <a:off x="3836175" y="1698725"/>
            <a:ext cx="903900" cy="1050000"/>
          </a:xfrm>
          <a:prstGeom prst="straightConnector1">
            <a:avLst/>
          </a:prstGeom>
          <a:noFill/>
          <a:ln cap="flat" cmpd="sng" w="9525">
            <a:solidFill>
              <a:schemeClr val="dk2"/>
            </a:solidFill>
            <a:prstDash val="solid"/>
            <a:round/>
            <a:headEnd len="med" w="med" type="none"/>
            <a:tailEnd len="med" w="med" type="none"/>
          </a:ln>
        </p:spPr>
      </p:cxnSp>
      <p:cxnSp>
        <p:nvCxnSpPr>
          <p:cNvPr id="327" name="Google Shape;327;p44"/>
          <p:cNvCxnSpPr>
            <a:endCxn id="324" idx="1"/>
          </p:cNvCxnSpPr>
          <p:nvPr/>
        </p:nvCxnSpPr>
        <p:spPr>
          <a:xfrm>
            <a:off x="3835975" y="2748725"/>
            <a:ext cx="904200" cy="0"/>
          </a:xfrm>
          <a:prstGeom prst="straightConnector1">
            <a:avLst/>
          </a:prstGeom>
          <a:noFill/>
          <a:ln cap="flat" cmpd="sng" w="9525">
            <a:solidFill>
              <a:schemeClr val="dk2"/>
            </a:solidFill>
            <a:prstDash val="solid"/>
            <a:round/>
            <a:headEnd len="med" w="med" type="none"/>
            <a:tailEnd len="med" w="med" type="none"/>
          </a:ln>
        </p:spPr>
      </p:cxnSp>
      <p:cxnSp>
        <p:nvCxnSpPr>
          <p:cNvPr id="328" name="Google Shape;328;p44"/>
          <p:cNvCxnSpPr>
            <a:stCxn id="322" idx="3"/>
            <a:endCxn id="325" idx="1"/>
          </p:cNvCxnSpPr>
          <p:nvPr/>
        </p:nvCxnSpPr>
        <p:spPr>
          <a:xfrm>
            <a:off x="3836175" y="2748725"/>
            <a:ext cx="903900" cy="1050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arly Pregnancy Loss Clinical Case by Slidesgo">
  <a:themeElements>
    <a:clrScheme name="Simple Light">
      <a:dk1>
        <a:srgbClr val="191919"/>
      </a:dk1>
      <a:lt1>
        <a:srgbClr val="F3EEE8"/>
      </a:lt1>
      <a:dk2>
        <a:srgbClr val="7D7D7D"/>
      </a:dk2>
      <a:lt2>
        <a:srgbClr val="FFFFF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