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Lst>
  <p:sldIdLst>
    <p:sldId id="256" r:id="rId2"/>
    <p:sldId id="257" r:id="rId3"/>
    <p:sldId id="258" r:id="rId4"/>
    <p:sldId id="259" r:id="rId5"/>
    <p:sldId id="260" r:id="rId6"/>
    <p:sldId id="261" r:id="rId7"/>
    <p:sldId id="263" r:id="rId8"/>
    <p:sldId id="264" r:id="rId9"/>
    <p:sldId id="265"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BA6E1F-86A6-4C1B-A3C5-5425D1B3EC9F}" v="6" dt="2024-04-17T19:03:48.1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hammad Rezwanul Haque Masud" userId="863ffa13-3f8f-4990-b291-f117f7448e54" providerId="ADAL" clId="{BFBA6E1F-86A6-4C1B-A3C5-5425D1B3EC9F}"/>
    <pc:docChg chg="custSel addSld modSld">
      <pc:chgData name="Mohammad Rezwanul Haque Masud" userId="863ffa13-3f8f-4990-b291-f117f7448e54" providerId="ADAL" clId="{BFBA6E1F-86A6-4C1B-A3C5-5425D1B3EC9F}" dt="2024-04-17T19:04:19.285" v="55" actId="20577"/>
      <pc:docMkLst>
        <pc:docMk/>
      </pc:docMkLst>
      <pc:sldChg chg="modSp mod">
        <pc:chgData name="Mohammad Rezwanul Haque Masud" userId="863ffa13-3f8f-4990-b291-f117f7448e54" providerId="ADAL" clId="{BFBA6E1F-86A6-4C1B-A3C5-5425D1B3EC9F}" dt="2024-04-17T19:03:23.921" v="31" actId="14100"/>
        <pc:sldMkLst>
          <pc:docMk/>
          <pc:sldMk cId="3966992707" sldId="256"/>
        </pc:sldMkLst>
        <pc:spChg chg="mod">
          <ac:chgData name="Mohammad Rezwanul Haque Masud" userId="863ffa13-3f8f-4990-b291-f117f7448e54" providerId="ADAL" clId="{BFBA6E1F-86A6-4C1B-A3C5-5425D1B3EC9F}" dt="2024-04-17T19:03:18.865" v="30" actId="14100"/>
          <ac:spMkLst>
            <pc:docMk/>
            <pc:sldMk cId="3966992707" sldId="256"/>
            <ac:spMk id="2" creationId="{27E1EF61-5E8D-504D-B2C2-431E7C6E6BB8}"/>
          </ac:spMkLst>
        </pc:spChg>
        <pc:spChg chg="mod">
          <ac:chgData name="Mohammad Rezwanul Haque Masud" userId="863ffa13-3f8f-4990-b291-f117f7448e54" providerId="ADAL" clId="{BFBA6E1F-86A6-4C1B-A3C5-5425D1B3EC9F}" dt="2024-04-17T19:03:23.921" v="31" actId="14100"/>
          <ac:spMkLst>
            <pc:docMk/>
            <pc:sldMk cId="3966992707" sldId="256"/>
            <ac:spMk id="3" creationId="{84C4E4A2-7577-A84E-55AD-388E71BD716A}"/>
          </ac:spMkLst>
        </pc:spChg>
      </pc:sldChg>
      <pc:sldChg chg="modSp mod">
        <pc:chgData name="Mohammad Rezwanul Haque Masud" userId="863ffa13-3f8f-4990-b291-f117f7448e54" providerId="ADAL" clId="{BFBA6E1F-86A6-4C1B-A3C5-5425D1B3EC9F}" dt="2024-04-17T19:00:15.189" v="6" actId="27636"/>
        <pc:sldMkLst>
          <pc:docMk/>
          <pc:sldMk cId="4162381187" sldId="257"/>
        </pc:sldMkLst>
        <pc:spChg chg="mod">
          <ac:chgData name="Mohammad Rezwanul Haque Masud" userId="863ffa13-3f8f-4990-b291-f117f7448e54" providerId="ADAL" clId="{BFBA6E1F-86A6-4C1B-A3C5-5425D1B3EC9F}" dt="2024-04-17T19:00:03.489" v="0" actId="14100"/>
          <ac:spMkLst>
            <pc:docMk/>
            <pc:sldMk cId="4162381187" sldId="257"/>
            <ac:spMk id="2" creationId="{F79D5952-32C7-72F3-C71C-B3A7F411271A}"/>
          </ac:spMkLst>
        </pc:spChg>
        <pc:spChg chg="mod">
          <ac:chgData name="Mohammad Rezwanul Haque Masud" userId="863ffa13-3f8f-4990-b291-f117f7448e54" providerId="ADAL" clId="{BFBA6E1F-86A6-4C1B-A3C5-5425D1B3EC9F}" dt="2024-04-17T19:00:15.189" v="6" actId="27636"/>
          <ac:spMkLst>
            <pc:docMk/>
            <pc:sldMk cId="4162381187" sldId="257"/>
            <ac:spMk id="3" creationId="{43DC9AE1-C3A4-F1D6-E5FF-D6C1557AA7C6}"/>
          </ac:spMkLst>
        </pc:spChg>
      </pc:sldChg>
      <pc:sldChg chg="modSp mod">
        <pc:chgData name="Mohammad Rezwanul Haque Masud" userId="863ffa13-3f8f-4990-b291-f117f7448e54" providerId="ADAL" clId="{BFBA6E1F-86A6-4C1B-A3C5-5425D1B3EC9F}" dt="2024-04-17T19:00:28.531" v="12" actId="27636"/>
        <pc:sldMkLst>
          <pc:docMk/>
          <pc:sldMk cId="2945046869" sldId="258"/>
        </pc:sldMkLst>
        <pc:spChg chg="mod">
          <ac:chgData name="Mohammad Rezwanul Haque Masud" userId="863ffa13-3f8f-4990-b291-f117f7448e54" providerId="ADAL" clId="{BFBA6E1F-86A6-4C1B-A3C5-5425D1B3EC9F}" dt="2024-04-17T19:00:21.579" v="9" actId="1076"/>
          <ac:spMkLst>
            <pc:docMk/>
            <pc:sldMk cId="2945046869" sldId="258"/>
            <ac:spMk id="2" creationId="{E42B42BC-F9BA-9564-80C1-C811BE24F864}"/>
          </ac:spMkLst>
        </pc:spChg>
        <pc:spChg chg="mod">
          <ac:chgData name="Mohammad Rezwanul Haque Masud" userId="863ffa13-3f8f-4990-b291-f117f7448e54" providerId="ADAL" clId="{BFBA6E1F-86A6-4C1B-A3C5-5425D1B3EC9F}" dt="2024-04-17T19:00:28.531" v="12" actId="27636"/>
          <ac:spMkLst>
            <pc:docMk/>
            <pc:sldMk cId="2945046869" sldId="258"/>
            <ac:spMk id="3" creationId="{81AC0235-1EE2-8C98-AC6A-585A5E5C43CB}"/>
          </ac:spMkLst>
        </pc:spChg>
      </pc:sldChg>
      <pc:sldChg chg="modSp mod">
        <pc:chgData name="Mohammad Rezwanul Haque Masud" userId="863ffa13-3f8f-4990-b291-f117f7448e54" providerId="ADAL" clId="{BFBA6E1F-86A6-4C1B-A3C5-5425D1B3EC9F}" dt="2024-04-17T19:00:45.935" v="17" actId="14100"/>
        <pc:sldMkLst>
          <pc:docMk/>
          <pc:sldMk cId="3255755396" sldId="259"/>
        </pc:sldMkLst>
        <pc:spChg chg="mod">
          <ac:chgData name="Mohammad Rezwanul Haque Masud" userId="863ffa13-3f8f-4990-b291-f117f7448e54" providerId="ADAL" clId="{BFBA6E1F-86A6-4C1B-A3C5-5425D1B3EC9F}" dt="2024-04-17T19:00:35.667" v="14" actId="27636"/>
          <ac:spMkLst>
            <pc:docMk/>
            <pc:sldMk cId="3255755396" sldId="259"/>
            <ac:spMk id="2" creationId="{DFAED7EE-3C76-CAEE-2601-C41024C942CE}"/>
          </ac:spMkLst>
        </pc:spChg>
        <pc:spChg chg="mod">
          <ac:chgData name="Mohammad Rezwanul Haque Masud" userId="863ffa13-3f8f-4990-b291-f117f7448e54" providerId="ADAL" clId="{BFBA6E1F-86A6-4C1B-A3C5-5425D1B3EC9F}" dt="2024-04-17T19:00:45.935" v="17" actId="14100"/>
          <ac:spMkLst>
            <pc:docMk/>
            <pc:sldMk cId="3255755396" sldId="259"/>
            <ac:spMk id="3" creationId="{9B02AD50-5A55-1B66-5754-797E09F7C832}"/>
          </ac:spMkLst>
        </pc:spChg>
      </pc:sldChg>
      <pc:sldChg chg="modSp mod">
        <pc:chgData name="Mohammad Rezwanul Haque Masud" userId="863ffa13-3f8f-4990-b291-f117f7448e54" providerId="ADAL" clId="{BFBA6E1F-86A6-4C1B-A3C5-5425D1B3EC9F}" dt="2024-04-17T19:00:55.648" v="20" actId="255"/>
        <pc:sldMkLst>
          <pc:docMk/>
          <pc:sldMk cId="1974335056" sldId="260"/>
        </pc:sldMkLst>
        <pc:spChg chg="mod">
          <ac:chgData name="Mohammad Rezwanul Haque Masud" userId="863ffa13-3f8f-4990-b291-f117f7448e54" providerId="ADAL" clId="{BFBA6E1F-86A6-4C1B-A3C5-5425D1B3EC9F}" dt="2024-04-17T19:00:50.714" v="19" actId="27636"/>
          <ac:spMkLst>
            <pc:docMk/>
            <pc:sldMk cId="1974335056" sldId="260"/>
            <ac:spMk id="2" creationId="{14F57B79-D134-2924-C0FB-73104182EA44}"/>
          </ac:spMkLst>
        </pc:spChg>
        <pc:spChg chg="mod">
          <ac:chgData name="Mohammad Rezwanul Haque Masud" userId="863ffa13-3f8f-4990-b291-f117f7448e54" providerId="ADAL" clId="{BFBA6E1F-86A6-4C1B-A3C5-5425D1B3EC9F}" dt="2024-04-17T19:00:55.648" v="20" actId="255"/>
          <ac:spMkLst>
            <pc:docMk/>
            <pc:sldMk cId="1974335056" sldId="260"/>
            <ac:spMk id="3" creationId="{FC217F23-A48D-790D-884B-65B681A3FFEB}"/>
          </ac:spMkLst>
        </pc:spChg>
      </pc:sldChg>
      <pc:sldChg chg="addSp delSp modSp new mod">
        <pc:chgData name="Mohammad Rezwanul Haque Masud" userId="863ffa13-3f8f-4990-b291-f117f7448e54" providerId="ADAL" clId="{BFBA6E1F-86A6-4C1B-A3C5-5425D1B3EC9F}" dt="2024-04-17T19:04:19.285" v="55" actId="20577"/>
        <pc:sldMkLst>
          <pc:docMk/>
          <pc:sldMk cId="1902146222" sldId="265"/>
        </pc:sldMkLst>
        <pc:spChg chg="mod">
          <ac:chgData name="Mohammad Rezwanul Haque Masud" userId="863ffa13-3f8f-4990-b291-f117f7448e54" providerId="ADAL" clId="{BFBA6E1F-86A6-4C1B-A3C5-5425D1B3EC9F}" dt="2024-04-17T19:04:19.285" v="55" actId="20577"/>
          <ac:spMkLst>
            <pc:docMk/>
            <pc:sldMk cId="1902146222" sldId="265"/>
            <ac:spMk id="2" creationId="{AA780DF2-89C8-8DB1-8158-24609ECB55D2}"/>
          </ac:spMkLst>
        </pc:spChg>
        <pc:spChg chg="del">
          <ac:chgData name="Mohammad Rezwanul Haque Masud" userId="863ffa13-3f8f-4990-b291-f117f7448e54" providerId="ADAL" clId="{BFBA6E1F-86A6-4C1B-A3C5-5425D1B3EC9F}" dt="2024-04-17T19:03:48.172" v="33" actId="931"/>
          <ac:spMkLst>
            <pc:docMk/>
            <pc:sldMk cId="1902146222" sldId="265"/>
            <ac:spMk id="3" creationId="{E8BA7BEA-5A3C-3E8B-6A97-E592189B1BC6}"/>
          </ac:spMkLst>
        </pc:spChg>
        <pc:picChg chg="add mod">
          <ac:chgData name="Mohammad Rezwanul Haque Masud" userId="863ffa13-3f8f-4990-b291-f117f7448e54" providerId="ADAL" clId="{BFBA6E1F-86A6-4C1B-A3C5-5425D1B3EC9F}" dt="2024-04-17T19:04:12.862" v="45" actId="14100"/>
          <ac:picMkLst>
            <pc:docMk/>
            <pc:sldMk cId="1902146222" sldId="265"/>
            <ac:picMk id="5" creationId="{A9B40660-CEDD-FD10-4BBC-53B627488F53}"/>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F28B-45E3-4585-87E3-73838692A70B}"/>
              </a:ext>
            </a:extLst>
          </p:cNvPr>
          <p:cNvSpPr>
            <a:spLocks noGrp="1"/>
          </p:cNvSpPr>
          <p:nvPr>
            <p:ph type="ctrTitle"/>
          </p:nvPr>
        </p:nvSpPr>
        <p:spPr>
          <a:xfrm>
            <a:off x="457200" y="668049"/>
            <a:ext cx="7626795" cy="2841914"/>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F755B0-E17A-4B52-A99D-C35BB18BB2D0}"/>
              </a:ext>
            </a:extLst>
          </p:cNvPr>
          <p:cNvSpPr>
            <a:spLocks noGrp="1"/>
          </p:cNvSpPr>
          <p:nvPr>
            <p:ph type="subTitle" idx="1"/>
          </p:nvPr>
        </p:nvSpPr>
        <p:spPr>
          <a:xfrm>
            <a:off x="457200" y="3602038"/>
            <a:ext cx="7626795" cy="250172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8390C28-805B-4DA6-A10E-651C0FD01716}"/>
              </a:ext>
            </a:extLst>
          </p:cNvPr>
          <p:cNvSpPr>
            <a:spLocks noGrp="1"/>
          </p:cNvSpPr>
          <p:nvPr>
            <p:ph type="dt" sz="half" idx="10"/>
          </p:nvPr>
        </p:nvSpPr>
        <p:spPr/>
        <p:txBody>
          <a:bodyPr/>
          <a:lstStyle/>
          <a:p>
            <a:fld id="{D208048B-57AF-4F53-BC84-8E0A1033FBEC}" type="datetimeFigureOut">
              <a:rPr lang="en-US" smtClean="0"/>
              <a:t>4/17/2024</a:t>
            </a:fld>
            <a:endParaRPr lang="en-US"/>
          </a:p>
        </p:txBody>
      </p:sp>
      <p:sp>
        <p:nvSpPr>
          <p:cNvPr id="5" name="Footer Placeholder 4">
            <a:extLst>
              <a:ext uri="{FF2B5EF4-FFF2-40B4-BE49-F238E27FC236}">
                <a16:creationId xmlns:a16="http://schemas.microsoft.com/office/drawing/2014/main" id="{0D5EBBA9-C52F-4628-AE0D-DCD1772F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BAC57-F8E1-4B54-A111-CB53B32031A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672983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5B40-C529-41A6-8D06-07AF9430A8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B5A354-E2A8-4A91-9D7A-36D9E0915C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D3944-2E3D-42BC-B83D-7630699D48C5}"/>
              </a:ext>
            </a:extLst>
          </p:cNvPr>
          <p:cNvSpPr>
            <a:spLocks noGrp="1"/>
          </p:cNvSpPr>
          <p:nvPr>
            <p:ph type="dt" sz="half" idx="10"/>
          </p:nvPr>
        </p:nvSpPr>
        <p:spPr/>
        <p:txBody>
          <a:bodyPr/>
          <a:lstStyle/>
          <a:p>
            <a:fld id="{D208048B-57AF-4F53-BC84-8E0A1033FBEC}" type="datetimeFigureOut">
              <a:rPr lang="en-US" smtClean="0"/>
              <a:t>4/17/2024</a:t>
            </a:fld>
            <a:endParaRPr lang="en-US"/>
          </a:p>
        </p:txBody>
      </p:sp>
      <p:sp>
        <p:nvSpPr>
          <p:cNvPr id="5" name="Footer Placeholder 4">
            <a:extLst>
              <a:ext uri="{FF2B5EF4-FFF2-40B4-BE49-F238E27FC236}">
                <a16:creationId xmlns:a16="http://schemas.microsoft.com/office/drawing/2014/main" id="{F2FC57FA-204E-4A7A-BAE2-DF17BB0FF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DA36D-49FF-495A-8E25-4CCC98E39032}"/>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4004274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44ECD05-4E94-4A60-8FDA-700BF100B0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8" name="Color Fill">
            <a:extLst>
              <a:ext uri="{FF2B5EF4-FFF2-40B4-BE49-F238E27FC236}">
                <a16:creationId xmlns:a16="http://schemas.microsoft.com/office/drawing/2014/main" id="{8BCB0EB2-4067-418C-9465-9D4C71240E0B}"/>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8" name="Group 7">
            <a:extLst>
              <a:ext uri="{FF2B5EF4-FFF2-40B4-BE49-F238E27FC236}">
                <a16:creationId xmlns:a16="http://schemas.microsoft.com/office/drawing/2014/main" id="{04E37999-41E7-446D-8C53-B904C3CE87A5}"/>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9" name="Oval 8">
              <a:extLst>
                <a:ext uri="{FF2B5EF4-FFF2-40B4-BE49-F238E27FC236}">
                  <a16:creationId xmlns:a16="http://schemas.microsoft.com/office/drawing/2014/main" id="{438A90E8-87F8-4150-B5EB-E19C8A01AFB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Graphic 9">
              <a:extLst>
                <a:ext uri="{FF2B5EF4-FFF2-40B4-BE49-F238E27FC236}">
                  <a16:creationId xmlns:a16="http://schemas.microsoft.com/office/drawing/2014/main" id="{724DCA1C-A8E8-4F90-8FAE-85B1426C108A}"/>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1" name="Freeform: Shape 10">
              <a:extLst>
                <a:ext uri="{FF2B5EF4-FFF2-40B4-BE49-F238E27FC236}">
                  <a16:creationId xmlns:a16="http://schemas.microsoft.com/office/drawing/2014/main" id="{158D6291-6756-44E3-9FCE-0B2ECA5EE664}"/>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2" name="Freeform: Shape 11">
              <a:extLst>
                <a:ext uri="{FF2B5EF4-FFF2-40B4-BE49-F238E27FC236}">
                  <a16:creationId xmlns:a16="http://schemas.microsoft.com/office/drawing/2014/main" id="{C37CA96E-9DD9-4172-B63B-50DF43B576DA}"/>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3" name="Graphic 9">
              <a:extLst>
                <a:ext uri="{FF2B5EF4-FFF2-40B4-BE49-F238E27FC236}">
                  <a16:creationId xmlns:a16="http://schemas.microsoft.com/office/drawing/2014/main" id="{B335AFFE-BF3D-491C-8255-692B9DAC6775}"/>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Graphic 9">
              <a:extLst>
                <a:ext uri="{FF2B5EF4-FFF2-40B4-BE49-F238E27FC236}">
                  <a16:creationId xmlns:a16="http://schemas.microsoft.com/office/drawing/2014/main" id="{AA052AAF-7A7C-4EDB-AE2C-FCA3A756C4E5}"/>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0" name="Texture">
            <a:extLst>
              <a:ext uri="{FF2B5EF4-FFF2-40B4-BE49-F238E27FC236}">
                <a16:creationId xmlns:a16="http://schemas.microsoft.com/office/drawing/2014/main" id="{31F99E9D-6528-47AC-B178-7032D0E17DF8}"/>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Vertical Title 1">
            <a:extLst>
              <a:ext uri="{FF2B5EF4-FFF2-40B4-BE49-F238E27FC236}">
                <a16:creationId xmlns:a16="http://schemas.microsoft.com/office/drawing/2014/main" id="{834DD302-622D-4E42-BD6F-FAAA98B3728C}"/>
              </a:ext>
            </a:extLst>
          </p:cNvPr>
          <p:cNvSpPr>
            <a:spLocks noGrp="1"/>
          </p:cNvSpPr>
          <p:nvPr>
            <p:ph type="title" orient="vert"/>
          </p:nvPr>
        </p:nvSpPr>
        <p:spPr>
          <a:xfrm>
            <a:off x="7306311" y="668049"/>
            <a:ext cx="2628900" cy="550891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C70D9F5-C907-405F-BE11-571C61745EC6}"/>
              </a:ext>
            </a:extLst>
          </p:cNvPr>
          <p:cNvSpPr>
            <a:spLocks noGrp="1"/>
          </p:cNvSpPr>
          <p:nvPr>
            <p:ph type="body" orient="vert" idx="1"/>
          </p:nvPr>
        </p:nvSpPr>
        <p:spPr>
          <a:xfrm>
            <a:off x="457200" y="668049"/>
            <a:ext cx="6689098" cy="5508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DCFD860-3FBD-4FE7-A9FD-1D4A4D10AABF}"/>
              </a:ext>
            </a:extLst>
          </p:cNvPr>
          <p:cNvSpPr>
            <a:spLocks noGrp="1"/>
          </p:cNvSpPr>
          <p:nvPr>
            <p:ph type="dt" sz="half" idx="10"/>
          </p:nvPr>
        </p:nvSpPr>
        <p:spPr/>
        <p:txBody>
          <a:bodyPr/>
          <a:lstStyle/>
          <a:p>
            <a:fld id="{D208048B-57AF-4F53-BC84-8E0A1033FBEC}" type="datetimeFigureOut">
              <a:rPr lang="en-US" smtClean="0"/>
              <a:t>4/17/2024</a:t>
            </a:fld>
            <a:endParaRPr lang="en-US"/>
          </a:p>
        </p:txBody>
      </p:sp>
      <p:sp>
        <p:nvSpPr>
          <p:cNvPr id="5" name="Footer Placeholder 4">
            <a:extLst>
              <a:ext uri="{FF2B5EF4-FFF2-40B4-BE49-F238E27FC236}">
                <a16:creationId xmlns:a16="http://schemas.microsoft.com/office/drawing/2014/main" id="{560A367B-81B3-4BD3-9C95-18EC0710A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D8E54-346D-4D66-BF99-96DA43F80DF8}"/>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4272137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A2C84-1247-4534-81D1-136C3E1EBB0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048D490-CEA6-4844-A537-F749658D37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1DAEFC9-887F-4E73-9938-6032D52864AA}"/>
              </a:ext>
            </a:extLst>
          </p:cNvPr>
          <p:cNvSpPr>
            <a:spLocks noGrp="1"/>
          </p:cNvSpPr>
          <p:nvPr>
            <p:ph type="dt" sz="half" idx="10"/>
          </p:nvPr>
        </p:nvSpPr>
        <p:spPr/>
        <p:txBody>
          <a:bodyPr/>
          <a:lstStyle/>
          <a:p>
            <a:fld id="{D208048B-57AF-4F53-BC84-8E0A1033FBEC}" type="datetimeFigureOut">
              <a:rPr lang="en-US" smtClean="0"/>
              <a:t>4/17/2024</a:t>
            </a:fld>
            <a:endParaRPr lang="en-US"/>
          </a:p>
        </p:txBody>
      </p:sp>
      <p:sp>
        <p:nvSpPr>
          <p:cNvPr id="5" name="Footer Placeholder 4">
            <a:extLst>
              <a:ext uri="{FF2B5EF4-FFF2-40B4-BE49-F238E27FC236}">
                <a16:creationId xmlns:a16="http://schemas.microsoft.com/office/drawing/2014/main" id="{ABFCF0CF-134A-404E-A177-9FAAA039F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1B0DC-2D2C-408B-A577-904A2385C0AA}"/>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955842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5431-EF88-4771-9699-27EF70A55112}"/>
              </a:ext>
            </a:extLst>
          </p:cNvPr>
          <p:cNvSpPr>
            <a:spLocks noGrp="1"/>
          </p:cNvSpPr>
          <p:nvPr>
            <p:ph type="title"/>
          </p:nvPr>
        </p:nvSpPr>
        <p:spPr>
          <a:xfrm>
            <a:off x="457200" y="668050"/>
            <a:ext cx="7673389" cy="3816588"/>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DAF57C3-A928-4093-B3FC-ECC2194AE9E9}"/>
              </a:ext>
            </a:extLst>
          </p:cNvPr>
          <p:cNvSpPr>
            <a:spLocks noGrp="1"/>
          </p:cNvSpPr>
          <p:nvPr>
            <p:ph type="body" idx="1"/>
          </p:nvPr>
        </p:nvSpPr>
        <p:spPr>
          <a:xfrm>
            <a:off x="457200" y="4589463"/>
            <a:ext cx="767338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BFD625-A893-46D3-A518-9E969CB4FE54}"/>
              </a:ext>
            </a:extLst>
          </p:cNvPr>
          <p:cNvSpPr>
            <a:spLocks noGrp="1"/>
          </p:cNvSpPr>
          <p:nvPr>
            <p:ph type="dt" sz="half" idx="10"/>
          </p:nvPr>
        </p:nvSpPr>
        <p:spPr/>
        <p:txBody>
          <a:bodyPr/>
          <a:lstStyle/>
          <a:p>
            <a:fld id="{D208048B-57AF-4F53-BC84-8E0A1033FBEC}" type="datetimeFigureOut">
              <a:rPr lang="en-US" smtClean="0"/>
              <a:t>4/17/2024</a:t>
            </a:fld>
            <a:endParaRPr lang="en-US"/>
          </a:p>
        </p:txBody>
      </p:sp>
      <p:sp>
        <p:nvSpPr>
          <p:cNvPr id="5" name="Footer Placeholder 4">
            <a:extLst>
              <a:ext uri="{FF2B5EF4-FFF2-40B4-BE49-F238E27FC236}">
                <a16:creationId xmlns:a16="http://schemas.microsoft.com/office/drawing/2014/main" id="{FFCAD37A-B380-4B65-9FB9-3FB91412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773B6-CD13-4451-9BF3-C4102BA5E899}"/>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40054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1FBD0A-9F7B-4EBB-9982-B55F5F9806C4}"/>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88CFF0B8-0BA9-4DD9-B7B2-0655DC8419A8}"/>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C77B910E-9B87-4291-987B-6883212CBAEC}"/>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5" name="Oval 14">
              <a:extLst>
                <a:ext uri="{FF2B5EF4-FFF2-40B4-BE49-F238E27FC236}">
                  <a16:creationId xmlns:a16="http://schemas.microsoft.com/office/drawing/2014/main" id="{05596CF7-55B3-409D-A36C-F5BE9D625628}"/>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92245D23-45D8-474C-8A38-633E99962676}"/>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918A8D14-28CA-4095-B2FA-E48B3150AD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3" name="Texture">
            <a:extLst>
              <a:ext uri="{FF2B5EF4-FFF2-40B4-BE49-F238E27FC236}">
                <a16:creationId xmlns:a16="http://schemas.microsoft.com/office/drawing/2014/main" id="{1D1F176A-19F1-4537-800D-210F29EC1AC2}"/>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D0A04C26-6125-4D95-9FC0-50DEB9419E63}"/>
              </a:ext>
            </a:extLst>
          </p:cNvPr>
          <p:cNvSpPr>
            <a:spLocks noGrp="1"/>
          </p:cNvSpPr>
          <p:nvPr>
            <p:ph type="title"/>
          </p:nvPr>
        </p:nvSpPr>
        <p:spPr>
          <a:xfrm>
            <a:off x="457200" y="668049"/>
            <a:ext cx="10451534" cy="159174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35401A-13E5-4CED-864F-06D6EECCBCAA}"/>
              </a:ext>
            </a:extLst>
          </p:cNvPr>
          <p:cNvSpPr>
            <a:spLocks noGrp="1"/>
          </p:cNvSpPr>
          <p:nvPr>
            <p:ph sz="half" idx="1"/>
          </p:nvPr>
        </p:nvSpPr>
        <p:spPr>
          <a:xfrm>
            <a:off x="457200" y="2341329"/>
            <a:ext cx="5562600"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C513523-8F78-4766-91D7-03E329B6833A}"/>
              </a:ext>
            </a:extLst>
          </p:cNvPr>
          <p:cNvSpPr>
            <a:spLocks noGrp="1"/>
          </p:cNvSpPr>
          <p:nvPr>
            <p:ph sz="half" idx="2"/>
          </p:nvPr>
        </p:nvSpPr>
        <p:spPr>
          <a:xfrm>
            <a:off x="6172200" y="2341329"/>
            <a:ext cx="4736534"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E5B757F-BAD2-4343-BD57-FC02D0BE19EC}"/>
              </a:ext>
            </a:extLst>
          </p:cNvPr>
          <p:cNvSpPr>
            <a:spLocks noGrp="1"/>
          </p:cNvSpPr>
          <p:nvPr>
            <p:ph type="dt" sz="half" idx="10"/>
          </p:nvPr>
        </p:nvSpPr>
        <p:spPr/>
        <p:txBody>
          <a:bodyPr/>
          <a:lstStyle/>
          <a:p>
            <a:fld id="{D208048B-57AF-4F53-BC84-8E0A1033FBEC}" type="datetimeFigureOut">
              <a:rPr lang="en-US" smtClean="0"/>
              <a:t>4/17/2024</a:t>
            </a:fld>
            <a:endParaRPr lang="en-US"/>
          </a:p>
        </p:txBody>
      </p:sp>
      <p:sp>
        <p:nvSpPr>
          <p:cNvPr id="6" name="Footer Placeholder 5">
            <a:extLst>
              <a:ext uri="{FF2B5EF4-FFF2-40B4-BE49-F238E27FC236}">
                <a16:creationId xmlns:a16="http://schemas.microsoft.com/office/drawing/2014/main" id="{5A30EF3C-A61E-4F43-9C8F-BC9A6455C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19D947-1DC8-4CE9-A031-6EEB776BD0BF}"/>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698526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BFA9BB-A51E-4D09-8602-5AD9010463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3" name="Color Fill">
            <a:extLst>
              <a:ext uri="{FF2B5EF4-FFF2-40B4-BE49-F238E27FC236}">
                <a16:creationId xmlns:a16="http://schemas.microsoft.com/office/drawing/2014/main" id="{A60257A1-779B-4048-BC0D-1EA579B5B1C5}"/>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6" name="Group 15">
            <a:extLst>
              <a:ext uri="{FF2B5EF4-FFF2-40B4-BE49-F238E27FC236}">
                <a16:creationId xmlns:a16="http://schemas.microsoft.com/office/drawing/2014/main" id="{38F4B5D0-AA24-4702-9C01-FC1A03E7B607}"/>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7" name="Oval 16">
              <a:extLst>
                <a:ext uri="{FF2B5EF4-FFF2-40B4-BE49-F238E27FC236}">
                  <a16:creationId xmlns:a16="http://schemas.microsoft.com/office/drawing/2014/main" id="{29CBF9BD-1EB2-4122-98FE-F2B5DF8771C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7C41FF89-01DF-4236-AA4D-243CB8A464B3}"/>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Freeform: Shape 18">
              <a:extLst>
                <a:ext uri="{FF2B5EF4-FFF2-40B4-BE49-F238E27FC236}">
                  <a16:creationId xmlns:a16="http://schemas.microsoft.com/office/drawing/2014/main" id="{FD03BB88-350D-4DE0-BB34-870F6435689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5" name="Texture">
            <a:extLst>
              <a:ext uri="{FF2B5EF4-FFF2-40B4-BE49-F238E27FC236}">
                <a16:creationId xmlns:a16="http://schemas.microsoft.com/office/drawing/2014/main" id="{4A8025C0-8995-4863-A847-7ED1F8CCE811}"/>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50162335-6445-435C-A1C6-9F090B965040}"/>
              </a:ext>
            </a:extLst>
          </p:cNvPr>
          <p:cNvSpPr>
            <a:spLocks noGrp="1"/>
          </p:cNvSpPr>
          <p:nvPr>
            <p:ph type="title"/>
          </p:nvPr>
        </p:nvSpPr>
        <p:spPr>
          <a:xfrm>
            <a:off x="457200" y="668049"/>
            <a:ext cx="10450629" cy="132556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5074B3D-418F-464D-91E7-993D0B480108}"/>
              </a:ext>
            </a:extLst>
          </p:cNvPr>
          <p:cNvSpPr>
            <a:spLocks noGrp="1"/>
          </p:cNvSpPr>
          <p:nvPr>
            <p:ph type="body" idx="1"/>
          </p:nvPr>
        </p:nvSpPr>
        <p:spPr>
          <a:xfrm>
            <a:off x="457086" y="2182814"/>
            <a:ext cx="5021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904709-9362-4AB5-9AA2-32F51BF06A39}"/>
              </a:ext>
            </a:extLst>
          </p:cNvPr>
          <p:cNvSpPr>
            <a:spLocks noGrp="1"/>
          </p:cNvSpPr>
          <p:nvPr>
            <p:ph sz="half" idx="2"/>
          </p:nvPr>
        </p:nvSpPr>
        <p:spPr>
          <a:xfrm>
            <a:off x="457086" y="3115949"/>
            <a:ext cx="502151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B083836-1CF5-406F-B0CB-643F37066CE6}"/>
              </a:ext>
            </a:extLst>
          </p:cNvPr>
          <p:cNvSpPr>
            <a:spLocks noGrp="1"/>
          </p:cNvSpPr>
          <p:nvPr>
            <p:ph type="body" sz="quarter" idx="3"/>
          </p:nvPr>
        </p:nvSpPr>
        <p:spPr>
          <a:xfrm>
            <a:off x="5890597" y="2182814"/>
            <a:ext cx="50172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4A8670-0F33-4222-AAC9-96A21C47C336}"/>
              </a:ext>
            </a:extLst>
          </p:cNvPr>
          <p:cNvSpPr>
            <a:spLocks noGrp="1"/>
          </p:cNvSpPr>
          <p:nvPr>
            <p:ph sz="quarter" idx="4"/>
          </p:nvPr>
        </p:nvSpPr>
        <p:spPr>
          <a:xfrm>
            <a:off x="5890597" y="3115949"/>
            <a:ext cx="501723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A1E6970-4A96-4519-9C0E-11E245D563C9}"/>
              </a:ext>
            </a:extLst>
          </p:cNvPr>
          <p:cNvSpPr>
            <a:spLocks noGrp="1"/>
          </p:cNvSpPr>
          <p:nvPr>
            <p:ph type="dt" sz="half" idx="10"/>
          </p:nvPr>
        </p:nvSpPr>
        <p:spPr/>
        <p:txBody>
          <a:bodyPr/>
          <a:lstStyle/>
          <a:p>
            <a:fld id="{D208048B-57AF-4F53-BC84-8E0A1033FBEC}" type="datetimeFigureOut">
              <a:rPr lang="en-US" smtClean="0"/>
              <a:t>4/17/2024</a:t>
            </a:fld>
            <a:endParaRPr lang="en-US"/>
          </a:p>
        </p:txBody>
      </p:sp>
      <p:sp>
        <p:nvSpPr>
          <p:cNvPr id="8" name="Footer Placeholder 7">
            <a:extLst>
              <a:ext uri="{FF2B5EF4-FFF2-40B4-BE49-F238E27FC236}">
                <a16:creationId xmlns:a16="http://schemas.microsoft.com/office/drawing/2014/main" id="{35FEE249-70F5-4359-B699-23D68A5037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2AE510-A38C-45EE-B061-CB02E4E3DD7C}"/>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4133599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4/17/2024</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752886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DCDA0B-9BEE-4B57-8F97-96D5645D0658}"/>
              </a:ext>
            </a:extLst>
          </p:cNvPr>
          <p:cNvSpPr>
            <a:spLocks noGrp="1"/>
          </p:cNvSpPr>
          <p:nvPr>
            <p:ph type="dt" sz="half" idx="10"/>
          </p:nvPr>
        </p:nvSpPr>
        <p:spPr/>
        <p:txBody>
          <a:bodyPr/>
          <a:lstStyle/>
          <a:p>
            <a:fld id="{D208048B-57AF-4F53-BC84-8E0A1033FBEC}" type="datetimeFigureOut">
              <a:rPr lang="en-US" smtClean="0"/>
              <a:t>4/17/2024</a:t>
            </a:fld>
            <a:endParaRPr lang="en-US"/>
          </a:p>
        </p:txBody>
      </p:sp>
      <p:sp>
        <p:nvSpPr>
          <p:cNvPr id="3" name="Footer Placeholder 2">
            <a:extLst>
              <a:ext uri="{FF2B5EF4-FFF2-40B4-BE49-F238E27FC236}">
                <a16:creationId xmlns:a16="http://schemas.microsoft.com/office/drawing/2014/main" id="{05282AF2-09A1-4A1C-AEB6-577962B714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4D99D9-82B1-496C-ABBC-4FF0C375DCE7}"/>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809299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D9AFA4-EB8E-4091-A5E2-1B9D163A0709}"/>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F25018FE-FB44-4E2E-A181-B3476F3E8550}"/>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A6C7CD4B-70DE-49E2-A336-B6F43F58FFA4}"/>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B4B8BFC9-6F67-47CB-BAE4-45260FBAF397}"/>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40F836E5-3C5B-4DE7-B09A-AE00DEE730A9}"/>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68E1B8E4-080E-4F43-B33F-59DD21B6B658}"/>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07639D4-740A-4B71-8393-99CA375EB4A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AE7E56E5-1F6A-442B-B5E0-ED19F815D2E2}"/>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3774E986-8FE2-4670-A4C0-96E213269BD7}"/>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id="{3A5846DF-A106-4887-BE2C-DCD89DAA6539}"/>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767E81C-AA51-44A0-B21C-757B2F3B90C5}"/>
              </a:ext>
            </a:extLst>
          </p:cNvPr>
          <p:cNvSpPr>
            <a:spLocks noGrp="1"/>
          </p:cNvSpPr>
          <p:nvPr>
            <p:ph type="title"/>
          </p:nvPr>
        </p:nvSpPr>
        <p:spPr>
          <a:xfrm>
            <a:off x="457200" y="668049"/>
            <a:ext cx="4314825" cy="1957828"/>
          </a:xfrm>
        </p:spPr>
        <p:txBody>
          <a:bodyPr anchor="b">
            <a:norm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7A0438A-298D-4466-B55D-F466C345C3CC}"/>
              </a:ext>
            </a:extLst>
          </p:cNvPr>
          <p:cNvSpPr>
            <a:spLocks noGrp="1"/>
          </p:cNvSpPr>
          <p:nvPr>
            <p:ph idx="1"/>
          </p:nvPr>
        </p:nvSpPr>
        <p:spPr>
          <a:xfrm>
            <a:off x="5183188" y="668049"/>
            <a:ext cx="4875212" cy="523125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143104-0579-4974-88D2-61DF1A30D390}"/>
              </a:ext>
            </a:extLst>
          </p:cNvPr>
          <p:cNvSpPr>
            <a:spLocks noGrp="1"/>
          </p:cNvSpPr>
          <p:nvPr>
            <p:ph type="body" sz="half" idx="2"/>
          </p:nvPr>
        </p:nvSpPr>
        <p:spPr>
          <a:xfrm>
            <a:off x="457200" y="2749024"/>
            <a:ext cx="4314825" cy="311996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32755-0632-47CB-AA69-7EFB212FA160}"/>
              </a:ext>
            </a:extLst>
          </p:cNvPr>
          <p:cNvSpPr>
            <a:spLocks noGrp="1"/>
          </p:cNvSpPr>
          <p:nvPr>
            <p:ph type="dt" sz="half" idx="10"/>
          </p:nvPr>
        </p:nvSpPr>
        <p:spPr/>
        <p:txBody>
          <a:bodyPr/>
          <a:lstStyle/>
          <a:p>
            <a:fld id="{D208048B-57AF-4F53-BC84-8E0A1033FBEC}" type="datetimeFigureOut">
              <a:rPr lang="en-US" smtClean="0"/>
              <a:t>4/17/2024</a:t>
            </a:fld>
            <a:endParaRPr lang="en-US"/>
          </a:p>
        </p:txBody>
      </p:sp>
      <p:sp>
        <p:nvSpPr>
          <p:cNvPr id="6" name="Footer Placeholder 5">
            <a:extLst>
              <a:ext uri="{FF2B5EF4-FFF2-40B4-BE49-F238E27FC236}">
                <a16:creationId xmlns:a16="http://schemas.microsoft.com/office/drawing/2014/main" id="{38ED0B4F-5B59-4064-A88B-E9938A40F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12E7F-93B8-4E93-BCB3-ADE74FC1504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09779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3C1870-4E69-4DE7-BF2F-DE8A7881C640}"/>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7439AB1C-A8A1-4745-9625-B18FE9160BBB}"/>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11ADDC4D-D9AA-48F8-BD10-2D20F14607A6}"/>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C1136312-3085-4615-A743-4EE531585B11}"/>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29539FE4-376B-4187-A80A-C98EBA23DA30}"/>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A11DC5D7-2276-4A57-8783-A0EFB00416E9}"/>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7D5B578-4971-4ADC-97D8-B9CEF52AA7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2D968E77-E43D-4870-93BC-CBF1947336B3}"/>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1221D41A-E71E-4587-A876-F8778E7C03E1}"/>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id="{50457195-385D-490A-91AB-30B969C61953}"/>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E06FF6D-24FA-4E04-90ED-7DBE228B2AA6}"/>
              </a:ext>
            </a:extLst>
          </p:cNvPr>
          <p:cNvSpPr>
            <a:spLocks noGrp="1"/>
          </p:cNvSpPr>
          <p:nvPr>
            <p:ph type="title"/>
          </p:nvPr>
        </p:nvSpPr>
        <p:spPr>
          <a:xfrm>
            <a:off x="457200" y="668049"/>
            <a:ext cx="4314825" cy="2235711"/>
          </a:xfrm>
        </p:spPr>
        <p:txBody>
          <a:bodyPr anchor="b">
            <a:noAutofit/>
          </a:bodyPr>
          <a:lstStyle>
            <a:lvl1pPr algn="l" defTabSz="914400" rtl="0" eaLnBrk="1" latinLnBrk="0" hangingPunct="1">
              <a:lnSpc>
                <a:spcPct val="90000"/>
              </a:lnSpc>
              <a:spcBef>
                <a:spcPct val="0"/>
              </a:spcBef>
              <a:buNone/>
              <a:defRPr lang="en-US" sz="4400" kern="120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432D78B-0E21-420F-9DFF-6131CB0F7E69}"/>
              </a:ext>
            </a:extLst>
          </p:cNvPr>
          <p:cNvSpPr>
            <a:spLocks noGrp="1"/>
          </p:cNvSpPr>
          <p:nvPr>
            <p:ph type="pic" idx="1"/>
          </p:nvPr>
        </p:nvSpPr>
        <p:spPr>
          <a:xfrm>
            <a:off x="5183188" y="668049"/>
            <a:ext cx="4958436" cy="5231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8AC2A57-1064-4391-B96B-4D04305E0BE7}"/>
              </a:ext>
            </a:extLst>
          </p:cNvPr>
          <p:cNvSpPr>
            <a:spLocks noGrp="1"/>
          </p:cNvSpPr>
          <p:nvPr>
            <p:ph type="body" sz="half" idx="2"/>
          </p:nvPr>
        </p:nvSpPr>
        <p:spPr>
          <a:xfrm>
            <a:off x="457200" y="2941222"/>
            <a:ext cx="4314825" cy="292776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D04EB0-850A-4256-8D12-E01A201A4FE1}"/>
              </a:ext>
            </a:extLst>
          </p:cNvPr>
          <p:cNvSpPr>
            <a:spLocks noGrp="1"/>
          </p:cNvSpPr>
          <p:nvPr>
            <p:ph type="dt" sz="half" idx="10"/>
          </p:nvPr>
        </p:nvSpPr>
        <p:spPr/>
        <p:txBody>
          <a:bodyPr/>
          <a:lstStyle/>
          <a:p>
            <a:fld id="{D208048B-57AF-4F53-BC84-8E0A1033FBEC}" type="datetimeFigureOut">
              <a:rPr lang="en-US" smtClean="0"/>
              <a:t>4/17/2024</a:t>
            </a:fld>
            <a:endParaRPr lang="en-US"/>
          </a:p>
        </p:txBody>
      </p:sp>
      <p:sp>
        <p:nvSpPr>
          <p:cNvPr id="6" name="Footer Placeholder 5">
            <a:extLst>
              <a:ext uri="{FF2B5EF4-FFF2-40B4-BE49-F238E27FC236}">
                <a16:creationId xmlns:a16="http://schemas.microsoft.com/office/drawing/2014/main" id="{7E9CF4AF-C757-4552-AB8A-3B89C3746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62A368-F12B-4B5E-82F0-A6AEE6AF2C83}"/>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748207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0"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 name="Group 12">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p:nvPr/>
        </p:nvGrpSpPr>
        <p:grpSpPr>
          <a:xfrm>
            <a:off x="8351566" y="0"/>
            <a:ext cx="3840434" cy="6858000"/>
            <a:chOff x="8351565" y="0"/>
            <a:chExt cx="3840434" cy="6858000"/>
          </a:xfrm>
        </p:grpSpPr>
        <p:sp>
          <p:nvSpPr>
            <p:cNvPr id="14" name="Oval 13">
              <a:extLst>
                <a:ext uri="{FF2B5EF4-FFF2-40B4-BE49-F238E27FC236}">
                  <a16:creationId xmlns:a16="http://schemas.microsoft.com/office/drawing/2014/main" id="{D386E468-0048-46C4-ADDD-FBE7A6AE9F31}"/>
                </a:ext>
              </a:extLst>
            </p:cNvPr>
            <p:cNvSpPr/>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id="{C5B35ED4-0C31-4C8C-A45E-6A3EDEAB2867}"/>
                </a:ext>
              </a:extLst>
            </p:cNvPr>
            <p:cNvSpPr/>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6" name="Freeform: Shape 15">
              <a:extLst>
                <a:ext uri="{FF2B5EF4-FFF2-40B4-BE49-F238E27FC236}">
                  <a16:creationId xmlns:a16="http://schemas.microsoft.com/office/drawing/2014/main" id="{B40A1EF3-FA93-48F4-9F82-BC0C79635750}"/>
                </a:ext>
              </a:extLst>
            </p:cNvPr>
            <p:cNvSpPr/>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7" name="Freeform: Shape 16">
              <a:extLst>
                <a:ext uri="{FF2B5EF4-FFF2-40B4-BE49-F238E27FC236}">
                  <a16:creationId xmlns:a16="http://schemas.microsoft.com/office/drawing/2014/main" id="{A985F09D-6969-44D0-B04F-4EDE0FEDAF63}"/>
                </a:ext>
              </a:extLst>
            </p:cNvPr>
            <p:cNvSpPr/>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8" name="Graphic 9">
              <a:extLst>
                <a:ext uri="{FF2B5EF4-FFF2-40B4-BE49-F238E27FC236}">
                  <a16:creationId xmlns:a16="http://schemas.microsoft.com/office/drawing/2014/main" id="{003913A0-A3C0-4ED8-8920-318068FBC46F}"/>
                </a:ext>
              </a:extLst>
            </p:cNvPr>
            <p:cNvSpPr/>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12"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1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Placeholder 1">
            <a:extLst>
              <a:ext uri="{FF2B5EF4-FFF2-40B4-BE49-F238E27FC236}">
                <a16:creationId xmlns:a16="http://schemas.microsoft.com/office/drawing/2014/main" id="{093083B5-1505-44FE-894D-AA1AB6D60FCE}"/>
              </a:ext>
            </a:extLst>
          </p:cNvPr>
          <p:cNvSpPr>
            <a:spLocks noGrp="1"/>
          </p:cNvSpPr>
          <p:nvPr>
            <p:ph type="title"/>
          </p:nvPr>
        </p:nvSpPr>
        <p:spPr>
          <a:xfrm>
            <a:off x="457200" y="668049"/>
            <a:ext cx="768503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3F3930-F8C8-43B1-BC1A-6264F4ACB2E1}"/>
              </a:ext>
            </a:extLst>
          </p:cNvPr>
          <p:cNvSpPr>
            <a:spLocks noGrp="1"/>
          </p:cNvSpPr>
          <p:nvPr>
            <p:ph type="body" idx="1"/>
          </p:nvPr>
        </p:nvSpPr>
        <p:spPr>
          <a:xfrm>
            <a:off x="457200" y="2096713"/>
            <a:ext cx="7685037" cy="4080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9F4F2F7-3ECA-43D7-BFF3-FBB407AEAB46}"/>
              </a:ext>
            </a:extLst>
          </p:cNvPr>
          <p:cNvSpPr>
            <a:spLocks noGrp="1"/>
          </p:cNvSpPr>
          <p:nvPr>
            <p:ph type="dt" sz="half" idx="2"/>
          </p:nvPr>
        </p:nvSpPr>
        <p:spPr>
          <a:xfrm>
            <a:off x="457200" y="6356350"/>
            <a:ext cx="27432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fld id="{D208048B-57AF-4F53-BC84-8E0A1033FBEC}" type="datetimeFigureOut">
              <a:rPr lang="en-US" smtClean="0"/>
              <a:pPr/>
              <a:t>4/17/2024</a:t>
            </a:fld>
            <a:endParaRPr lang="en-US" dirty="0"/>
          </a:p>
        </p:txBody>
      </p:sp>
      <p:sp>
        <p:nvSpPr>
          <p:cNvPr id="5" name="Footer Placeholder 4">
            <a:extLst>
              <a:ext uri="{FF2B5EF4-FFF2-40B4-BE49-F238E27FC236}">
                <a16:creationId xmlns:a16="http://schemas.microsoft.com/office/drawing/2014/main" id="{1D3A193F-0B61-43DD-8E45-EFEAC43E3826}"/>
              </a:ext>
            </a:extLst>
          </p:cNvPr>
          <p:cNvSpPr>
            <a:spLocks noGrp="1"/>
          </p:cNvSpPr>
          <p:nvPr>
            <p:ph type="ftr" sz="quarter" idx="3"/>
          </p:nvPr>
        </p:nvSpPr>
        <p:spPr>
          <a:xfrm>
            <a:off x="457200" y="155448"/>
            <a:ext cx="41148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4625961-D3A8-4945-AEE4-EE1952DBDCAE}"/>
              </a:ext>
            </a:extLst>
          </p:cNvPr>
          <p:cNvSpPr>
            <a:spLocks noGrp="1"/>
          </p:cNvSpPr>
          <p:nvPr>
            <p:ph type="sldNum" sz="quarter" idx="4"/>
          </p:nvPr>
        </p:nvSpPr>
        <p:spPr>
          <a:xfrm>
            <a:off x="10954512" y="6355080"/>
            <a:ext cx="795528" cy="365760"/>
          </a:xfrm>
          <a:prstGeom prst="rect">
            <a:avLst/>
          </a:prstGeom>
        </p:spPr>
        <p:txBody>
          <a:bodyPr vert="horz" lIns="91440" tIns="45720" rIns="91440" bIns="45720" rtlCol="0" anchor="ctr"/>
          <a:lstStyle>
            <a:lvl1pPr algn="r">
              <a:defRPr sz="1000" spc="110" baseline="0">
                <a:solidFill>
                  <a:schemeClr val="tx1">
                    <a:tint val="75000"/>
                  </a:schemeClr>
                </a:solidFill>
              </a:defRPr>
            </a:lvl1p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3109447060"/>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72" r:id="rId6"/>
    <p:sldLayoutId id="2147483767" r:id="rId7"/>
    <p:sldLayoutId id="2147483768" r:id="rId8"/>
    <p:sldLayoutId id="2147483769" r:id="rId9"/>
    <p:sldLayoutId id="2147483771"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Background Fill">
            <a:extLst>
              <a:ext uri="{FF2B5EF4-FFF2-40B4-BE49-F238E27FC236}">
                <a16:creationId xmlns:a16="http://schemas.microsoft.com/office/drawing/2014/main" id="{A7971386-B2B0-4A38-8D3B-8CF23AAA6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9" name="Color Fill">
            <a:extLst>
              <a:ext uri="{FF2B5EF4-FFF2-40B4-BE49-F238E27FC236}">
                <a16:creationId xmlns:a16="http://schemas.microsoft.com/office/drawing/2014/main" id="{8BECD55C-E611-4BCD-B45E-BF01D6234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31" name="Group 30">
            <a:extLst>
              <a:ext uri="{FF2B5EF4-FFF2-40B4-BE49-F238E27FC236}">
                <a16:creationId xmlns:a16="http://schemas.microsoft.com/office/drawing/2014/main" id="{4AE59E46-171A-4FC8-9300-0820A2E47F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9580" y="0"/>
            <a:ext cx="10002420" cy="6858000"/>
            <a:chOff x="2189580" y="0"/>
            <a:chExt cx="10002420" cy="6858000"/>
          </a:xfrm>
        </p:grpSpPr>
        <p:sp>
          <p:nvSpPr>
            <p:cNvPr id="32" name="Graphic 9">
              <a:extLst>
                <a:ext uri="{FF2B5EF4-FFF2-40B4-BE49-F238E27FC236}">
                  <a16:creationId xmlns:a16="http://schemas.microsoft.com/office/drawing/2014/main" id="{1B8F0E52-7B96-44E2-BC48-F2D2BAC461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78424" y="1744424"/>
              <a:ext cx="5113576" cy="5113576"/>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4">
                <a:lumMod val="60000"/>
                <a:lumOff val="40000"/>
                <a:alpha val="40000"/>
              </a:schemeClr>
            </a:solidFill>
            <a:ln w="9525" cap="flat">
              <a:noFill/>
              <a:prstDash val="solid"/>
              <a:miter/>
            </a:ln>
          </p:spPr>
          <p:txBody>
            <a:bodyPr rtlCol="0" anchor="ctr"/>
            <a:lstStyle/>
            <a:p>
              <a:endParaRPr lang="en-US" dirty="0"/>
            </a:p>
          </p:txBody>
        </p:sp>
        <p:sp>
          <p:nvSpPr>
            <p:cNvPr id="33" name="Oval 32">
              <a:extLst>
                <a:ext uri="{FF2B5EF4-FFF2-40B4-BE49-F238E27FC236}">
                  <a16:creationId xmlns:a16="http://schemas.microsoft.com/office/drawing/2014/main" id="{B9F69BED-DD02-4943-93EB-F9A478A009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46265" y="1054209"/>
              <a:ext cx="296462" cy="29646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BCE8B318-4F19-4DA4-B9B9-C2525A591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81889" y="0"/>
              <a:ext cx="1610111" cy="2327087"/>
            </a:xfrm>
            <a:custGeom>
              <a:avLst/>
              <a:gdLst>
                <a:gd name="connsiteX0" fmla="*/ 0 w 1610111"/>
                <a:gd name="connsiteY0" fmla="*/ 0 h 2327087"/>
                <a:gd name="connsiteX1" fmla="*/ 1610111 w 1610111"/>
                <a:gd name="connsiteY1" fmla="*/ 0 h 2327087"/>
                <a:gd name="connsiteX2" fmla="*/ 1610111 w 1610111"/>
                <a:gd name="connsiteY2" fmla="*/ 2324325 h 2327087"/>
                <a:gd name="connsiteX3" fmla="*/ 1606169 w 1610111"/>
                <a:gd name="connsiteY3" fmla="*/ 2327087 h 2327087"/>
                <a:gd name="connsiteX4" fmla="*/ 8368 w 1610111"/>
                <a:gd name="connsiteY4" fmla="*/ 116098 h 2327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111" h="2327087">
                  <a:moveTo>
                    <a:pt x="0" y="0"/>
                  </a:moveTo>
                  <a:lnTo>
                    <a:pt x="1610111" y="0"/>
                  </a:lnTo>
                  <a:lnTo>
                    <a:pt x="1610111" y="2324325"/>
                  </a:lnTo>
                  <a:lnTo>
                    <a:pt x="1606169" y="2327087"/>
                  </a:lnTo>
                  <a:cubicBezTo>
                    <a:pt x="1606169" y="2327087"/>
                    <a:pt x="185901" y="1357961"/>
                    <a:pt x="8368" y="116098"/>
                  </a:cubicBezTo>
                  <a:close/>
                </a:path>
              </a:pathLst>
            </a:custGeom>
            <a:blipFill dpi="0" rotWithShape="1">
              <a:blip r:embed="rId4">
                <a:alphaModFix amt="6000"/>
              </a:blip>
              <a:srcRect/>
              <a:tile tx="0" ty="0" sx="100000" sy="100000" flip="none" algn="tl"/>
            </a:blipFill>
            <a:ln w="9525" cap="flat">
              <a:noFill/>
              <a:prstDash val="solid"/>
              <a:miter/>
            </a:ln>
          </p:spPr>
          <p:txBody>
            <a:bodyPr wrap="square" rtlCol="0" anchor="ctr">
              <a:noAutofit/>
            </a:bodyPr>
            <a:lstStyle/>
            <a:p>
              <a:endParaRPr lang="en-US" dirty="0"/>
            </a:p>
          </p:txBody>
        </p:sp>
        <p:sp>
          <p:nvSpPr>
            <p:cNvPr id="35" name="Freeform: Shape 34">
              <a:extLst>
                <a:ext uri="{FF2B5EF4-FFF2-40B4-BE49-F238E27FC236}">
                  <a16:creationId xmlns:a16="http://schemas.microsoft.com/office/drawing/2014/main" id="{A80ACBEE-D191-44B7-A96A-46C0DA806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9580" y="0"/>
              <a:ext cx="4776075" cy="1569643"/>
            </a:xfrm>
            <a:custGeom>
              <a:avLst/>
              <a:gdLst>
                <a:gd name="connsiteX0" fmla="*/ 0 w 4776075"/>
                <a:gd name="connsiteY0" fmla="*/ 0 h 1569643"/>
                <a:gd name="connsiteX1" fmla="*/ 4776075 w 4776075"/>
                <a:gd name="connsiteY1" fmla="*/ 0 h 1569643"/>
                <a:gd name="connsiteX2" fmla="*/ 4776075 w 4776075"/>
                <a:gd name="connsiteY2" fmla="*/ 1569643 h 1569643"/>
                <a:gd name="connsiteX3" fmla="*/ 2319291 w 4776075"/>
                <a:gd name="connsiteY3" fmla="*/ 1569643 h 1569643"/>
                <a:gd name="connsiteX4" fmla="*/ 48913 w 4776075"/>
                <a:gd name="connsiteY4" fmla="*/ 128022 h 156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6075" h="1569643">
                  <a:moveTo>
                    <a:pt x="0" y="0"/>
                  </a:moveTo>
                  <a:lnTo>
                    <a:pt x="4776075" y="0"/>
                  </a:lnTo>
                  <a:lnTo>
                    <a:pt x="4776075" y="1569643"/>
                  </a:lnTo>
                  <a:lnTo>
                    <a:pt x="2319291" y="1569643"/>
                  </a:lnTo>
                  <a:cubicBezTo>
                    <a:pt x="1298654" y="1569643"/>
                    <a:pt x="422966" y="975207"/>
                    <a:pt x="48913" y="128022"/>
                  </a:cubicBezTo>
                  <a:close/>
                </a:path>
              </a:pathLst>
            </a:custGeom>
            <a:solidFill>
              <a:schemeClr val="accent4">
                <a:lumMod val="75000"/>
                <a:alpha val="28000"/>
              </a:schemeClr>
            </a:solidFill>
            <a:ln w="9525" cap="flat">
              <a:noFill/>
              <a:prstDash val="solid"/>
              <a:miter/>
            </a:ln>
          </p:spPr>
          <p:txBody>
            <a:bodyPr wrap="square" rtlCol="0" anchor="ctr">
              <a:noAutofit/>
            </a:bodyPr>
            <a:lstStyle/>
            <a:p>
              <a:endParaRPr lang="en-US" dirty="0"/>
            </a:p>
          </p:txBody>
        </p:sp>
        <p:sp>
          <p:nvSpPr>
            <p:cNvPr id="36" name="Graphic 18">
              <a:extLst>
                <a:ext uri="{FF2B5EF4-FFF2-40B4-BE49-F238E27FC236}">
                  <a16:creationId xmlns:a16="http://schemas.microsoft.com/office/drawing/2014/main" id="{2C22CAF2-262B-4198-8A8D-D221FAC6D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007460">
              <a:off x="8912226" y="21507"/>
              <a:ext cx="958174" cy="1460307"/>
            </a:xfrm>
            <a:custGeom>
              <a:avLst/>
              <a:gdLst>
                <a:gd name="connsiteX0" fmla="*/ 3413379 w 3413378"/>
                <a:gd name="connsiteY0" fmla="*/ 3266028 h 6532054"/>
                <a:gd name="connsiteX1" fmla="*/ 1706689 w 3413378"/>
                <a:gd name="connsiteY1" fmla="*/ 6532055 h 6532054"/>
                <a:gd name="connsiteX2" fmla="*/ 0 w 3413378"/>
                <a:gd name="connsiteY2" fmla="*/ 3266028 h 6532054"/>
                <a:gd name="connsiteX3" fmla="*/ 1706689 w 3413378"/>
                <a:gd name="connsiteY3" fmla="*/ 0 h 6532054"/>
                <a:gd name="connsiteX4" fmla="*/ 3413379 w 3413378"/>
                <a:gd name="connsiteY4" fmla="*/ 3266028 h 65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378" h="6532054">
                  <a:moveTo>
                    <a:pt x="3413379" y="3266028"/>
                  </a:moveTo>
                  <a:cubicBezTo>
                    <a:pt x="3413379" y="5069777"/>
                    <a:pt x="1706689" y="6532055"/>
                    <a:pt x="1706689" y="6532055"/>
                  </a:cubicBezTo>
                  <a:cubicBezTo>
                    <a:pt x="1706689" y="6532055"/>
                    <a:pt x="0" y="5069777"/>
                    <a:pt x="0" y="3266028"/>
                  </a:cubicBezTo>
                  <a:cubicBezTo>
                    <a:pt x="0" y="1462278"/>
                    <a:pt x="1706689" y="0"/>
                    <a:pt x="1706689" y="0"/>
                  </a:cubicBezTo>
                  <a:cubicBezTo>
                    <a:pt x="1706689" y="0"/>
                    <a:pt x="3413379" y="1462278"/>
                    <a:pt x="3413379" y="326602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a:p>
          </p:txBody>
        </p:sp>
      </p:grpSp>
      <p:sp>
        <p:nvSpPr>
          <p:cNvPr id="38" name="Texture">
            <a:extLst>
              <a:ext uri="{FF2B5EF4-FFF2-40B4-BE49-F238E27FC236}">
                <a16:creationId xmlns:a16="http://schemas.microsoft.com/office/drawing/2014/main" id="{0D29D77D-2D4E-4868-960B-BEDA724F5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4">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27E1EF61-5E8D-504D-B2C2-431E7C6E6BB8}"/>
              </a:ext>
            </a:extLst>
          </p:cNvPr>
          <p:cNvSpPr>
            <a:spLocks noGrp="1"/>
          </p:cNvSpPr>
          <p:nvPr>
            <p:ph type="ctrTitle"/>
          </p:nvPr>
        </p:nvSpPr>
        <p:spPr>
          <a:xfrm>
            <a:off x="457200" y="676656"/>
            <a:ext cx="6354756" cy="3063240"/>
          </a:xfrm>
        </p:spPr>
        <p:txBody>
          <a:bodyPr>
            <a:normAutofit/>
          </a:bodyPr>
          <a:lstStyle/>
          <a:p>
            <a:r>
              <a:rPr lang="en-US" dirty="0"/>
              <a:t>JET Capstone Project ‘24:</a:t>
            </a:r>
            <a:br>
              <a:rPr lang="en-US" dirty="0"/>
            </a:br>
            <a:r>
              <a:rPr lang="en-US" dirty="0"/>
              <a:t>Integrating Essay-writing Into Classes</a:t>
            </a:r>
          </a:p>
        </p:txBody>
      </p:sp>
      <p:sp>
        <p:nvSpPr>
          <p:cNvPr id="3" name="Subtitle 2">
            <a:extLst>
              <a:ext uri="{FF2B5EF4-FFF2-40B4-BE49-F238E27FC236}">
                <a16:creationId xmlns:a16="http://schemas.microsoft.com/office/drawing/2014/main" id="{84C4E4A2-7577-A84E-55AD-388E71BD716A}"/>
              </a:ext>
            </a:extLst>
          </p:cNvPr>
          <p:cNvSpPr>
            <a:spLocks noGrp="1"/>
          </p:cNvSpPr>
          <p:nvPr>
            <p:ph type="subTitle" idx="1"/>
          </p:nvPr>
        </p:nvSpPr>
        <p:spPr>
          <a:xfrm>
            <a:off x="457199" y="4314825"/>
            <a:ext cx="6252883" cy="1849886"/>
          </a:xfrm>
        </p:spPr>
        <p:txBody>
          <a:bodyPr>
            <a:normAutofit/>
          </a:bodyPr>
          <a:lstStyle/>
          <a:p>
            <a:r>
              <a:rPr lang="en-US" dirty="0"/>
              <a:t>Mohammad Rezwanul Haque Masud</a:t>
            </a:r>
          </a:p>
          <a:p>
            <a:r>
              <a:rPr lang="en-US" dirty="0"/>
              <a:t>PhD Candidate</a:t>
            </a:r>
          </a:p>
          <a:p>
            <a:r>
              <a:rPr lang="en-US" dirty="0"/>
              <a:t>Department of Political Science</a:t>
            </a:r>
          </a:p>
          <a:p>
            <a:r>
              <a:rPr lang="en-US" dirty="0"/>
              <a:t>April 17, 2024</a:t>
            </a:r>
          </a:p>
        </p:txBody>
      </p:sp>
      <p:pic>
        <p:nvPicPr>
          <p:cNvPr id="4" name="Video 3" descr="Maths And Science Formulae">
            <a:extLst>
              <a:ext uri="{FF2B5EF4-FFF2-40B4-BE49-F238E27FC236}">
                <a16:creationId xmlns:a16="http://schemas.microsoft.com/office/drawing/2014/main" id="{448C63F6-B2CE-9967-09AB-B6B158A4091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7783921" y="3269236"/>
            <a:ext cx="3433065" cy="1925614"/>
          </a:xfrm>
          <a:prstGeom prst="rect">
            <a:avLst/>
          </a:prstGeom>
        </p:spPr>
      </p:pic>
    </p:spTree>
    <p:extLst>
      <p:ext uri="{BB962C8B-B14F-4D97-AF65-F5344CB8AC3E}">
        <p14:creationId xmlns:p14="http://schemas.microsoft.com/office/powerpoint/2010/main" val="396699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2"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5" name="Oval 14">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Freeform: Shape 15">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7" name="Freeform: Shape 16">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8" name="Freeform: Shape 17">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9"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21"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23" name="Background Fill">
            <a:extLst>
              <a:ext uri="{FF2B5EF4-FFF2-40B4-BE49-F238E27FC236}">
                <a16:creationId xmlns:a16="http://schemas.microsoft.com/office/drawing/2014/main" id="{A7971386-B2B0-4A38-8D3B-8CF23AAA6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5" name="Color Fill">
            <a:extLst>
              <a:ext uri="{FF2B5EF4-FFF2-40B4-BE49-F238E27FC236}">
                <a16:creationId xmlns:a16="http://schemas.microsoft.com/office/drawing/2014/main" id="{8BECD55C-E611-4BCD-B45E-BF01D6234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27" name="Group 26">
            <a:extLst>
              <a:ext uri="{FF2B5EF4-FFF2-40B4-BE49-F238E27FC236}">
                <a16:creationId xmlns:a16="http://schemas.microsoft.com/office/drawing/2014/main" id="{4AE59E46-171A-4FC8-9300-0820A2E47F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9580" y="0"/>
            <a:ext cx="10002420" cy="6858000"/>
            <a:chOff x="2189580" y="0"/>
            <a:chExt cx="10002420" cy="6858000"/>
          </a:xfrm>
        </p:grpSpPr>
        <p:sp>
          <p:nvSpPr>
            <p:cNvPr id="28" name="Graphic 9">
              <a:extLst>
                <a:ext uri="{FF2B5EF4-FFF2-40B4-BE49-F238E27FC236}">
                  <a16:creationId xmlns:a16="http://schemas.microsoft.com/office/drawing/2014/main" id="{1B8F0E52-7B96-44E2-BC48-F2D2BAC461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78424" y="1744424"/>
              <a:ext cx="5113576" cy="5113576"/>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4">
                <a:lumMod val="60000"/>
                <a:lumOff val="40000"/>
                <a:alpha val="40000"/>
              </a:schemeClr>
            </a:solidFill>
            <a:ln w="9525" cap="flat">
              <a:noFill/>
              <a:prstDash val="solid"/>
              <a:miter/>
            </a:ln>
          </p:spPr>
          <p:txBody>
            <a:bodyPr rtlCol="0" anchor="ctr"/>
            <a:lstStyle/>
            <a:p>
              <a:endParaRPr lang="en-US" dirty="0"/>
            </a:p>
          </p:txBody>
        </p:sp>
        <p:sp>
          <p:nvSpPr>
            <p:cNvPr id="29" name="Oval 28">
              <a:extLst>
                <a:ext uri="{FF2B5EF4-FFF2-40B4-BE49-F238E27FC236}">
                  <a16:creationId xmlns:a16="http://schemas.microsoft.com/office/drawing/2014/main" id="{B9F69BED-DD02-4943-93EB-F9A478A009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46265" y="1054209"/>
              <a:ext cx="296462" cy="29646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BCE8B318-4F19-4DA4-B9B9-C2525A591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81889" y="0"/>
              <a:ext cx="1610111" cy="2327087"/>
            </a:xfrm>
            <a:custGeom>
              <a:avLst/>
              <a:gdLst>
                <a:gd name="connsiteX0" fmla="*/ 0 w 1610111"/>
                <a:gd name="connsiteY0" fmla="*/ 0 h 2327087"/>
                <a:gd name="connsiteX1" fmla="*/ 1610111 w 1610111"/>
                <a:gd name="connsiteY1" fmla="*/ 0 h 2327087"/>
                <a:gd name="connsiteX2" fmla="*/ 1610111 w 1610111"/>
                <a:gd name="connsiteY2" fmla="*/ 2324325 h 2327087"/>
                <a:gd name="connsiteX3" fmla="*/ 1606169 w 1610111"/>
                <a:gd name="connsiteY3" fmla="*/ 2327087 h 2327087"/>
                <a:gd name="connsiteX4" fmla="*/ 8368 w 1610111"/>
                <a:gd name="connsiteY4" fmla="*/ 116098 h 2327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111" h="2327087">
                  <a:moveTo>
                    <a:pt x="0" y="0"/>
                  </a:moveTo>
                  <a:lnTo>
                    <a:pt x="1610111" y="0"/>
                  </a:lnTo>
                  <a:lnTo>
                    <a:pt x="1610111" y="2324325"/>
                  </a:lnTo>
                  <a:lnTo>
                    <a:pt x="1606169" y="2327087"/>
                  </a:lnTo>
                  <a:cubicBezTo>
                    <a:pt x="1606169" y="2327087"/>
                    <a:pt x="185901" y="1357961"/>
                    <a:pt x="8368" y="116098"/>
                  </a:cubicBezTo>
                  <a:close/>
                </a:path>
              </a:pathLst>
            </a:custGeom>
            <a:blipFill dpi="0" rotWithShape="1">
              <a:blip r:embed="rId2">
                <a:alphaModFix amt="6000"/>
              </a:blip>
              <a:srcRect/>
              <a:tile tx="0" ty="0" sx="100000" sy="100000" flip="none" algn="tl"/>
            </a:blipFill>
            <a:ln w="9525" cap="flat">
              <a:noFill/>
              <a:prstDash val="solid"/>
              <a:miter/>
            </a:ln>
          </p:spPr>
          <p:txBody>
            <a:bodyPr wrap="square" rtlCol="0" anchor="ctr">
              <a:noAutofit/>
            </a:bodyPr>
            <a:lstStyle/>
            <a:p>
              <a:endParaRPr lang="en-US" dirty="0"/>
            </a:p>
          </p:txBody>
        </p:sp>
        <p:sp>
          <p:nvSpPr>
            <p:cNvPr id="31" name="Freeform: Shape 30">
              <a:extLst>
                <a:ext uri="{FF2B5EF4-FFF2-40B4-BE49-F238E27FC236}">
                  <a16:creationId xmlns:a16="http://schemas.microsoft.com/office/drawing/2014/main" id="{A80ACBEE-D191-44B7-A96A-46C0DA806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9580" y="0"/>
              <a:ext cx="4776075" cy="1569643"/>
            </a:xfrm>
            <a:custGeom>
              <a:avLst/>
              <a:gdLst>
                <a:gd name="connsiteX0" fmla="*/ 0 w 4776075"/>
                <a:gd name="connsiteY0" fmla="*/ 0 h 1569643"/>
                <a:gd name="connsiteX1" fmla="*/ 4776075 w 4776075"/>
                <a:gd name="connsiteY1" fmla="*/ 0 h 1569643"/>
                <a:gd name="connsiteX2" fmla="*/ 4776075 w 4776075"/>
                <a:gd name="connsiteY2" fmla="*/ 1569643 h 1569643"/>
                <a:gd name="connsiteX3" fmla="*/ 2319291 w 4776075"/>
                <a:gd name="connsiteY3" fmla="*/ 1569643 h 1569643"/>
                <a:gd name="connsiteX4" fmla="*/ 48913 w 4776075"/>
                <a:gd name="connsiteY4" fmla="*/ 128022 h 156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6075" h="1569643">
                  <a:moveTo>
                    <a:pt x="0" y="0"/>
                  </a:moveTo>
                  <a:lnTo>
                    <a:pt x="4776075" y="0"/>
                  </a:lnTo>
                  <a:lnTo>
                    <a:pt x="4776075" y="1569643"/>
                  </a:lnTo>
                  <a:lnTo>
                    <a:pt x="2319291" y="1569643"/>
                  </a:lnTo>
                  <a:cubicBezTo>
                    <a:pt x="1298654" y="1569643"/>
                    <a:pt x="422966" y="975207"/>
                    <a:pt x="48913" y="128022"/>
                  </a:cubicBezTo>
                  <a:close/>
                </a:path>
              </a:pathLst>
            </a:custGeom>
            <a:solidFill>
              <a:schemeClr val="accent4">
                <a:lumMod val="75000"/>
                <a:alpha val="28000"/>
              </a:schemeClr>
            </a:solidFill>
            <a:ln w="9525" cap="flat">
              <a:noFill/>
              <a:prstDash val="solid"/>
              <a:miter/>
            </a:ln>
          </p:spPr>
          <p:txBody>
            <a:bodyPr wrap="square" rtlCol="0" anchor="ctr">
              <a:noAutofit/>
            </a:bodyPr>
            <a:lstStyle/>
            <a:p>
              <a:endParaRPr lang="en-US" dirty="0"/>
            </a:p>
          </p:txBody>
        </p:sp>
        <p:sp>
          <p:nvSpPr>
            <p:cNvPr id="32" name="Graphic 18">
              <a:extLst>
                <a:ext uri="{FF2B5EF4-FFF2-40B4-BE49-F238E27FC236}">
                  <a16:creationId xmlns:a16="http://schemas.microsoft.com/office/drawing/2014/main" id="{2C22CAF2-262B-4198-8A8D-D221FAC6D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007460">
              <a:off x="8912226" y="21507"/>
              <a:ext cx="958174" cy="1460307"/>
            </a:xfrm>
            <a:custGeom>
              <a:avLst/>
              <a:gdLst>
                <a:gd name="connsiteX0" fmla="*/ 3413379 w 3413378"/>
                <a:gd name="connsiteY0" fmla="*/ 3266028 h 6532054"/>
                <a:gd name="connsiteX1" fmla="*/ 1706689 w 3413378"/>
                <a:gd name="connsiteY1" fmla="*/ 6532055 h 6532054"/>
                <a:gd name="connsiteX2" fmla="*/ 0 w 3413378"/>
                <a:gd name="connsiteY2" fmla="*/ 3266028 h 6532054"/>
                <a:gd name="connsiteX3" fmla="*/ 1706689 w 3413378"/>
                <a:gd name="connsiteY3" fmla="*/ 0 h 6532054"/>
                <a:gd name="connsiteX4" fmla="*/ 3413379 w 3413378"/>
                <a:gd name="connsiteY4" fmla="*/ 3266028 h 65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378" h="6532054">
                  <a:moveTo>
                    <a:pt x="3413379" y="3266028"/>
                  </a:moveTo>
                  <a:cubicBezTo>
                    <a:pt x="3413379" y="5069777"/>
                    <a:pt x="1706689" y="6532055"/>
                    <a:pt x="1706689" y="6532055"/>
                  </a:cubicBezTo>
                  <a:cubicBezTo>
                    <a:pt x="1706689" y="6532055"/>
                    <a:pt x="0" y="5069777"/>
                    <a:pt x="0" y="3266028"/>
                  </a:cubicBezTo>
                  <a:cubicBezTo>
                    <a:pt x="0" y="1462278"/>
                    <a:pt x="1706689" y="0"/>
                    <a:pt x="1706689" y="0"/>
                  </a:cubicBezTo>
                  <a:cubicBezTo>
                    <a:pt x="1706689" y="0"/>
                    <a:pt x="3413379" y="1462278"/>
                    <a:pt x="3413379" y="326602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a:p>
          </p:txBody>
        </p:sp>
      </p:grpSp>
      <p:sp>
        <p:nvSpPr>
          <p:cNvPr id="34" name="Texture">
            <a:extLst>
              <a:ext uri="{FF2B5EF4-FFF2-40B4-BE49-F238E27FC236}">
                <a16:creationId xmlns:a16="http://schemas.microsoft.com/office/drawing/2014/main" id="{0D29D77D-2D4E-4868-960B-BEDA724F5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01596FC5-B8EE-D4C1-A08F-747309F62EC0}"/>
              </a:ext>
            </a:extLst>
          </p:cNvPr>
          <p:cNvSpPr>
            <a:spLocks noGrp="1"/>
          </p:cNvSpPr>
          <p:nvPr>
            <p:ph type="title"/>
          </p:nvPr>
        </p:nvSpPr>
        <p:spPr>
          <a:xfrm>
            <a:off x="457199" y="676656"/>
            <a:ext cx="6252883" cy="3063240"/>
          </a:xfrm>
        </p:spPr>
        <p:txBody>
          <a:bodyPr vert="horz" lIns="91440" tIns="45720" rIns="91440" bIns="45720" rtlCol="0" anchor="b">
            <a:normAutofit/>
          </a:bodyPr>
          <a:lstStyle/>
          <a:p>
            <a:r>
              <a:rPr lang="en-US" sz="5400" dirty="0"/>
              <a:t>Thank you!</a:t>
            </a:r>
          </a:p>
        </p:txBody>
      </p:sp>
      <p:pic>
        <p:nvPicPr>
          <p:cNvPr id="7" name="Graphic 6" descr="Handshake">
            <a:extLst>
              <a:ext uri="{FF2B5EF4-FFF2-40B4-BE49-F238E27FC236}">
                <a16:creationId xmlns:a16="http://schemas.microsoft.com/office/drawing/2014/main" id="{3D82DB75-2E46-1502-1D32-F24A1B409B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83921" y="2515511"/>
            <a:ext cx="3433065" cy="3433065"/>
          </a:xfrm>
          <a:prstGeom prst="rect">
            <a:avLst/>
          </a:prstGeom>
        </p:spPr>
      </p:pic>
    </p:spTree>
    <p:extLst>
      <p:ext uri="{BB962C8B-B14F-4D97-AF65-F5344CB8AC3E}">
        <p14:creationId xmlns:p14="http://schemas.microsoft.com/office/powerpoint/2010/main" val="3618283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D5952-32C7-72F3-C71C-B3A7F411271A}"/>
              </a:ext>
            </a:extLst>
          </p:cNvPr>
          <p:cNvSpPr>
            <a:spLocks noGrp="1"/>
          </p:cNvSpPr>
          <p:nvPr>
            <p:ph type="title"/>
          </p:nvPr>
        </p:nvSpPr>
        <p:spPr>
          <a:xfrm>
            <a:off x="457200" y="668049"/>
            <a:ext cx="7685037" cy="722601"/>
          </a:xfrm>
        </p:spPr>
        <p:txBody>
          <a:bodyPr/>
          <a:lstStyle/>
          <a:p>
            <a:r>
              <a:rPr lang="en-US" dirty="0"/>
              <a:t>Why?</a:t>
            </a:r>
          </a:p>
        </p:txBody>
      </p:sp>
      <p:sp>
        <p:nvSpPr>
          <p:cNvPr id="3" name="Content Placeholder 2">
            <a:extLst>
              <a:ext uri="{FF2B5EF4-FFF2-40B4-BE49-F238E27FC236}">
                <a16:creationId xmlns:a16="http://schemas.microsoft.com/office/drawing/2014/main" id="{43DC9AE1-C3A4-F1D6-E5FF-D6C1557AA7C6}"/>
              </a:ext>
            </a:extLst>
          </p:cNvPr>
          <p:cNvSpPr>
            <a:spLocks noGrp="1"/>
          </p:cNvSpPr>
          <p:nvPr>
            <p:ph idx="1"/>
          </p:nvPr>
        </p:nvSpPr>
        <p:spPr>
          <a:xfrm>
            <a:off x="457200" y="1562100"/>
            <a:ext cx="7685037" cy="4614863"/>
          </a:xfrm>
        </p:spPr>
        <p:txBody>
          <a:bodyPr>
            <a:normAutofit fontScale="92500" lnSpcReduction="10000"/>
          </a:bodyPr>
          <a:lstStyle/>
          <a:p>
            <a:r>
              <a:rPr lang="en-US" sz="2600" dirty="0"/>
              <a:t>Students are not on the same page when it comes to writing</a:t>
            </a:r>
          </a:p>
          <a:p>
            <a:endParaRPr lang="en-US" sz="2600" dirty="0"/>
          </a:p>
          <a:p>
            <a:r>
              <a:rPr lang="en-US" sz="2600" dirty="0"/>
              <a:t>Students' ability to follow a paper-writing structure properly is directly correlated with their chances of doing well in college or university</a:t>
            </a:r>
          </a:p>
          <a:p>
            <a:r>
              <a:rPr lang="en-US" sz="2600" dirty="0"/>
              <a:t>We often take it for granted that they know academic writing.</a:t>
            </a:r>
          </a:p>
          <a:p>
            <a:endParaRPr lang="en-US" sz="2600" dirty="0"/>
          </a:p>
          <a:p>
            <a:r>
              <a:rPr lang="en-US" sz="2600" dirty="0"/>
              <a:t>My project addresses this gap and proposes incorporating writing workshop(s) into the syllabus and course to better equip students with basic academic writing skills.</a:t>
            </a:r>
          </a:p>
          <a:p>
            <a:endParaRPr lang="en-US" sz="2200" dirty="0"/>
          </a:p>
        </p:txBody>
      </p:sp>
    </p:spTree>
    <p:extLst>
      <p:ext uri="{BB962C8B-B14F-4D97-AF65-F5344CB8AC3E}">
        <p14:creationId xmlns:p14="http://schemas.microsoft.com/office/powerpoint/2010/main" val="416238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B42BC-F9BA-9564-80C1-C811BE24F864}"/>
              </a:ext>
            </a:extLst>
          </p:cNvPr>
          <p:cNvSpPr>
            <a:spLocks noGrp="1"/>
          </p:cNvSpPr>
          <p:nvPr>
            <p:ph type="title"/>
          </p:nvPr>
        </p:nvSpPr>
        <p:spPr>
          <a:xfrm>
            <a:off x="457200" y="681037"/>
            <a:ext cx="7685037" cy="474951"/>
          </a:xfrm>
        </p:spPr>
        <p:txBody>
          <a:bodyPr>
            <a:normAutofit fontScale="90000"/>
          </a:bodyPr>
          <a:lstStyle/>
          <a:p>
            <a:r>
              <a:rPr lang="en-US" dirty="0"/>
              <a:t>Social Justice in the Classroom</a:t>
            </a:r>
          </a:p>
        </p:txBody>
      </p:sp>
      <p:sp>
        <p:nvSpPr>
          <p:cNvPr id="3" name="Content Placeholder 2">
            <a:extLst>
              <a:ext uri="{FF2B5EF4-FFF2-40B4-BE49-F238E27FC236}">
                <a16:creationId xmlns:a16="http://schemas.microsoft.com/office/drawing/2014/main" id="{81AC0235-1EE2-8C98-AC6A-585A5E5C43CB}"/>
              </a:ext>
            </a:extLst>
          </p:cNvPr>
          <p:cNvSpPr>
            <a:spLocks noGrp="1"/>
          </p:cNvSpPr>
          <p:nvPr>
            <p:ph idx="1"/>
          </p:nvPr>
        </p:nvSpPr>
        <p:spPr>
          <a:xfrm>
            <a:off x="457200" y="1457325"/>
            <a:ext cx="7685037" cy="4719638"/>
          </a:xfrm>
        </p:spPr>
        <p:txBody>
          <a:bodyPr>
            <a:normAutofit lnSpcReduction="10000"/>
          </a:bodyPr>
          <a:lstStyle/>
          <a:p>
            <a:r>
              <a:rPr lang="en-US" sz="2400" dirty="0"/>
              <a:t>Students from specific socio-economic backgrounds, especially from marginalized ones, usually struggle to present their arguments in a well-structured manner.</a:t>
            </a:r>
          </a:p>
          <a:p>
            <a:endParaRPr lang="en-US" sz="2400" dirty="0"/>
          </a:p>
          <a:p>
            <a:r>
              <a:rPr lang="en-US" sz="2400" dirty="0"/>
              <a:t>They are often not responsible for their shortcomings. However, this leads to discrepancies in their grades, potentially impacting their later life opportunities. </a:t>
            </a:r>
          </a:p>
          <a:p>
            <a:endParaRPr lang="en-US" sz="2400" dirty="0"/>
          </a:p>
          <a:p>
            <a:r>
              <a:rPr lang="en-US" sz="2400" dirty="0"/>
              <a:t>My project seeks to create a level-playing ground by offering basic academic writing sessions/workshops in the course so that students from all backgrounds know how to write a thesis statement, a topic sentence, etc. They can use these skills in any of their courses.</a:t>
            </a:r>
          </a:p>
          <a:p>
            <a:endParaRPr lang="en-US" dirty="0"/>
          </a:p>
          <a:p>
            <a:endParaRPr lang="en-US" dirty="0"/>
          </a:p>
        </p:txBody>
      </p:sp>
    </p:spTree>
    <p:extLst>
      <p:ext uri="{BB962C8B-B14F-4D97-AF65-F5344CB8AC3E}">
        <p14:creationId xmlns:p14="http://schemas.microsoft.com/office/powerpoint/2010/main" val="294504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ED7EE-3C76-CAEE-2601-C41024C942CE}"/>
              </a:ext>
            </a:extLst>
          </p:cNvPr>
          <p:cNvSpPr>
            <a:spLocks noGrp="1"/>
          </p:cNvSpPr>
          <p:nvPr>
            <p:ph type="title"/>
          </p:nvPr>
        </p:nvSpPr>
        <p:spPr>
          <a:xfrm>
            <a:off x="457200" y="668050"/>
            <a:ext cx="7685037" cy="694026"/>
          </a:xfrm>
        </p:spPr>
        <p:txBody>
          <a:bodyPr>
            <a:normAutofit fontScale="90000"/>
          </a:bodyPr>
          <a:lstStyle/>
          <a:p>
            <a:r>
              <a:rPr lang="en-US" dirty="0"/>
              <a:t>Target Audience and Impact</a:t>
            </a:r>
          </a:p>
        </p:txBody>
      </p:sp>
      <p:sp>
        <p:nvSpPr>
          <p:cNvPr id="3" name="Content Placeholder 2">
            <a:extLst>
              <a:ext uri="{FF2B5EF4-FFF2-40B4-BE49-F238E27FC236}">
                <a16:creationId xmlns:a16="http://schemas.microsoft.com/office/drawing/2014/main" id="{9B02AD50-5A55-1B66-5754-797E09F7C832}"/>
              </a:ext>
            </a:extLst>
          </p:cNvPr>
          <p:cNvSpPr>
            <a:spLocks noGrp="1"/>
          </p:cNvSpPr>
          <p:nvPr>
            <p:ph idx="1"/>
          </p:nvPr>
        </p:nvSpPr>
        <p:spPr>
          <a:xfrm>
            <a:off x="457200" y="1495424"/>
            <a:ext cx="7685037" cy="4981575"/>
          </a:xfrm>
        </p:spPr>
        <p:txBody>
          <a:bodyPr>
            <a:noAutofit/>
          </a:bodyPr>
          <a:lstStyle/>
          <a:p>
            <a:r>
              <a:rPr lang="en-US" sz="2400" dirty="0"/>
              <a:t>Generally, this project aims to impact all undergraduate students, especially those who take intro courses. </a:t>
            </a:r>
          </a:p>
          <a:p>
            <a:endParaRPr lang="en-US" sz="2400" dirty="0"/>
          </a:p>
          <a:p>
            <a:r>
              <a:rPr lang="en-US" sz="2400" dirty="0"/>
              <a:t>More specifically, the project's target audience is those who did not have a chance to take any formal training/course on academic training.</a:t>
            </a:r>
          </a:p>
          <a:p>
            <a:endParaRPr lang="en-US" sz="2400" dirty="0"/>
          </a:p>
          <a:p>
            <a:r>
              <a:rPr lang="en-US" sz="2400" dirty="0"/>
              <a:t>One example of the project could be to dedicate one class session to introducing the basics of academic writing. An instructor could explain the concepts of thesis statements, topic sentences, introductory paragraphs, and summarizing paragraphs and let students free-write examples in the class. </a:t>
            </a:r>
          </a:p>
        </p:txBody>
      </p:sp>
    </p:spTree>
    <p:extLst>
      <p:ext uri="{BB962C8B-B14F-4D97-AF65-F5344CB8AC3E}">
        <p14:creationId xmlns:p14="http://schemas.microsoft.com/office/powerpoint/2010/main" val="325575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57B79-D134-2924-C0FB-73104182EA44}"/>
              </a:ext>
            </a:extLst>
          </p:cNvPr>
          <p:cNvSpPr>
            <a:spLocks noGrp="1"/>
          </p:cNvSpPr>
          <p:nvPr>
            <p:ph type="title"/>
          </p:nvPr>
        </p:nvSpPr>
        <p:spPr>
          <a:xfrm>
            <a:off x="457200" y="668050"/>
            <a:ext cx="7685037" cy="674976"/>
          </a:xfrm>
        </p:spPr>
        <p:txBody>
          <a:bodyPr>
            <a:normAutofit fontScale="90000"/>
          </a:bodyPr>
          <a:lstStyle/>
          <a:p>
            <a:r>
              <a:rPr lang="en-US" dirty="0"/>
              <a:t>Applicability</a:t>
            </a:r>
          </a:p>
        </p:txBody>
      </p:sp>
      <p:sp>
        <p:nvSpPr>
          <p:cNvPr id="3" name="Content Placeholder 2">
            <a:extLst>
              <a:ext uri="{FF2B5EF4-FFF2-40B4-BE49-F238E27FC236}">
                <a16:creationId xmlns:a16="http://schemas.microsoft.com/office/drawing/2014/main" id="{FC217F23-A48D-790D-884B-65B681A3FFEB}"/>
              </a:ext>
            </a:extLst>
          </p:cNvPr>
          <p:cNvSpPr>
            <a:spLocks noGrp="1"/>
          </p:cNvSpPr>
          <p:nvPr>
            <p:ph idx="1"/>
          </p:nvPr>
        </p:nvSpPr>
        <p:spPr/>
        <p:txBody>
          <a:bodyPr>
            <a:normAutofit/>
          </a:bodyPr>
          <a:lstStyle/>
          <a:p>
            <a:pPr marL="0" indent="0">
              <a:buNone/>
            </a:pPr>
            <a:endParaRPr lang="en-US" sz="2400" dirty="0"/>
          </a:p>
          <a:p>
            <a:r>
              <a:rPr lang="en-US" sz="2400" dirty="0"/>
              <a:t>This project can be tailored to any course or discipline!</a:t>
            </a:r>
          </a:p>
          <a:p>
            <a:endParaRPr lang="en-US" sz="2400" dirty="0"/>
          </a:p>
          <a:p>
            <a:r>
              <a:rPr lang="en-US" sz="2400" dirty="0"/>
              <a:t>Why not the writing center? While that is ideal, but again, many students (especially first-gen) often feel reserved in reaching out to such services.</a:t>
            </a:r>
          </a:p>
          <a:p>
            <a:endParaRPr lang="en-US" sz="2400" dirty="0"/>
          </a:p>
          <a:p>
            <a:r>
              <a:rPr lang="en-US" sz="2400" dirty="0"/>
              <a:t>Such sessions can also help underline the necessity of writing centers for students.</a:t>
            </a:r>
          </a:p>
        </p:txBody>
      </p:sp>
    </p:spTree>
    <p:extLst>
      <p:ext uri="{BB962C8B-B14F-4D97-AF65-F5344CB8AC3E}">
        <p14:creationId xmlns:p14="http://schemas.microsoft.com/office/powerpoint/2010/main" val="197433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6DF5-DB13-9338-B2F9-FF55B76D5166}"/>
              </a:ext>
            </a:extLst>
          </p:cNvPr>
          <p:cNvSpPr>
            <a:spLocks noGrp="1"/>
          </p:cNvSpPr>
          <p:nvPr>
            <p:ph type="title"/>
          </p:nvPr>
        </p:nvSpPr>
        <p:spPr/>
        <p:txBody>
          <a:bodyPr/>
          <a:lstStyle/>
          <a:p>
            <a:r>
              <a:rPr lang="en-US" dirty="0"/>
              <a:t>Timeline</a:t>
            </a:r>
          </a:p>
        </p:txBody>
      </p:sp>
      <p:sp>
        <p:nvSpPr>
          <p:cNvPr id="3" name="Content Placeholder 2">
            <a:extLst>
              <a:ext uri="{FF2B5EF4-FFF2-40B4-BE49-F238E27FC236}">
                <a16:creationId xmlns:a16="http://schemas.microsoft.com/office/drawing/2014/main" id="{A0705E2E-D66B-44CC-A19E-05A81D62A979}"/>
              </a:ext>
            </a:extLst>
          </p:cNvPr>
          <p:cNvSpPr>
            <a:spLocks noGrp="1"/>
          </p:cNvSpPr>
          <p:nvPr>
            <p:ph idx="1"/>
          </p:nvPr>
        </p:nvSpPr>
        <p:spPr/>
        <p:txBody>
          <a:bodyPr>
            <a:normAutofit/>
          </a:bodyPr>
          <a:lstStyle/>
          <a:p>
            <a:r>
              <a:rPr lang="en-US" sz="2400" dirty="0"/>
              <a:t>Better if it’s integrated into the syllabus</a:t>
            </a:r>
          </a:p>
          <a:p>
            <a:endParaRPr lang="en-US" sz="2400" dirty="0"/>
          </a:p>
          <a:p>
            <a:r>
              <a:rPr lang="en-US" sz="2400" dirty="0"/>
              <a:t>Sessions can be arranged at the beginning of the semester or before the essays are due</a:t>
            </a:r>
          </a:p>
        </p:txBody>
      </p:sp>
    </p:spTree>
    <p:extLst>
      <p:ext uri="{BB962C8B-B14F-4D97-AF65-F5344CB8AC3E}">
        <p14:creationId xmlns:p14="http://schemas.microsoft.com/office/powerpoint/2010/main" val="101117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701C-E8FB-B7EE-73CF-91A16720FEA4}"/>
              </a:ext>
            </a:extLst>
          </p:cNvPr>
          <p:cNvSpPr>
            <a:spLocks noGrp="1"/>
          </p:cNvSpPr>
          <p:nvPr>
            <p:ph type="title"/>
          </p:nvPr>
        </p:nvSpPr>
        <p:spPr>
          <a:xfrm>
            <a:off x="457200" y="668049"/>
            <a:ext cx="7685037" cy="662911"/>
          </a:xfrm>
        </p:spPr>
        <p:txBody>
          <a:bodyPr>
            <a:normAutofit fontScale="90000"/>
          </a:bodyPr>
          <a:lstStyle/>
          <a:p>
            <a:r>
              <a:rPr lang="en-US" dirty="0"/>
              <a:t>Example</a:t>
            </a:r>
          </a:p>
        </p:txBody>
      </p:sp>
      <p:pic>
        <p:nvPicPr>
          <p:cNvPr id="5" name="Content Placeholder 4">
            <a:extLst>
              <a:ext uri="{FF2B5EF4-FFF2-40B4-BE49-F238E27FC236}">
                <a16:creationId xmlns:a16="http://schemas.microsoft.com/office/drawing/2014/main" id="{074AA9A2-5A61-52B4-6BAF-747799185298}"/>
              </a:ext>
            </a:extLst>
          </p:cNvPr>
          <p:cNvPicPr>
            <a:picLocks noGrp="1" noChangeAspect="1"/>
          </p:cNvPicPr>
          <p:nvPr>
            <p:ph idx="1"/>
          </p:nvPr>
        </p:nvPicPr>
        <p:blipFill rotWithShape="1">
          <a:blip r:embed="rId2"/>
          <a:srcRect l="17230" t="21610" r="17774" b="29635"/>
          <a:stretch/>
        </p:blipFill>
        <p:spPr>
          <a:xfrm>
            <a:off x="355601" y="1625600"/>
            <a:ext cx="11333620" cy="4782062"/>
          </a:xfrm>
        </p:spPr>
      </p:pic>
    </p:spTree>
    <p:extLst>
      <p:ext uri="{BB962C8B-B14F-4D97-AF65-F5344CB8AC3E}">
        <p14:creationId xmlns:p14="http://schemas.microsoft.com/office/powerpoint/2010/main" val="2217444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BE468-3D1E-8F2C-4DB8-324C20137AD8}"/>
              </a:ext>
            </a:extLst>
          </p:cNvPr>
          <p:cNvSpPr>
            <a:spLocks noGrp="1"/>
          </p:cNvSpPr>
          <p:nvPr>
            <p:ph type="title"/>
          </p:nvPr>
        </p:nvSpPr>
        <p:spPr>
          <a:xfrm>
            <a:off x="457200" y="668049"/>
            <a:ext cx="7685037" cy="683231"/>
          </a:xfrm>
        </p:spPr>
        <p:txBody>
          <a:bodyPr>
            <a:normAutofit fontScale="90000"/>
          </a:bodyPr>
          <a:lstStyle/>
          <a:p>
            <a:r>
              <a:rPr lang="en-US" dirty="0"/>
              <a:t>Example</a:t>
            </a:r>
          </a:p>
        </p:txBody>
      </p:sp>
      <p:pic>
        <p:nvPicPr>
          <p:cNvPr id="5" name="Content Placeholder 4">
            <a:extLst>
              <a:ext uri="{FF2B5EF4-FFF2-40B4-BE49-F238E27FC236}">
                <a16:creationId xmlns:a16="http://schemas.microsoft.com/office/drawing/2014/main" id="{92ED8539-BEC9-456D-2928-04C651F3A5D3}"/>
              </a:ext>
            </a:extLst>
          </p:cNvPr>
          <p:cNvPicPr>
            <a:picLocks noGrp="1" noChangeAspect="1"/>
          </p:cNvPicPr>
          <p:nvPr>
            <p:ph idx="1"/>
          </p:nvPr>
        </p:nvPicPr>
        <p:blipFill rotWithShape="1">
          <a:blip r:embed="rId2"/>
          <a:srcRect l="17052" t="20817" r="20753" b="7961"/>
          <a:stretch/>
        </p:blipFill>
        <p:spPr>
          <a:xfrm>
            <a:off x="487681" y="1473200"/>
            <a:ext cx="7257827" cy="5140960"/>
          </a:xfrm>
        </p:spPr>
      </p:pic>
    </p:spTree>
    <p:extLst>
      <p:ext uri="{BB962C8B-B14F-4D97-AF65-F5344CB8AC3E}">
        <p14:creationId xmlns:p14="http://schemas.microsoft.com/office/powerpoint/2010/main" val="2934718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80DF2-89C8-8DB1-8158-24609ECB55D2}"/>
              </a:ext>
            </a:extLst>
          </p:cNvPr>
          <p:cNvSpPr>
            <a:spLocks noGrp="1"/>
          </p:cNvSpPr>
          <p:nvPr>
            <p:ph type="title"/>
          </p:nvPr>
        </p:nvSpPr>
        <p:spPr>
          <a:xfrm>
            <a:off x="457200" y="668049"/>
            <a:ext cx="7685037" cy="723871"/>
          </a:xfrm>
        </p:spPr>
        <p:txBody>
          <a:bodyPr/>
          <a:lstStyle/>
          <a:p>
            <a:r>
              <a:rPr lang="en-US"/>
              <a:t>Extra Resources</a:t>
            </a:r>
            <a:endParaRPr lang="en-US" dirty="0"/>
          </a:p>
        </p:txBody>
      </p:sp>
      <p:pic>
        <p:nvPicPr>
          <p:cNvPr id="5" name="Content Placeholder 4" descr="A blue poster with text and pictures&#10;&#10;Description automatically generated">
            <a:extLst>
              <a:ext uri="{FF2B5EF4-FFF2-40B4-BE49-F238E27FC236}">
                <a16:creationId xmlns:a16="http://schemas.microsoft.com/office/drawing/2014/main" id="{A9B40660-CEDD-FD10-4BBC-53B627488F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040" y="1391920"/>
            <a:ext cx="8950960" cy="5537864"/>
          </a:xfrm>
        </p:spPr>
      </p:pic>
    </p:spTree>
    <p:extLst>
      <p:ext uri="{BB962C8B-B14F-4D97-AF65-F5344CB8AC3E}">
        <p14:creationId xmlns:p14="http://schemas.microsoft.com/office/powerpoint/2010/main" val="1902146222"/>
      </p:ext>
    </p:extLst>
  </p:cSld>
  <p:clrMapOvr>
    <a:masterClrMapping/>
  </p:clrMapOvr>
</p:sld>
</file>

<file path=ppt/theme/theme1.xml><?xml version="1.0" encoding="utf-8"?>
<a:theme xmlns:a="http://schemas.openxmlformats.org/drawingml/2006/main" name="TropicVTI">
  <a:themeElements>
    <a:clrScheme name="Tropic">
      <a:dk1>
        <a:srgbClr val="000000"/>
      </a:dk1>
      <a:lt1>
        <a:sysClr val="window" lastClr="FFFFFF"/>
      </a:lt1>
      <a:dk2>
        <a:srgbClr val="09392F"/>
      </a:dk2>
      <a:lt2>
        <a:srgbClr val="ECF0F0"/>
      </a:lt2>
      <a:accent1>
        <a:srgbClr val="1EBE9B"/>
      </a:accent1>
      <a:accent2>
        <a:srgbClr val="FD7C7C"/>
      </a:accent2>
      <a:accent3>
        <a:srgbClr val="7DA8B5"/>
      </a:accent3>
      <a:accent4>
        <a:srgbClr val="168E74"/>
      </a:accent4>
      <a:accent5>
        <a:srgbClr val="FB7365"/>
      </a:accent5>
      <a:accent6>
        <a:srgbClr val="D39B17"/>
      </a:accent6>
      <a:hlink>
        <a:srgbClr val="EF08F7"/>
      </a:hlink>
      <a:folHlink>
        <a:srgbClr val="8477FE"/>
      </a:folHlink>
    </a:clrScheme>
    <a:fontScheme name="Tropic">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opicVTI" id="{DE8751F2-0439-4D1D-A674-AFC241C9701D}" vid="{C41D9140-98E0-4A26-97C4-97FDCB8D6E04}"/>
    </a:ext>
  </a:extLst>
</a:theme>
</file>

<file path=docProps/app.xml><?xml version="1.0" encoding="utf-8"?>
<Properties xmlns="http://schemas.openxmlformats.org/officeDocument/2006/extended-properties" xmlns:vt="http://schemas.openxmlformats.org/officeDocument/2006/docPropsVTypes">
  <TotalTime>40</TotalTime>
  <Words>387</Words>
  <Application>Microsoft Office PowerPoint</Application>
  <PresentationFormat>Widescreen</PresentationFormat>
  <Paragraphs>39</Paragraphs>
  <Slides>10</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Gill Sans Nova</vt:lpstr>
      <vt:lpstr>TropicVTI</vt:lpstr>
      <vt:lpstr>JET Capstone Project ‘24: Integrating Essay-writing Into Classes</vt:lpstr>
      <vt:lpstr>Why?</vt:lpstr>
      <vt:lpstr>Social Justice in the Classroom</vt:lpstr>
      <vt:lpstr>Target Audience and Impact</vt:lpstr>
      <vt:lpstr>Applicability</vt:lpstr>
      <vt:lpstr>Timeline</vt:lpstr>
      <vt:lpstr>Example</vt:lpstr>
      <vt:lpstr>Example</vt:lpstr>
      <vt:lpstr>Extra 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JET Capstone Project ‘24: Integrating Essay-writing into Classes</dc:title>
  <dc:creator>Mohammad Rezwanul Haque Masud</dc:creator>
  <cp:lastModifiedBy>Mohammad Rezwanul Haque Masud</cp:lastModifiedBy>
  <cp:revision>1</cp:revision>
  <dcterms:created xsi:type="dcterms:W3CDTF">2024-04-17T18:24:00Z</dcterms:created>
  <dcterms:modified xsi:type="dcterms:W3CDTF">2024-04-17T19:04:21Z</dcterms:modified>
</cp:coreProperties>
</file>