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Lst>
  <p:sldSz cy="5143500" cx="9144000"/>
  <p:notesSz cx="6858000" cy="9144000"/>
  <p:embeddedFontLst>
    <p:embeddedFont>
      <p:font typeface="Lexend SemiBold"/>
      <p:regular r:id="rId18"/>
      <p:bold r:id="rId19"/>
    </p:embeddedFont>
    <p:embeddedFont>
      <p:font typeface="Lexend ExtraBold"/>
      <p:bold r:id="rId20"/>
    </p:embeddedFont>
    <p:embeddedFont>
      <p:font typeface="Lexend Medium"/>
      <p:regular r:id="rId21"/>
      <p:bold r:id="rId22"/>
    </p:embeddedFont>
    <p:embeddedFont>
      <p:font typeface="Work Sans"/>
      <p:regular r:id="rId23"/>
      <p:bold r:id="rId24"/>
      <p:italic r:id="rId25"/>
      <p:boldItalic r:id="rId26"/>
    </p:embeddedFont>
    <p:embeddedFont>
      <p:font typeface="Lexend"/>
      <p:regular r:id="rId27"/>
      <p:bold r:id="rId2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944">
          <p15:clr>
            <a:srgbClr val="747775"/>
          </p15:clr>
        </p15:guide>
        <p15:guide id="2" orient="horz" pos="144">
          <p15:clr>
            <a:srgbClr val="747775"/>
          </p15:clr>
        </p15:guide>
        <p15:guide id="3" pos="3672">
          <p15:clr>
            <a:srgbClr val="747775"/>
          </p15:clr>
        </p15:guide>
      </p15:sldGuideLst>
    </p:ext>
    <p:ext uri="GoogleSlidesCustomDataVersion2">
      <go:slidesCustomData xmlns:go="http://customooxmlschemas.google.com/" r:id="rId29" roundtripDataSignature="AMtx7mhSOaYNxXH0Z9BNRPkCJly71/eQK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944" orient="horz"/>
        <p:guide pos="144" orient="horz"/>
        <p:guide pos="3672"/>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exendExtraBold-bold.fntdata"/><Relationship Id="rId22" Type="http://schemas.openxmlformats.org/officeDocument/2006/relationships/font" Target="fonts/LexendMedium-bold.fntdata"/><Relationship Id="rId21" Type="http://schemas.openxmlformats.org/officeDocument/2006/relationships/font" Target="fonts/LexendMedium-regular.fntdata"/><Relationship Id="rId24" Type="http://schemas.openxmlformats.org/officeDocument/2006/relationships/font" Target="fonts/WorkSans-bold.fntdata"/><Relationship Id="rId23" Type="http://schemas.openxmlformats.org/officeDocument/2006/relationships/font" Target="fonts/WorkSans-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WorkSans-boldItalic.fntdata"/><Relationship Id="rId25" Type="http://schemas.openxmlformats.org/officeDocument/2006/relationships/font" Target="fonts/WorkSans-italic.fntdata"/><Relationship Id="rId28" Type="http://schemas.openxmlformats.org/officeDocument/2006/relationships/font" Target="fonts/Lexend-bold.fntdata"/><Relationship Id="rId27" Type="http://schemas.openxmlformats.org/officeDocument/2006/relationships/font" Target="fonts/Lexend-regular.fntdata"/><Relationship Id="rId5" Type="http://schemas.openxmlformats.org/officeDocument/2006/relationships/notesMaster" Target="notesMasters/notesMaster1.xml"/><Relationship Id="rId6" Type="http://schemas.openxmlformats.org/officeDocument/2006/relationships/slide" Target="slides/slide1.xml"/><Relationship Id="rId29" Type="http://customschemas.google.com/relationships/presentationmetadata" Target="metadata"/><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font" Target="fonts/LexendSemiBold-bold.fntdata"/><Relationship Id="rId18" Type="http://schemas.openxmlformats.org/officeDocument/2006/relationships/font" Target="fonts/LexendSemiBold-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1pPr>
            <a:lvl2pPr indent="-317500" lvl="1" marL="914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2pPr>
            <a:lvl3pPr indent="-317500" lvl="2" marL="1371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3pPr>
            <a:lvl4pPr indent="-317500" lvl="3" marL="1828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4pPr>
            <a:lvl5pPr indent="-317500" lvl="4" marL="22860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5pPr>
            <a:lvl6pPr indent="-317500" lvl="5" marL="27432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6pPr>
            <a:lvl7pPr indent="-317500" lvl="6" marL="32004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7pPr>
            <a:lvl8pPr indent="-317500" lvl="7" marL="36576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8pPr>
            <a:lvl9pPr indent="-317500" lvl="8" marL="4114800" marR="0" rtl="0" algn="l">
              <a:lnSpc>
                <a:spcPct val="100000"/>
              </a:lnSpc>
              <a:spcBef>
                <a:spcPts val="0"/>
              </a:spcBef>
              <a:spcAft>
                <a:spcPts val="0"/>
              </a:spcAft>
              <a:buClr>
                <a:srgbClr val="000000"/>
              </a:buClr>
              <a:buSzPts val="14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6" name="Google Shape;56;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3" name="Google Shape;123;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4" name="Google Shape;154;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0" name="Shape 180"/>
        <p:cNvGrpSpPr/>
        <p:nvPr/>
      </p:nvGrpSpPr>
      <p:grpSpPr>
        <a:xfrm>
          <a:off x="0" y="0"/>
          <a:ext cx="0" cy="0"/>
          <a:chOff x="0" y="0"/>
          <a:chExt cx="0" cy="0"/>
        </a:xfrm>
      </p:grpSpPr>
      <p:sp>
        <p:nvSpPr>
          <p:cNvPr id="181" name="Google Shape;181;g26e92b4b172_0_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82" name="Google Shape;182;g26e92b4b172_0_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3" name="Google Shape;63;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My idea for the capstone project is to incorporate Ginsberg &amp; Wlodkowski's 5 Entry Points for learners into my Intro to UX/UI Design course. The benefit of these points is that they support different aspects of learner self efficacy. They involve providing accessible stories to bring a concept closer, connecting learning materials to the students' own experiences and backgrounds, </a:t>
            </a:r>
            <a:r>
              <a:rPr lang="en"/>
              <a:t>stimulating students intellectually and encouraging critical thinking, encouraging students to use their creativity in learning processes</a:t>
            </a:r>
            <a:r>
              <a:rPr lang="en"/>
              <a:t>. I'm interested in implementing the different entry points both on the level of lecture/teaching the material (more implicitly) and on the level of assignments (explicitly) for a sample of the course.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rPr lang="en"/>
              <a:t>The field </a:t>
            </a:r>
            <a:r>
              <a:rPr lang="en"/>
              <a:t>consists of many professions and is only growing in scope - people with different abilities, affinities and preferences can find their place, which is not how this type of course is usually presented. </a:t>
            </a:r>
            <a:endParaRPr/>
          </a:p>
          <a:p>
            <a:pPr indent="0" lvl="0" marL="0" rtl="0" algn="l">
              <a:lnSpc>
                <a:spcPct val="100000"/>
              </a:lnSpc>
              <a:spcBef>
                <a:spcPts val="0"/>
              </a:spcBef>
              <a:spcAft>
                <a:spcPts val="0"/>
              </a:spcAft>
              <a:buSzPts val="1400"/>
              <a:buNone/>
            </a:pPr>
            <a:r>
              <a:t/>
            </a:r>
            <a:endParaRPr/>
          </a:p>
          <a:p>
            <a:pPr indent="0" lvl="0" marL="0" rtl="0" algn="l">
              <a:lnSpc>
                <a:spcPct val="100000"/>
              </a:lnSpc>
              <a:spcBef>
                <a:spcPts val="0"/>
              </a:spcBef>
              <a:spcAft>
                <a:spcPts val="0"/>
              </a:spcAft>
              <a:buSzPts val="1400"/>
              <a:buNone/>
            </a:pPr>
            <a:r>
              <a:rPr lang="en"/>
              <a:t>The subject is conventionally not taught through a just and equitable lens in terms of designing for just and equitable UX. I am interested in applying the 5 entry points in a way that would facilitate both a just and equitable learning environment as well as fostering a just and equitable design mindset in students.</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5: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0" name="Google Shape;80;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t>I will focus on for this project is (web) accessibility and universal design, which is most commonly taught from a technical design and development perspective in UX/UI Design.</a:t>
            </a:r>
            <a:endParaRPr/>
          </a:p>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9: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5" name="Google Shape;85;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1000">
                <a:solidFill>
                  <a:schemeClr val="dk1"/>
                </a:solidFill>
              </a:rPr>
              <a:t>In addition, I want to incorporate a design justice approach in designing the context of the 5 entry points and specifically focus on diversifying examples outside of the US context.</a:t>
            </a:r>
            <a:endParaRPr sz="1000">
              <a:solidFill>
                <a:schemeClr val="dk1"/>
              </a:solidFill>
            </a:endParaRPr>
          </a:p>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7" name="Google Shape;97;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rPr lang="en"/>
              <a:t>Global South example for a narrative entry point to the course material: The Mexico City Subway design, originally developed by Lance Wyman in 1969, is renowned for its distinctive and innovative approach to wayfinding and visual communication. One of the most special aspects of Wyman's design is the use of unique pictograms for each station. These symbols are not only visually engaging but also serve as a practical navigation tool, especially in a city where literacy rates at the time were extremely low (). Each symbol reflects an aspect of the station's location, history, or name, making them meaningful as well as decorative.</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5" name="Google Shape;10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26e48d800e7_0_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1" name="Google Shape;111;g26e48d800e7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rPr lang="en"/>
              <a:t>Images from the original pictograms and the elements from the subway station location they depict.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4" name="Shape 114"/>
        <p:cNvGrpSpPr/>
        <p:nvPr/>
      </p:nvGrpSpPr>
      <p:grpSpPr>
        <a:xfrm>
          <a:off x="0" y="0"/>
          <a:ext cx="0" cy="0"/>
          <a:chOff x="0" y="0"/>
          <a:chExt cx="0" cy="0"/>
        </a:xfrm>
      </p:grpSpPr>
      <p:sp>
        <p:nvSpPr>
          <p:cNvPr id="115" name="Google Shape;115;p4:notes"/>
          <p:cNvSpPr/>
          <p:nvPr>
            <p:ph idx="2" type="sldImg"/>
          </p:nvPr>
        </p:nvSpPr>
        <p:spPr>
          <a:xfrm>
            <a:off x="381175"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6" name="Google Shape;11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rPr lang="en"/>
              <a:t>As an implicit aesthetic entry point for the course material, I will structure the course material in colorblind-friendly palettes: magma, plasma, inferno, viridis. The students will find this out only when the color module comes up. In that way they will train their eyes to get used to these palettes so that they will feel more familiar and accessible when we explicitly arrive to that point in the course.</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type="title">
  <p:cSld name="TITLE">
    <p:spTree>
      <p:nvGrpSpPr>
        <p:cNvPr id="9" name="Shape 9"/>
        <p:cNvGrpSpPr/>
        <p:nvPr/>
      </p:nvGrpSpPr>
      <p:grpSpPr>
        <a:xfrm>
          <a:off x="0" y="0"/>
          <a:ext cx="0" cy="0"/>
          <a:chOff x="0" y="0"/>
          <a:chExt cx="0" cy="0"/>
        </a:xfrm>
      </p:grpSpPr>
      <p:sp>
        <p:nvSpPr>
          <p:cNvPr id="10" name="Google Shape;10;p34"/>
          <p:cNvSpPr/>
          <p:nvPr/>
        </p:nvSpPr>
        <p:spPr>
          <a:xfrm>
            <a:off x="198600" y="198600"/>
            <a:ext cx="8746800" cy="4760700"/>
          </a:xfrm>
          <a:prstGeom prst="frame">
            <a:avLst>
              <a:gd fmla="val 4126" name="adj1"/>
            </a:avLst>
          </a:prstGeom>
          <a:solidFill>
            <a:srgbClr val="B737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34"/>
          <p:cNvSpPr txBox="1"/>
          <p:nvPr>
            <p:ph type="ctrTitle"/>
          </p:nvPr>
        </p:nvSpPr>
        <p:spPr>
          <a:xfrm>
            <a:off x="1048725" y="3058625"/>
            <a:ext cx="4914000" cy="11598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0" name="Shape 50"/>
        <p:cNvGrpSpPr/>
        <p:nvPr/>
      </p:nvGrpSpPr>
      <p:grpSpPr>
        <a:xfrm>
          <a:off x="0" y="0"/>
          <a:ext cx="0" cy="0"/>
          <a:chOff x="0" y="0"/>
          <a:chExt cx="0" cy="0"/>
        </a:xfrm>
      </p:grpSpPr>
      <p:sp>
        <p:nvSpPr>
          <p:cNvPr id="51" name="Google Shape;51;p43"/>
          <p:cNvSpPr/>
          <p:nvPr/>
        </p:nvSpPr>
        <p:spPr>
          <a:xfrm>
            <a:off x="198600" y="198600"/>
            <a:ext cx="8746800" cy="4760700"/>
          </a:xfrm>
          <a:prstGeom prst="frame">
            <a:avLst>
              <a:gd fmla="val 4126" name="adj1"/>
            </a:avLst>
          </a:prstGeom>
          <a:solidFill>
            <a:srgbClr val="B737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 name="Google Shape;52;p43"/>
          <p:cNvSpPr txBox="1"/>
          <p:nvPr>
            <p:ph idx="1" type="body"/>
          </p:nvPr>
        </p:nvSpPr>
        <p:spPr>
          <a:xfrm>
            <a:off x="840425" y="3949100"/>
            <a:ext cx="7463100" cy="519600"/>
          </a:xfrm>
          <a:prstGeom prst="rect">
            <a:avLst/>
          </a:prstGeom>
          <a:noFill/>
          <a:ln>
            <a:noFill/>
          </a:ln>
        </p:spPr>
        <p:txBody>
          <a:bodyPr anchorCtr="0" anchor="t" bIns="91425" lIns="91425" spcFirstLastPara="1" rIns="91425" wrap="square" tIns="91425">
            <a:noAutofit/>
          </a:bodyPr>
          <a:lstStyle>
            <a:lvl1pPr indent="-228600" lvl="0" marL="457200" algn="l">
              <a:lnSpc>
                <a:spcPct val="100000"/>
              </a:lnSpc>
              <a:spcBef>
                <a:spcPts val="360"/>
              </a:spcBef>
              <a:spcAft>
                <a:spcPts val="0"/>
              </a:spcAft>
              <a:buSzPts val="1800"/>
              <a:buFont typeface="Work Sans"/>
              <a:buNone/>
              <a:defRPr b="1" sz="1800">
                <a:latin typeface="Work Sans"/>
                <a:ea typeface="Work Sans"/>
                <a:cs typeface="Work Sans"/>
                <a:sym typeface="Work Sans"/>
              </a:defRPr>
            </a:lvl1pPr>
          </a:lstStyle>
          <a:p/>
        </p:txBody>
      </p:sp>
      <p:sp>
        <p:nvSpPr>
          <p:cNvPr id="53" name="Google Shape;53;p43"/>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1pPr>
            <a:lvl2pPr indent="0" lvl="1"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2pPr>
            <a:lvl3pPr indent="0" lvl="2"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3pPr>
            <a:lvl4pPr indent="0" lvl="3"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4pPr>
            <a:lvl5pPr indent="0" lvl="4"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5pPr>
            <a:lvl6pPr indent="0" lvl="5"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6pPr>
            <a:lvl7pPr indent="0" lvl="6"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7pPr>
            <a:lvl8pPr indent="0" lvl="7"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8pPr>
            <a:lvl9pPr indent="0" lvl="8"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2 columns" type="twoColTx">
  <p:cSld name="TITLE_AND_TWO_COLUMNS">
    <p:spTree>
      <p:nvGrpSpPr>
        <p:cNvPr id="12" name="Shape 12"/>
        <p:cNvGrpSpPr/>
        <p:nvPr/>
      </p:nvGrpSpPr>
      <p:grpSpPr>
        <a:xfrm>
          <a:off x="0" y="0"/>
          <a:ext cx="0" cy="0"/>
          <a:chOff x="0" y="0"/>
          <a:chExt cx="0" cy="0"/>
        </a:xfrm>
      </p:grpSpPr>
      <p:sp>
        <p:nvSpPr>
          <p:cNvPr id="13" name="Google Shape;13;p35"/>
          <p:cNvSpPr/>
          <p:nvPr/>
        </p:nvSpPr>
        <p:spPr>
          <a:xfrm>
            <a:off x="198600" y="198600"/>
            <a:ext cx="8746800" cy="4760700"/>
          </a:xfrm>
          <a:prstGeom prst="frame">
            <a:avLst>
              <a:gd fmla="val 4126" name="adj1"/>
            </a:avLst>
          </a:prstGeom>
          <a:solidFill>
            <a:srgbClr val="B737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 name="Google Shape;14;p35"/>
          <p:cNvSpPr txBox="1"/>
          <p:nvPr>
            <p:ph type="title"/>
          </p:nvPr>
        </p:nvSpPr>
        <p:spPr>
          <a:xfrm>
            <a:off x="869150" y="847600"/>
            <a:ext cx="5092200" cy="13602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000"/>
              <a:buNone/>
              <a:defRPr/>
            </a:lvl1pPr>
            <a:lvl2pPr lvl="1" algn="l">
              <a:lnSpc>
                <a:spcPct val="100000"/>
              </a:lnSpc>
              <a:spcBef>
                <a:spcPts val="0"/>
              </a:spcBef>
              <a:spcAft>
                <a:spcPts val="0"/>
              </a:spcAft>
              <a:buSzPts val="4000"/>
              <a:buNone/>
              <a:defRPr/>
            </a:lvl2pPr>
            <a:lvl3pPr lvl="2" algn="l">
              <a:lnSpc>
                <a:spcPct val="100000"/>
              </a:lnSpc>
              <a:spcBef>
                <a:spcPts val="0"/>
              </a:spcBef>
              <a:spcAft>
                <a:spcPts val="0"/>
              </a:spcAft>
              <a:buSzPts val="4000"/>
              <a:buNone/>
              <a:defRPr/>
            </a:lvl3pPr>
            <a:lvl4pPr lvl="3" algn="l">
              <a:lnSpc>
                <a:spcPct val="100000"/>
              </a:lnSpc>
              <a:spcBef>
                <a:spcPts val="0"/>
              </a:spcBef>
              <a:spcAft>
                <a:spcPts val="0"/>
              </a:spcAft>
              <a:buSzPts val="4000"/>
              <a:buNone/>
              <a:defRPr/>
            </a:lvl4pPr>
            <a:lvl5pPr lvl="4" algn="l">
              <a:lnSpc>
                <a:spcPct val="100000"/>
              </a:lnSpc>
              <a:spcBef>
                <a:spcPts val="0"/>
              </a:spcBef>
              <a:spcAft>
                <a:spcPts val="0"/>
              </a:spcAft>
              <a:buSzPts val="4000"/>
              <a:buNone/>
              <a:defRPr/>
            </a:lvl5pPr>
            <a:lvl6pPr lvl="5" algn="l">
              <a:lnSpc>
                <a:spcPct val="100000"/>
              </a:lnSpc>
              <a:spcBef>
                <a:spcPts val="0"/>
              </a:spcBef>
              <a:spcAft>
                <a:spcPts val="0"/>
              </a:spcAft>
              <a:buSzPts val="4000"/>
              <a:buNone/>
              <a:defRPr/>
            </a:lvl6pPr>
            <a:lvl7pPr lvl="6" algn="l">
              <a:lnSpc>
                <a:spcPct val="100000"/>
              </a:lnSpc>
              <a:spcBef>
                <a:spcPts val="0"/>
              </a:spcBef>
              <a:spcAft>
                <a:spcPts val="0"/>
              </a:spcAft>
              <a:buSzPts val="4000"/>
              <a:buNone/>
              <a:defRPr/>
            </a:lvl7pPr>
            <a:lvl8pPr lvl="7" algn="l">
              <a:lnSpc>
                <a:spcPct val="100000"/>
              </a:lnSpc>
              <a:spcBef>
                <a:spcPts val="0"/>
              </a:spcBef>
              <a:spcAft>
                <a:spcPts val="0"/>
              </a:spcAft>
              <a:buSzPts val="4000"/>
              <a:buNone/>
              <a:defRPr/>
            </a:lvl8pPr>
            <a:lvl9pPr lvl="8" algn="l">
              <a:lnSpc>
                <a:spcPct val="100000"/>
              </a:lnSpc>
              <a:spcBef>
                <a:spcPts val="0"/>
              </a:spcBef>
              <a:spcAft>
                <a:spcPts val="0"/>
              </a:spcAft>
              <a:buSzPts val="4000"/>
              <a:buNone/>
              <a:defRPr/>
            </a:lvl9pPr>
          </a:lstStyle>
          <a:p/>
        </p:txBody>
      </p:sp>
      <p:sp>
        <p:nvSpPr>
          <p:cNvPr id="15" name="Google Shape;15;p35"/>
          <p:cNvSpPr txBox="1"/>
          <p:nvPr>
            <p:ph idx="1" type="body"/>
          </p:nvPr>
        </p:nvSpPr>
        <p:spPr>
          <a:xfrm>
            <a:off x="869150" y="2312925"/>
            <a:ext cx="3594600" cy="2133300"/>
          </a:xfrm>
          <a:prstGeom prst="rect">
            <a:avLst/>
          </a:prstGeom>
          <a:noFill/>
          <a:ln>
            <a:noFill/>
          </a:ln>
        </p:spPr>
        <p:txBody>
          <a:bodyPr anchorCtr="0" anchor="t" bIns="91425" lIns="91425" spcFirstLastPara="1" rIns="91425" wrap="square" tIns="91425">
            <a:noAutofit/>
          </a:bodyPr>
          <a:lstStyle>
            <a:lvl1pPr indent="-330200" lvl="0" marL="457200" algn="l">
              <a:lnSpc>
                <a:spcPct val="100000"/>
              </a:lnSpc>
              <a:spcBef>
                <a:spcPts val="600"/>
              </a:spcBef>
              <a:spcAft>
                <a:spcPts val="0"/>
              </a:spcAft>
              <a:buSzPts val="1600"/>
              <a:buChar char="▪"/>
              <a:defRPr sz="1600"/>
            </a:lvl1pPr>
            <a:lvl2pPr indent="-330200" lvl="1" marL="914400" algn="l">
              <a:lnSpc>
                <a:spcPct val="100000"/>
              </a:lnSpc>
              <a:spcBef>
                <a:spcPts val="0"/>
              </a:spcBef>
              <a:spcAft>
                <a:spcPts val="0"/>
              </a:spcAft>
              <a:buSzPts val="1600"/>
              <a:buChar char="□"/>
              <a:defRPr sz="1600"/>
            </a:lvl2pPr>
            <a:lvl3pPr indent="-330200" lvl="2" marL="1371600" algn="l">
              <a:lnSpc>
                <a:spcPct val="100000"/>
              </a:lnSpc>
              <a:spcBef>
                <a:spcPts val="0"/>
              </a:spcBef>
              <a:spcAft>
                <a:spcPts val="0"/>
              </a:spcAft>
              <a:buSzPts val="1600"/>
              <a:buChar char="□"/>
              <a:defRPr sz="1600"/>
            </a:lvl3pPr>
            <a:lvl4pPr indent="-330200" lvl="3" marL="1828800" algn="l">
              <a:lnSpc>
                <a:spcPct val="100000"/>
              </a:lnSpc>
              <a:spcBef>
                <a:spcPts val="0"/>
              </a:spcBef>
              <a:spcAft>
                <a:spcPts val="0"/>
              </a:spcAft>
              <a:buSzPts val="1600"/>
              <a:buChar char="□"/>
              <a:defRPr sz="1600"/>
            </a:lvl4pPr>
            <a:lvl5pPr indent="-330200" lvl="4" marL="2286000" algn="l">
              <a:lnSpc>
                <a:spcPct val="100000"/>
              </a:lnSpc>
              <a:spcBef>
                <a:spcPts val="0"/>
              </a:spcBef>
              <a:spcAft>
                <a:spcPts val="0"/>
              </a:spcAft>
              <a:buSzPts val="1600"/>
              <a:buChar char="○"/>
              <a:defRPr sz="1600"/>
            </a:lvl5pPr>
            <a:lvl6pPr indent="-330200" lvl="5" marL="2743200" algn="l">
              <a:lnSpc>
                <a:spcPct val="100000"/>
              </a:lnSpc>
              <a:spcBef>
                <a:spcPts val="0"/>
              </a:spcBef>
              <a:spcAft>
                <a:spcPts val="0"/>
              </a:spcAft>
              <a:buSzPts val="1600"/>
              <a:buChar char="■"/>
              <a:defRPr sz="1600"/>
            </a:lvl6pPr>
            <a:lvl7pPr indent="-330200" lvl="6" marL="3200400" algn="l">
              <a:lnSpc>
                <a:spcPct val="100000"/>
              </a:lnSpc>
              <a:spcBef>
                <a:spcPts val="0"/>
              </a:spcBef>
              <a:spcAft>
                <a:spcPts val="0"/>
              </a:spcAft>
              <a:buSzPts val="1600"/>
              <a:buChar char="●"/>
              <a:defRPr sz="1600"/>
            </a:lvl7pPr>
            <a:lvl8pPr indent="-330200" lvl="7" marL="3657600" algn="l">
              <a:lnSpc>
                <a:spcPct val="100000"/>
              </a:lnSpc>
              <a:spcBef>
                <a:spcPts val="0"/>
              </a:spcBef>
              <a:spcAft>
                <a:spcPts val="0"/>
              </a:spcAft>
              <a:buSzPts val="1600"/>
              <a:buChar char="○"/>
              <a:defRPr sz="1600"/>
            </a:lvl8pPr>
            <a:lvl9pPr indent="-330200" lvl="8" marL="4114800" algn="l">
              <a:lnSpc>
                <a:spcPct val="100000"/>
              </a:lnSpc>
              <a:spcBef>
                <a:spcPts val="0"/>
              </a:spcBef>
              <a:spcAft>
                <a:spcPts val="0"/>
              </a:spcAft>
              <a:buSzPts val="1600"/>
              <a:buChar char="■"/>
              <a:defRPr sz="1600"/>
            </a:lvl9pPr>
          </a:lstStyle>
          <a:p/>
        </p:txBody>
      </p:sp>
      <p:sp>
        <p:nvSpPr>
          <p:cNvPr id="16" name="Google Shape;16;p35"/>
          <p:cNvSpPr txBox="1"/>
          <p:nvPr>
            <p:ph idx="2" type="body"/>
          </p:nvPr>
        </p:nvSpPr>
        <p:spPr>
          <a:xfrm>
            <a:off x="4680228" y="2312925"/>
            <a:ext cx="3594600" cy="2133300"/>
          </a:xfrm>
          <a:prstGeom prst="rect">
            <a:avLst/>
          </a:prstGeom>
          <a:noFill/>
          <a:ln>
            <a:noFill/>
          </a:ln>
        </p:spPr>
        <p:txBody>
          <a:bodyPr anchorCtr="0" anchor="t" bIns="91425" lIns="91425" spcFirstLastPara="1" rIns="91425" wrap="square" tIns="91425">
            <a:noAutofit/>
          </a:bodyPr>
          <a:lstStyle>
            <a:lvl1pPr indent="-330200" lvl="0" marL="457200" algn="l">
              <a:lnSpc>
                <a:spcPct val="100000"/>
              </a:lnSpc>
              <a:spcBef>
                <a:spcPts val="600"/>
              </a:spcBef>
              <a:spcAft>
                <a:spcPts val="0"/>
              </a:spcAft>
              <a:buSzPts val="1600"/>
              <a:buChar char="▪"/>
              <a:defRPr sz="1600"/>
            </a:lvl1pPr>
            <a:lvl2pPr indent="-330200" lvl="1" marL="914400" algn="l">
              <a:lnSpc>
                <a:spcPct val="100000"/>
              </a:lnSpc>
              <a:spcBef>
                <a:spcPts val="0"/>
              </a:spcBef>
              <a:spcAft>
                <a:spcPts val="0"/>
              </a:spcAft>
              <a:buSzPts val="1600"/>
              <a:buChar char="□"/>
              <a:defRPr sz="1600"/>
            </a:lvl2pPr>
            <a:lvl3pPr indent="-330200" lvl="2" marL="1371600" algn="l">
              <a:lnSpc>
                <a:spcPct val="100000"/>
              </a:lnSpc>
              <a:spcBef>
                <a:spcPts val="0"/>
              </a:spcBef>
              <a:spcAft>
                <a:spcPts val="0"/>
              </a:spcAft>
              <a:buSzPts val="1600"/>
              <a:buChar char="□"/>
              <a:defRPr sz="1600"/>
            </a:lvl3pPr>
            <a:lvl4pPr indent="-330200" lvl="3" marL="1828800" algn="l">
              <a:lnSpc>
                <a:spcPct val="100000"/>
              </a:lnSpc>
              <a:spcBef>
                <a:spcPts val="0"/>
              </a:spcBef>
              <a:spcAft>
                <a:spcPts val="0"/>
              </a:spcAft>
              <a:buSzPts val="1600"/>
              <a:buChar char="□"/>
              <a:defRPr sz="1600"/>
            </a:lvl4pPr>
            <a:lvl5pPr indent="-330200" lvl="4" marL="2286000" algn="l">
              <a:lnSpc>
                <a:spcPct val="100000"/>
              </a:lnSpc>
              <a:spcBef>
                <a:spcPts val="0"/>
              </a:spcBef>
              <a:spcAft>
                <a:spcPts val="0"/>
              </a:spcAft>
              <a:buSzPts val="1600"/>
              <a:buChar char="○"/>
              <a:defRPr sz="1600"/>
            </a:lvl5pPr>
            <a:lvl6pPr indent="-330200" lvl="5" marL="2743200" algn="l">
              <a:lnSpc>
                <a:spcPct val="100000"/>
              </a:lnSpc>
              <a:spcBef>
                <a:spcPts val="0"/>
              </a:spcBef>
              <a:spcAft>
                <a:spcPts val="0"/>
              </a:spcAft>
              <a:buSzPts val="1600"/>
              <a:buChar char="■"/>
              <a:defRPr sz="1600"/>
            </a:lvl6pPr>
            <a:lvl7pPr indent="-330200" lvl="6" marL="3200400" algn="l">
              <a:lnSpc>
                <a:spcPct val="100000"/>
              </a:lnSpc>
              <a:spcBef>
                <a:spcPts val="0"/>
              </a:spcBef>
              <a:spcAft>
                <a:spcPts val="0"/>
              </a:spcAft>
              <a:buSzPts val="1600"/>
              <a:buChar char="●"/>
              <a:defRPr sz="1600"/>
            </a:lvl7pPr>
            <a:lvl8pPr indent="-330200" lvl="7" marL="3657600" algn="l">
              <a:lnSpc>
                <a:spcPct val="100000"/>
              </a:lnSpc>
              <a:spcBef>
                <a:spcPts val="0"/>
              </a:spcBef>
              <a:spcAft>
                <a:spcPts val="0"/>
              </a:spcAft>
              <a:buSzPts val="1600"/>
              <a:buChar char="○"/>
              <a:defRPr sz="1600"/>
            </a:lvl8pPr>
            <a:lvl9pPr indent="-330200" lvl="8" marL="4114800" algn="l">
              <a:lnSpc>
                <a:spcPct val="100000"/>
              </a:lnSpc>
              <a:spcBef>
                <a:spcPts val="0"/>
              </a:spcBef>
              <a:spcAft>
                <a:spcPts val="0"/>
              </a:spcAft>
              <a:buSzPts val="1600"/>
              <a:buChar char="■"/>
              <a:defRPr sz="1600"/>
            </a:lvl9pPr>
          </a:lstStyle>
          <a:p/>
        </p:txBody>
      </p:sp>
      <p:sp>
        <p:nvSpPr>
          <p:cNvPr id="17" name="Google Shape;17;p35"/>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1pPr>
            <a:lvl2pPr indent="0" lvl="1"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2pPr>
            <a:lvl3pPr indent="0" lvl="2"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3pPr>
            <a:lvl4pPr indent="0" lvl="3"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4pPr>
            <a:lvl5pPr indent="0" lvl="4"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5pPr>
            <a:lvl6pPr indent="0" lvl="5"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6pPr>
            <a:lvl7pPr indent="0" lvl="6"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7pPr>
            <a:lvl8pPr indent="0" lvl="7"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8pPr>
            <a:lvl9pPr indent="0" lvl="8"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8" name="Shape 18"/>
        <p:cNvGrpSpPr/>
        <p:nvPr/>
      </p:nvGrpSpPr>
      <p:grpSpPr>
        <a:xfrm>
          <a:off x="0" y="0"/>
          <a:ext cx="0" cy="0"/>
          <a:chOff x="0" y="0"/>
          <a:chExt cx="0" cy="0"/>
        </a:xfrm>
      </p:grpSpPr>
      <p:sp>
        <p:nvSpPr>
          <p:cNvPr id="19" name="Google Shape;19;p36"/>
          <p:cNvSpPr/>
          <p:nvPr/>
        </p:nvSpPr>
        <p:spPr>
          <a:xfrm>
            <a:off x="198600" y="198600"/>
            <a:ext cx="8746800" cy="4760700"/>
          </a:xfrm>
          <a:prstGeom prst="frame">
            <a:avLst>
              <a:gd fmla="val 4126" name="adj1"/>
            </a:avLst>
          </a:prstGeom>
          <a:solidFill>
            <a:srgbClr val="B737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 name="Google Shape;20;p36"/>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1pPr>
            <a:lvl2pPr indent="0" lvl="1"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2pPr>
            <a:lvl3pPr indent="0" lvl="2"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3pPr>
            <a:lvl4pPr indent="0" lvl="3"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4pPr>
            <a:lvl5pPr indent="0" lvl="4"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5pPr>
            <a:lvl6pPr indent="0" lvl="5"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6pPr>
            <a:lvl7pPr indent="0" lvl="6"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7pPr>
            <a:lvl8pPr indent="0" lvl="7"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8pPr>
            <a:lvl9pPr indent="0" lvl="8"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itle">
  <p:cSld name="TITLE_1">
    <p:spTree>
      <p:nvGrpSpPr>
        <p:cNvPr id="21" name="Shape 21"/>
        <p:cNvGrpSpPr/>
        <p:nvPr/>
      </p:nvGrpSpPr>
      <p:grpSpPr>
        <a:xfrm>
          <a:off x="0" y="0"/>
          <a:ext cx="0" cy="0"/>
          <a:chOff x="0" y="0"/>
          <a:chExt cx="0" cy="0"/>
        </a:xfrm>
      </p:grpSpPr>
      <p:sp>
        <p:nvSpPr>
          <p:cNvPr id="22" name="Google Shape;22;p37"/>
          <p:cNvSpPr/>
          <p:nvPr/>
        </p:nvSpPr>
        <p:spPr>
          <a:xfrm>
            <a:off x="198600" y="198600"/>
            <a:ext cx="8746800" cy="4760700"/>
          </a:xfrm>
          <a:prstGeom prst="frame">
            <a:avLst>
              <a:gd fmla="val 4126" name="adj1"/>
            </a:avLst>
          </a:prstGeom>
          <a:solidFill>
            <a:srgbClr val="B737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 name="Google Shape;23;p37"/>
          <p:cNvSpPr txBox="1"/>
          <p:nvPr>
            <p:ph type="ctrTitle"/>
          </p:nvPr>
        </p:nvSpPr>
        <p:spPr>
          <a:xfrm>
            <a:off x="1012800" y="2497750"/>
            <a:ext cx="4950000" cy="11598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000"/>
              <a:buNone/>
              <a:defRPr/>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24" name="Google Shape;24;p37"/>
          <p:cNvSpPr txBox="1"/>
          <p:nvPr>
            <p:ph idx="1" type="subTitle"/>
          </p:nvPr>
        </p:nvSpPr>
        <p:spPr>
          <a:xfrm>
            <a:off x="1012800" y="3678252"/>
            <a:ext cx="4950000" cy="7848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Clr>
                <a:srgbClr val="000000"/>
              </a:buClr>
              <a:buSzPts val="2000"/>
              <a:buNone/>
              <a:defRPr>
                <a:solidFill>
                  <a:srgbClr val="000000"/>
                </a:solidFill>
              </a:defRPr>
            </a:lvl1pPr>
            <a:lvl2pPr lvl="1" algn="l">
              <a:lnSpc>
                <a:spcPct val="100000"/>
              </a:lnSpc>
              <a:spcBef>
                <a:spcPts val="0"/>
              </a:spcBef>
              <a:spcAft>
                <a:spcPts val="0"/>
              </a:spcAft>
              <a:buClr>
                <a:srgbClr val="000000"/>
              </a:buClr>
              <a:buSzPts val="2000"/>
              <a:buNone/>
              <a:defRPr>
                <a:solidFill>
                  <a:srgbClr val="000000"/>
                </a:solidFill>
              </a:defRPr>
            </a:lvl2pPr>
            <a:lvl3pPr lvl="2" algn="l">
              <a:lnSpc>
                <a:spcPct val="100000"/>
              </a:lnSpc>
              <a:spcBef>
                <a:spcPts val="0"/>
              </a:spcBef>
              <a:spcAft>
                <a:spcPts val="0"/>
              </a:spcAft>
              <a:buClr>
                <a:srgbClr val="000000"/>
              </a:buClr>
              <a:buSzPts val="2000"/>
              <a:buNone/>
              <a:defRPr>
                <a:solidFill>
                  <a:srgbClr val="000000"/>
                </a:solidFill>
              </a:defRPr>
            </a:lvl3pPr>
            <a:lvl4pPr lvl="3" algn="l">
              <a:lnSpc>
                <a:spcPct val="100000"/>
              </a:lnSpc>
              <a:spcBef>
                <a:spcPts val="0"/>
              </a:spcBef>
              <a:spcAft>
                <a:spcPts val="0"/>
              </a:spcAft>
              <a:buClr>
                <a:srgbClr val="000000"/>
              </a:buClr>
              <a:buSzPts val="2000"/>
              <a:buNone/>
              <a:defRPr>
                <a:solidFill>
                  <a:srgbClr val="000000"/>
                </a:solidFill>
              </a:defRPr>
            </a:lvl4pPr>
            <a:lvl5pPr lvl="4" algn="l">
              <a:lnSpc>
                <a:spcPct val="100000"/>
              </a:lnSpc>
              <a:spcBef>
                <a:spcPts val="0"/>
              </a:spcBef>
              <a:spcAft>
                <a:spcPts val="0"/>
              </a:spcAft>
              <a:buClr>
                <a:srgbClr val="000000"/>
              </a:buClr>
              <a:buSzPts val="2000"/>
              <a:buNone/>
              <a:defRPr>
                <a:solidFill>
                  <a:srgbClr val="000000"/>
                </a:solidFill>
              </a:defRPr>
            </a:lvl5pPr>
            <a:lvl6pPr lvl="5" algn="l">
              <a:lnSpc>
                <a:spcPct val="100000"/>
              </a:lnSpc>
              <a:spcBef>
                <a:spcPts val="0"/>
              </a:spcBef>
              <a:spcAft>
                <a:spcPts val="0"/>
              </a:spcAft>
              <a:buClr>
                <a:srgbClr val="000000"/>
              </a:buClr>
              <a:buSzPts val="2000"/>
              <a:buNone/>
              <a:defRPr>
                <a:solidFill>
                  <a:srgbClr val="000000"/>
                </a:solidFill>
              </a:defRPr>
            </a:lvl6pPr>
            <a:lvl7pPr lvl="6" algn="l">
              <a:lnSpc>
                <a:spcPct val="100000"/>
              </a:lnSpc>
              <a:spcBef>
                <a:spcPts val="0"/>
              </a:spcBef>
              <a:spcAft>
                <a:spcPts val="0"/>
              </a:spcAft>
              <a:buClr>
                <a:srgbClr val="000000"/>
              </a:buClr>
              <a:buSzPts val="2000"/>
              <a:buNone/>
              <a:defRPr>
                <a:solidFill>
                  <a:srgbClr val="000000"/>
                </a:solidFill>
              </a:defRPr>
            </a:lvl7pPr>
            <a:lvl8pPr lvl="7" algn="l">
              <a:lnSpc>
                <a:spcPct val="100000"/>
              </a:lnSpc>
              <a:spcBef>
                <a:spcPts val="0"/>
              </a:spcBef>
              <a:spcAft>
                <a:spcPts val="0"/>
              </a:spcAft>
              <a:buClr>
                <a:srgbClr val="000000"/>
              </a:buClr>
              <a:buSzPts val="2000"/>
              <a:buNone/>
              <a:defRPr>
                <a:solidFill>
                  <a:srgbClr val="000000"/>
                </a:solidFill>
              </a:defRPr>
            </a:lvl8pPr>
            <a:lvl9pPr lvl="8" algn="l">
              <a:lnSpc>
                <a:spcPct val="100000"/>
              </a:lnSpc>
              <a:spcBef>
                <a:spcPts val="0"/>
              </a:spcBef>
              <a:spcAft>
                <a:spcPts val="0"/>
              </a:spcAft>
              <a:buClr>
                <a:srgbClr val="000000"/>
              </a:buClr>
              <a:buSzPts val="2000"/>
              <a:buNone/>
              <a:defRPr>
                <a:solidFill>
                  <a:srgbClr val="000000"/>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TITLE_1_1">
    <p:spTree>
      <p:nvGrpSpPr>
        <p:cNvPr id="25" name="Shape 25"/>
        <p:cNvGrpSpPr/>
        <p:nvPr/>
      </p:nvGrpSpPr>
      <p:grpSpPr>
        <a:xfrm>
          <a:off x="0" y="0"/>
          <a:ext cx="0" cy="0"/>
          <a:chOff x="0" y="0"/>
          <a:chExt cx="0" cy="0"/>
        </a:xfrm>
      </p:grpSpPr>
      <p:sp>
        <p:nvSpPr>
          <p:cNvPr id="26" name="Google Shape;26;p38"/>
          <p:cNvSpPr/>
          <p:nvPr/>
        </p:nvSpPr>
        <p:spPr>
          <a:xfrm>
            <a:off x="198600" y="198600"/>
            <a:ext cx="8746800" cy="4760700"/>
          </a:xfrm>
          <a:prstGeom prst="frame">
            <a:avLst>
              <a:gd fmla="val 4126" name="adj1"/>
            </a:avLst>
          </a:prstGeom>
          <a:solidFill>
            <a:srgbClr val="B737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 name="Google Shape;27;p38"/>
          <p:cNvSpPr txBox="1"/>
          <p:nvPr>
            <p:ph idx="1" type="body"/>
          </p:nvPr>
        </p:nvSpPr>
        <p:spPr>
          <a:xfrm>
            <a:off x="1804525" y="854775"/>
            <a:ext cx="5152200" cy="3505200"/>
          </a:xfrm>
          <a:prstGeom prst="rect">
            <a:avLst/>
          </a:prstGeom>
          <a:noFill/>
          <a:ln>
            <a:noFill/>
          </a:ln>
        </p:spPr>
        <p:txBody>
          <a:bodyPr anchorCtr="0" anchor="t" bIns="91425" lIns="91425" spcFirstLastPara="1" rIns="91425" wrap="square" tIns="91425">
            <a:noAutofit/>
          </a:bodyPr>
          <a:lstStyle>
            <a:lvl1pPr indent="-431800" lvl="0" marL="457200" algn="l">
              <a:lnSpc>
                <a:spcPct val="115000"/>
              </a:lnSpc>
              <a:spcBef>
                <a:spcPts val="600"/>
              </a:spcBef>
              <a:spcAft>
                <a:spcPts val="0"/>
              </a:spcAft>
              <a:buSzPts val="3200"/>
              <a:buChar char="▪"/>
              <a:defRPr i="1" sz="3200"/>
            </a:lvl1pPr>
            <a:lvl2pPr indent="-431800" lvl="1" marL="914400" algn="l">
              <a:lnSpc>
                <a:spcPct val="115000"/>
              </a:lnSpc>
              <a:spcBef>
                <a:spcPts val="0"/>
              </a:spcBef>
              <a:spcAft>
                <a:spcPts val="0"/>
              </a:spcAft>
              <a:buSzPts val="3200"/>
              <a:buChar char="□"/>
              <a:defRPr i="1" sz="3200"/>
            </a:lvl2pPr>
            <a:lvl3pPr indent="-431800" lvl="2" marL="1371600" algn="l">
              <a:lnSpc>
                <a:spcPct val="115000"/>
              </a:lnSpc>
              <a:spcBef>
                <a:spcPts val="0"/>
              </a:spcBef>
              <a:spcAft>
                <a:spcPts val="0"/>
              </a:spcAft>
              <a:buSzPts val="3200"/>
              <a:buChar char="□"/>
              <a:defRPr i="1" sz="3200"/>
            </a:lvl3pPr>
            <a:lvl4pPr indent="-431800" lvl="3" marL="1828800" algn="l">
              <a:lnSpc>
                <a:spcPct val="115000"/>
              </a:lnSpc>
              <a:spcBef>
                <a:spcPts val="0"/>
              </a:spcBef>
              <a:spcAft>
                <a:spcPts val="0"/>
              </a:spcAft>
              <a:buSzPts val="3200"/>
              <a:buChar char="□"/>
              <a:defRPr i="1" sz="3200"/>
            </a:lvl4pPr>
            <a:lvl5pPr indent="-431800" lvl="4" marL="2286000" algn="l">
              <a:lnSpc>
                <a:spcPct val="115000"/>
              </a:lnSpc>
              <a:spcBef>
                <a:spcPts val="0"/>
              </a:spcBef>
              <a:spcAft>
                <a:spcPts val="0"/>
              </a:spcAft>
              <a:buSzPts val="3200"/>
              <a:buChar char="○"/>
              <a:defRPr i="1" sz="3200"/>
            </a:lvl5pPr>
            <a:lvl6pPr indent="-431800" lvl="5" marL="2743200" algn="l">
              <a:lnSpc>
                <a:spcPct val="115000"/>
              </a:lnSpc>
              <a:spcBef>
                <a:spcPts val="0"/>
              </a:spcBef>
              <a:spcAft>
                <a:spcPts val="0"/>
              </a:spcAft>
              <a:buSzPts val="3200"/>
              <a:buChar char="■"/>
              <a:defRPr i="1" sz="3200"/>
            </a:lvl6pPr>
            <a:lvl7pPr indent="-431800" lvl="6" marL="3200400" algn="l">
              <a:lnSpc>
                <a:spcPct val="115000"/>
              </a:lnSpc>
              <a:spcBef>
                <a:spcPts val="0"/>
              </a:spcBef>
              <a:spcAft>
                <a:spcPts val="0"/>
              </a:spcAft>
              <a:buSzPts val="3200"/>
              <a:buChar char="●"/>
              <a:defRPr i="1" sz="3200"/>
            </a:lvl7pPr>
            <a:lvl8pPr indent="-431800" lvl="7" marL="3657600" algn="l">
              <a:lnSpc>
                <a:spcPct val="115000"/>
              </a:lnSpc>
              <a:spcBef>
                <a:spcPts val="0"/>
              </a:spcBef>
              <a:spcAft>
                <a:spcPts val="0"/>
              </a:spcAft>
              <a:buSzPts val="3200"/>
              <a:buChar char="○"/>
              <a:defRPr i="1" sz="3200"/>
            </a:lvl8pPr>
            <a:lvl9pPr indent="-431800" lvl="8" marL="4114800" algn="l">
              <a:lnSpc>
                <a:spcPct val="115000"/>
              </a:lnSpc>
              <a:spcBef>
                <a:spcPts val="0"/>
              </a:spcBef>
              <a:spcAft>
                <a:spcPts val="0"/>
              </a:spcAft>
              <a:buSzPts val="3200"/>
              <a:buChar char="■"/>
              <a:defRPr i="1" sz="3200"/>
            </a:lvl9pPr>
          </a:lstStyle>
          <a:p/>
        </p:txBody>
      </p:sp>
      <p:sp>
        <p:nvSpPr>
          <p:cNvPr id="28" name="Google Shape;28;p38"/>
          <p:cNvSpPr/>
          <p:nvPr/>
        </p:nvSpPr>
        <p:spPr>
          <a:xfrm>
            <a:off x="617750" y="603375"/>
            <a:ext cx="948000" cy="948000"/>
          </a:xfrm>
          <a:prstGeom prst="rect">
            <a:avLst/>
          </a:prstGeom>
          <a:solidFill>
            <a:srgbClr val="000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p38"/>
          <p:cNvSpPr/>
          <p:nvPr/>
        </p:nvSpPr>
        <p:spPr>
          <a:xfrm>
            <a:off x="809196" y="854775"/>
            <a:ext cx="565108" cy="445200"/>
          </a:xfrm>
          <a:prstGeom prst="rect">
            <a:avLst/>
          </a:prstGeom>
        </p:spPr>
        <p:txBody>
          <a:bodyPr>
            <a:prstTxWarp prst="textPlain"/>
          </a:bodyPr>
          <a:lstStyle/>
          <a:p>
            <a:pPr lvl="0" algn="ctr"/>
            <a:r>
              <a:rPr b="1" i="0">
                <a:ln>
                  <a:noFill/>
                </a:ln>
                <a:solidFill>
                  <a:srgbClr val="FFFFFF"/>
                </a:solidFill>
                <a:latin typeface="Arial"/>
              </a:rPr>
              <a:t>“</a:t>
            </a:r>
          </a:p>
        </p:txBody>
      </p:sp>
      <p:sp>
        <p:nvSpPr>
          <p:cNvPr id="30" name="Google Shape;30;p38"/>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1pPr>
            <a:lvl2pPr indent="0" lvl="1"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2pPr>
            <a:lvl3pPr indent="0" lvl="2"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3pPr>
            <a:lvl4pPr indent="0" lvl="3"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4pPr>
            <a:lvl5pPr indent="0" lvl="4"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5pPr>
            <a:lvl6pPr indent="0" lvl="5"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6pPr>
            <a:lvl7pPr indent="0" lvl="6"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7pPr>
            <a:lvl8pPr indent="0" lvl="7"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8pPr>
            <a:lvl9pPr indent="0" lvl="8"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1 column" type="tx">
  <p:cSld name="TITLE_AND_BODY">
    <p:spTree>
      <p:nvGrpSpPr>
        <p:cNvPr id="31" name="Shape 31"/>
        <p:cNvGrpSpPr/>
        <p:nvPr/>
      </p:nvGrpSpPr>
      <p:grpSpPr>
        <a:xfrm>
          <a:off x="0" y="0"/>
          <a:ext cx="0" cy="0"/>
          <a:chOff x="0" y="0"/>
          <a:chExt cx="0" cy="0"/>
        </a:xfrm>
      </p:grpSpPr>
      <p:sp>
        <p:nvSpPr>
          <p:cNvPr id="32" name="Google Shape;32;p39"/>
          <p:cNvSpPr/>
          <p:nvPr/>
        </p:nvSpPr>
        <p:spPr>
          <a:xfrm>
            <a:off x="198600" y="198600"/>
            <a:ext cx="8746800" cy="4760700"/>
          </a:xfrm>
          <a:prstGeom prst="frame">
            <a:avLst>
              <a:gd fmla="val 4126" name="adj1"/>
            </a:avLst>
          </a:prstGeom>
          <a:solidFill>
            <a:srgbClr val="B737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39"/>
          <p:cNvSpPr txBox="1"/>
          <p:nvPr>
            <p:ph type="title"/>
          </p:nvPr>
        </p:nvSpPr>
        <p:spPr>
          <a:xfrm>
            <a:off x="869150" y="847600"/>
            <a:ext cx="5092200" cy="13602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000"/>
              <a:buNone/>
              <a:defRPr sz="4000"/>
            </a:lvl1pPr>
            <a:lvl2pPr lvl="1" algn="l">
              <a:lnSpc>
                <a:spcPct val="100000"/>
              </a:lnSpc>
              <a:spcBef>
                <a:spcPts val="0"/>
              </a:spcBef>
              <a:spcAft>
                <a:spcPts val="0"/>
              </a:spcAft>
              <a:buSzPts val="4000"/>
              <a:buNone/>
              <a:defRPr sz="4000"/>
            </a:lvl2pPr>
            <a:lvl3pPr lvl="2" algn="l">
              <a:lnSpc>
                <a:spcPct val="100000"/>
              </a:lnSpc>
              <a:spcBef>
                <a:spcPts val="0"/>
              </a:spcBef>
              <a:spcAft>
                <a:spcPts val="0"/>
              </a:spcAft>
              <a:buSzPts val="4000"/>
              <a:buNone/>
              <a:defRPr sz="4000"/>
            </a:lvl3pPr>
            <a:lvl4pPr lvl="3" algn="l">
              <a:lnSpc>
                <a:spcPct val="100000"/>
              </a:lnSpc>
              <a:spcBef>
                <a:spcPts val="0"/>
              </a:spcBef>
              <a:spcAft>
                <a:spcPts val="0"/>
              </a:spcAft>
              <a:buSzPts val="4000"/>
              <a:buNone/>
              <a:defRPr sz="4000"/>
            </a:lvl4pPr>
            <a:lvl5pPr lvl="4" algn="l">
              <a:lnSpc>
                <a:spcPct val="100000"/>
              </a:lnSpc>
              <a:spcBef>
                <a:spcPts val="0"/>
              </a:spcBef>
              <a:spcAft>
                <a:spcPts val="0"/>
              </a:spcAft>
              <a:buSzPts val="4000"/>
              <a:buNone/>
              <a:defRPr sz="4000"/>
            </a:lvl5pPr>
            <a:lvl6pPr lvl="5" algn="l">
              <a:lnSpc>
                <a:spcPct val="100000"/>
              </a:lnSpc>
              <a:spcBef>
                <a:spcPts val="0"/>
              </a:spcBef>
              <a:spcAft>
                <a:spcPts val="0"/>
              </a:spcAft>
              <a:buSzPts val="4000"/>
              <a:buNone/>
              <a:defRPr sz="4000"/>
            </a:lvl6pPr>
            <a:lvl7pPr lvl="6" algn="l">
              <a:lnSpc>
                <a:spcPct val="100000"/>
              </a:lnSpc>
              <a:spcBef>
                <a:spcPts val="0"/>
              </a:spcBef>
              <a:spcAft>
                <a:spcPts val="0"/>
              </a:spcAft>
              <a:buSzPts val="4000"/>
              <a:buNone/>
              <a:defRPr sz="4000"/>
            </a:lvl7pPr>
            <a:lvl8pPr lvl="7" algn="l">
              <a:lnSpc>
                <a:spcPct val="100000"/>
              </a:lnSpc>
              <a:spcBef>
                <a:spcPts val="0"/>
              </a:spcBef>
              <a:spcAft>
                <a:spcPts val="0"/>
              </a:spcAft>
              <a:buSzPts val="4000"/>
              <a:buNone/>
              <a:defRPr sz="4000"/>
            </a:lvl8pPr>
            <a:lvl9pPr lvl="8" algn="l">
              <a:lnSpc>
                <a:spcPct val="100000"/>
              </a:lnSpc>
              <a:spcBef>
                <a:spcPts val="0"/>
              </a:spcBef>
              <a:spcAft>
                <a:spcPts val="0"/>
              </a:spcAft>
              <a:buSzPts val="4000"/>
              <a:buNone/>
              <a:defRPr sz="4000"/>
            </a:lvl9pPr>
          </a:lstStyle>
          <a:p/>
        </p:txBody>
      </p:sp>
      <p:sp>
        <p:nvSpPr>
          <p:cNvPr id="34" name="Google Shape;34;p39"/>
          <p:cNvSpPr txBox="1"/>
          <p:nvPr>
            <p:ph idx="1" type="body"/>
          </p:nvPr>
        </p:nvSpPr>
        <p:spPr>
          <a:xfrm>
            <a:off x="869150" y="2312925"/>
            <a:ext cx="7405800" cy="2004000"/>
          </a:xfrm>
          <a:prstGeom prst="rect">
            <a:avLst/>
          </a:prstGeom>
          <a:noFill/>
          <a:ln>
            <a:noFill/>
          </a:ln>
        </p:spPr>
        <p:txBody>
          <a:bodyPr anchorCtr="0" anchor="t" bIns="91425" lIns="91425" spcFirstLastPara="1" rIns="91425" wrap="square" tIns="91425">
            <a:noAutofit/>
          </a:bodyPr>
          <a:lstStyle>
            <a:lvl1pPr indent="-355600" lvl="0" marL="457200" algn="l">
              <a:lnSpc>
                <a:spcPct val="100000"/>
              </a:lnSpc>
              <a:spcBef>
                <a:spcPts val="600"/>
              </a:spcBef>
              <a:spcAft>
                <a:spcPts val="0"/>
              </a:spcAft>
              <a:buSzPts val="2000"/>
              <a:buChar char="▪"/>
              <a:defRPr/>
            </a:lvl1pPr>
            <a:lvl2pPr indent="-355600" lvl="1" marL="914400" algn="l">
              <a:lnSpc>
                <a:spcPct val="100000"/>
              </a:lnSpc>
              <a:spcBef>
                <a:spcPts val="0"/>
              </a:spcBef>
              <a:spcAft>
                <a:spcPts val="0"/>
              </a:spcAft>
              <a:buSzPts val="2000"/>
              <a:buChar char="□"/>
              <a:defRPr/>
            </a:lvl2pPr>
            <a:lvl3pPr indent="-355600" lvl="2" marL="1371600" algn="l">
              <a:lnSpc>
                <a:spcPct val="100000"/>
              </a:lnSpc>
              <a:spcBef>
                <a:spcPts val="0"/>
              </a:spcBef>
              <a:spcAft>
                <a:spcPts val="0"/>
              </a:spcAft>
              <a:buSzPts val="2000"/>
              <a:buChar char="□"/>
              <a:defRPr/>
            </a:lvl3pPr>
            <a:lvl4pPr indent="-355600" lvl="3" marL="1828800" algn="l">
              <a:lnSpc>
                <a:spcPct val="100000"/>
              </a:lnSpc>
              <a:spcBef>
                <a:spcPts val="0"/>
              </a:spcBef>
              <a:spcAft>
                <a:spcPts val="0"/>
              </a:spcAft>
              <a:buSzPts val="2000"/>
              <a:buChar char="□"/>
              <a:defRPr/>
            </a:lvl4pPr>
            <a:lvl5pPr indent="-355600" lvl="4" marL="2286000" algn="l">
              <a:lnSpc>
                <a:spcPct val="100000"/>
              </a:lnSpc>
              <a:spcBef>
                <a:spcPts val="0"/>
              </a:spcBef>
              <a:spcAft>
                <a:spcPts val="0"/>
              </a:spcAft>
              <a:buSzPts val="2000"/>
              <a:buChar char="○"/>
              <a:defRPr/>
            </a:lvl5pPr>
            <a:lvl6pPr indent="-355600" lvl="5" marL="2743200" algn="l">
              <a:lnSpc>
                <a:spcPct val="100000"/>
              </a:lnSpc>
              <a:spcBef>
                <a:spcPts val="0"/>
              </a:spcBef>
              <a:spcAft>
                <a:spcPts val="0"/>
              </a:spcAft>
              <a:buSzPts val="2000"/>
              <a:buChar char="■"/>
              <a:defRPr/>
            </a:lvl6pPr>
            <a:lvl7pPr indent="-355600" lvl="6" marL="3200400" algn="l">
              <a:lnSpc>
                <a:spcPct val="100000"/>
              </a:lnSpc>
              <a:spcBef>
                <a:spcPts val="0"/>
              </a:spcBef>
              <a:spcAft>
                <a:spcPts val="0"/>
              </a:spcAft>
              <a:buSzPts val="2000"/>
              <a:buChar char="●"/>
              <a:defRPr/>
            </a:lvl7pPr>
            <a:lvl8pPr indent="-355600" lvl="7" marL="3657600" algn="l">
              <a:lnSpc>
                <a:spcPct val="100000"/>
              </a:lnSpc>
              <a:spcBef>
                <a:spcPts val="0"/>
              </a:spcBef>
              <a:spcAft>
                <a:spcPts val="0"/>
              </a:spcAft>
              <a:buSzPts val="2000"/>
              <a:buChar char="○"/>
              <a:defRPr/>
            </a:lvl8pPr>
            <a:lvl9pPr indent="-355600" lvl="8" marL="4114800" algn="l">
              <a:lnSpc>
                <a:spcPct val="100000"/>
              </a:lnSpc>
              <a:spcBef>
                <a:spcPts val="0"/>
              </a:spcBef>
              <a:spcAft>
                <a:spcPts val="0"/>
              </a:spcAft>
              <a:buSzPts val="2000"/>
              <a:buChar char="■"/>
              <a:defRPr/>
            </a:lvl9pPr>
          </a:lstStyle>
          <a:p/>
        </p:txBody>
      </p:sp>
      <p:sp>
        <p:nvSpPr>
          <p:cNvPr id="35" name="Google Shape;35;p39"/>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1pPr>
            <a:lvl2pPr indent="0" lvl="1"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2pPr>
            <a:lvl3pPr indent="0" lvl="2"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3pPr>
            <a:lvl4pPr indent="0" lvl="3"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4pPr>
            <a:lvl5pPr indent="0" lvl="4"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5pPr>
            <a:lvl6pPr indent="0" lvl="5"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6pPr>
            <a:lvl7pPr indent="0" lvl="6"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7pPr>
            <a:lvl8pPr indent="0" lvl="7"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8pPr>
            <a:lvl9pPr indent="0" lvl="8"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reverse">
  <p:cSld name="BLANK_1">
    <p:bg>
      <p:bgPr>
        <a:solidFill>
          <a:srgbClr val="000000"/>
        </a:solidFill>
      </p:bgPr>
    </p:bg>
    <p:spTree>
      <p:nvGrpSpPr>
        <p:cNvPr id="36" name="Shape 36"/>
        <p:cNvGrpSpPr/>
        <p:nvPr/>
      </p:nvGrpSpPr>
      <p:grpSpPr>
        <a:xfrm>
          <a:off x="0" y="0"/>
          <a:ext cx="0" cy="0"/>
          <a:chOff x="0" y="0"/>
          <a:chExt cx="0" cy="0"/>
        </a:xfrm>
      </p:grpSpPr>
      <p:sp>
        <p:nvSpPr>
          <p:cNvPr id="37" name="Google Shape;37;p40"/>
          <p:cNvSpPr/>
          <p:nvPr/>
        </p:nvSpPr>
        <p:spPr>
          <a:xfrm>
            <a:off x="198600" y="198600"/>
            <a:ext cx="8746800" cy="4760700"/>
          </a:xfrm>
          <a:prstGeom prst="frame">
            <a:avLst>
              <a:gd fmla="val 4126" name="adj1"/>
            </a:avLst>
          </a:pr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 name="Google Shape;38;p40"/>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1" i="0" sz="1300" u="none" cap="none" strike="noStrike">
                <a:solidFill>
                  <a:srgbClr val="FFFFFF"/>
                </a:solidFill>
                <a:latin typeface="Work Sans"/>
                <a:ea typeface="Work Sans"/>
                <a:cs typeface="Work Sans"/>
                <a:sym typeface="Work Sans"/>
              </a:defRPr>
            </a:lvl1pPr>
            <a:lvl2pPr indent="0" lvl="1" marL="0" marR="0" algn="r">
              <a:lnSpc>
                <a:spcPct val="100000"/>
              </a:lnSpc>
              <a:spcBef>
                <a:spcPts val="0"/>
              </a:spcBef>
              <a:spcAft>
                <a:spcPts val="0"/>
              </a:spcAft>
              <a:buClr>
                <a:srgbClr val="000000"/>
              </a:buClr>
              <a:buSzPts val="1300"/>
              <a:buFont typeface="Arial"/>
              <a:buNone/>
              <a:defRPr b="1" i="0" sz="1300" u="none" cap="none" strike="noStrike">
                <a:solidFill>
                  <a:srgbClr val="FFFFFF"/>
                </a:solidFill>
                <a:latin typeface="Work Sans"/>
                <a:ea typeface="Work Sans"/>
                <a:cs typeface="Work Sans"/>
                <a:sym typeface="Work Sans"/>
              </a:defRPr>
            </a:lvl2pPr>
            <a:lvl3pPr indent="0" lvl="2" marL="0" marR="0" algn="r">
              <a:lnSpc>
                <a:spcPct val="100000"/>
              </a:lnSpc>
              <a:spcBef>
                <a:spcPts val="0"/>
              </a:spcBef>
              <a:spcAft>
                <a:spcPts val="0"/>
              </a:spcAft>
              <a:buClr>
                <a:srgbClr val="000000"/>
              </a:buClr>
              <a:buSzPts val="1300"/>
              <a:buFont typeface="Arial"/>
              <a:buNone/>
              <a:defRPr b="1" i="0" sz="1300" u="none" cap="none" strike="noStrike">
                <a:solidFill>
                  <a:srgbClr val="FFFFFF"/>
                </a:solidFill>
                <a:latin typeface="Work Sans"/>
                <a:ea typeface="Work Sans"/>
                <a:cs typeface="Work Sans"/>
                <a:sym typeface="Work Sans"/>
              </a:defRPr>
            </a:lvl3pPr>
            <a:lvl4pPr indent="0" lvl="3" marL="0" marR="0" algn="r">
              <a:lnSpc>
                <a:spcPct val="100000"/>
              </a:lnSpc>
              <a:spcBef>
                <a:spcPts val="0"/>
              </a:spcBef>
              <a:spcAft>
                <a:spcPts val="0"/>
              </a:spcAft>
              <a:buClr>
                <a:srgbClr val="000000"/>
              </a:buClr>
              <a:buSzPts val="1300"/>
              <a:buFont typeface="Arial"/>
              <a:buNone/>
              <a:defRPr b="1" i="0" sz="1300" u="none" cap="none" strike="noStrike">
                <a:solidFill>
                  <a:srgbClr val="FFFFFF"/>
                </a:solidFill>
                <a:latin typeface="Work Sans"/>
                <a:ea typeface="Work Sans"/>
                <a:cs typeface="Work Sans"/>
                <a:sym typeface="Work Sans"/>
              </a:defRPr>
            </a:lvl4pPr>
            <a:lvl5pPr indent="0" lvl="4" marL="0" marR="0" algn="r">
              <a:lnSpc>
                <a:spcPct val="100000"/>
              </a:lnSpc>
              <a:spcBef>
                <a:spcPts val="0"/>
              </a:spcBef>
              <a:spcAft>
                <a:spcPts val="0"/>
              </a:spcAft>
              <a:buClr>
                <a:srgbClr val="000000"/>
              </a:buClr>
              <a:buSzPts val="1300"/>
              <a:buFont typeface="Arial"/>
              <a:buNone/>
              <a:defRPr b="1" i="0" sz="1300" u="none" cap="none" strike="noStrike">
                <a:solidFill>
                  <a:srgbClr val="FFFFFF"/>
                </a:solidFill>
                <a:latin typeface="Work Sans"/>
                <a:ea typeface="Work Sans"/>
                <a:cs typeface="Work Sans"/>
                <a:sym typeface="Work Sans"/>
              </a:defRPr>
            </a:lvl5pPr>
            <a:lvl6pPr indent="0" lvl="5" marL="0" marR="0" algn="r">
              <a:lnSpc>
                <a:spcPct val="100000"/>
              </a:lnSpc>
              <a:spcBef>
                <a:spcPts val="0"/>
              </a:spcBef>
              <a:spcAft>
                <a:spcPts val="0"/>
              </a:spcAft>
              <a:buClr>
                <a:srgbClr val="000000"/>
              </a:buClr>
              <a:buSzPts val="1300"/>
              <a:buFont typeface="Arial"/>
              <a:buNone/>
              <a:defRPr b="1" i="0" sz="1300" u="none" cap="none" strike="noStrike">
                <a:solidFill>
                  <a:srgbClr val="FFFFFF"/>
                </a:solidFill>
                <a:latin typeface="Work Sans"/>
                <a:ea typeface="Work Sans"/>
                <a:cs typeface="Work Sans"/>
                <a:sym typeface="Work Sans"/>
              </a:defRPr>
            </a:lvl6pPr>
            <a:lvl7pPr indent="0" lvl="6" marL="0" marR="0" algn="r">
              <a:lnSpc>
                <a:spcPct val="100000"/>
              </a:lnSpc>
              <a:spcBef>
                <a:spcPts val="0"/>
              </a:spcBef>
              <a:spcAft>
                <a:spcPts val="0"/>
              </a:spcAft>
              <a:buClr>
                <a:srgbClr val="000000"/>
              </a:buClr>
              <a:buSzPts val="1300"/>
              <a:buFont typeface="Arial"/>
              <a:buNone/>
              <a:defRPr b="1" i="0" sz="1300" u="none" cap="none" strike="noStrike">
                <a:solidFill>
                  <a:srgbClr val="FFFFFF"/>
                </a:solidFill>
                <a:latin typeface="Work Sans"/>
                <a:ea typeface="Work Sans"/>
                <a:cs typeface="Work Sans"/>
                <a:sym typeface="Work Sans"/>
              </a:defRPr>
            </a:lvl7pPr>
            <a:lvl8pPr indent="0" lvl="7" marL="0" marR="0" algn="r">
              <a:lnSpc>
                <a:spcPct val="100000"/>
              </a:lnSpc>
              <a:spcBef>
                <a:spcPts val="0"/>
              </a:spcBef>
              <a:spcAft>
                <a:spcPts val="0"/>
              </a:spcAft>
              <a:buClr>
                <a:srgbClr val="000000"/>
              </a:buClr>
              <a:buSzPts val="1300"/>
              <a:buFont typeface="Arial"/>
              <a:buNone/>
              <a:defRPr b="1" i="0" sz="1300" u="none" cap="none" strike="noStrike">
                <a:solidFill>
                  <a:srgbClr val="FFFFFF"/>
                </a:solidFill>
                <a:latin typeface="Work Sans"/>
                <a:ea typeface="Work Sans"/>
                <a:cs typeface="Work Sans"/>
                <a:sym typeface="Work Sans"/>
              </a:defRPr>
            </a:lvl8pPr>
            <a:lvl9pPr indent="0" lvl="8" marL="0" marR="0" algn="r">
              <a:lnSpc>
                <a:spcPct val="100000"/>
              </a:lnSpc>
              <a:spcBef>
                <a:spcPts val="0"/>
              </a:spcBef>
              <a:spcAft>
                <a:spcPts val="0"/>
              </a:spcAft>
              <a:buClr>
                <a:srgbClr val="000000"/>
              </a:buClr>
              <a:buSzPts val="1300"/>
              <a:buFont typeface="Arial"/>
              <a:buNone/>
              <a:defRPr b="1" i="0" sz="1300" u="none" cap="none" strike="noStrike">
                <a:solidFill>
                  <a:srgbClr val="FFFFFF"/>
                </a:solidFill>
                <a:latin typeface="Work Sans"/>
                <a:ea typeface="Work Sans"/>
                <a:cs typeface="Work Sans"/>
                <a:sym typeface="Work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 3 columns">
  <p:cSld name="TITLE_AND_TWO_COLUMNS_1">
    <p:spTree>
      <p:nvGrpSpPr>
        <p:cNvPr id="39" name="Shape 39"/>
        <p:cNvGrpSpPr/>
        <p:nvPr/>
      </p:nvGrpSpPr>
      <p:grpSpPr>
        <a:xfrm>
          <a:off x="0" y="0"/>
          <a:ext cx="0" cy="0"/>
          <a:chOff x="0" y="0"/>
          <a:chExt cx="0" cy="0"/>
        </a:xfrm>
      </p:grpSpPr>
      <p:sp>
        <p:nvSpPr>
          <p:cNvPr id="40" name="Google Shape;40;p41"/>
          <p:cNvSpPr/>
          <p:nvPr/>
        </p:nvSpPr>
        <p:spPr>
          <a:xfrm>
            <a:off x="198600" y="198600"/>
            <a:ext cx="8746800" cy="4760700"/>
          </a:xfrm>
          <a:prstGeom prst="frame">
            <a:avLst>
              <a:gd fmla="val 4126" name="adj1"/>
            </a:avLst>
          </a:prstGeom>
          <a:solidFill>
            <a:srgbClr val="B737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 name="Google Shape;41;p41"/>
          <p:cNvSpPr txBox="1"/>
          <p:nvPr>
            <p:ph type="title"/>
          </p:nvPr>
        </p:nvSpPr>
        <p:spPr>
          <a:xfrm>
            <a:off x="869150" y="847600"/>
            <a:ext cx="5092200" cy="13602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000"/>
              <a:buNone/>
              <a:defRPr/>
            </a:lvl1pPr>
            <a:lvl2pPr lvl="1" algn="l">
              <a:lnSpc>
                <a:spcPct val="100000"/>
              </a:lnSpc>
              <a:spcBef>
                <a:spcPts val="0"/>
              </a:spcBef>
              <a:spcAft>
                <a:spcPts val="0"/>
              </a:spcAft>
              <a:buSzPts val="4000"/>
              <a:buNone/>
              <a:defRPr/>
            </a:lvl2pPr>
            <a:lvl3pPr lvl="2" algn="l">
              <a:lnSpc>
                <a:spcPct val="100000"/>
              </a:lnSpc>
              <a:spcBef>
                <a:spcPts val="0"/>
              </a:spcBef>
              <a:spcAft>
                <a:spcPts val="0"/>
              </a:spcAft>
              <a:buSzPts val="4000"/>
              <a:buNone/>
              <a:defRPr/>
            </a:lvl3pPr>
            <a:lvl4pPr lvl="3" algn="l">
              <a:lnSpc>
                <a:spcPct val="100000"/>
              </a:lnSpc>
              <a:spcBef>
                <a:spcPts val="0"/>
              </a:spcBef>
              <a:spcAft>
                <a:spcPts val="0"/>
              </a:spcAft>
              <a:buSzPts val="4000"/>
              <a:buNone/>
              <a:defRPr/>
            </a:lvl4pPr>
            <a:lvl5pPr lvl="4" algn="l">
              <a:lnSpc>
                <a:spcPct val="100000"/>
              </a:lnSpc>
              <a:spcBef>
                <a:spcPts val="0"/>
              </a:spcBef>
              <a:spcAft>
                <a:spcPts val="0"/>
              </a:spcAft>
              <a:buSzPts val="4000"/>
              <a:buNone/>
              <a:defRPr/>
            </a:lvl5pPr>
            <a:lvl6pPr lvl="5" algn="l">
              <a:lnSpc>
                <a:spcPct val="100000"/>
              </a:lnSpc>
              <a:spcBef>
                <a:spcPts val="0"/>
              </a:spcBef>
              <a:spcAft>
                <a:spcPts val="0"/>
              </a:spcAft>
              <a:buSzPts val="4000"/>
              <a:buNone/>
              <a:defRPr/>
            </a:lvl6pPr>
            <a:lvl7pPr lvl="6" algn="l">
              <a:lnSpc>
                <a:spcPct val="100000"/>
              </a:lnSpc>
              <a:spcBef>
                <a:spcPts val="0"/>
              </a:spcBef>
              <a:spcAft>
                <a:spcPts val="0"/>
              </a:spcAft>
              <a:buSzPts val="4000"/>
              <a:buNone/>
              <a:defRPr/>
            </a:lvl7pPr>
            <a:lvl8pPr lvl="7" algn="l">
              <a:lnSpc>
                <a:spcPct val="100000"/>
              </a:lnSpc>
              <a:spcBef>
                <a:spcPts val="0"/>
              </a:spcBef>
              <a:spcAft>
                <a:spcPts val="0"/>
              </a:spcAft>
              <a:buSzPts val="4000"/>
              <a:buNone/>
              <a:defRPr/>
            </a:lvl8pPr>
            <a:lvl9pPr lvl="8" algn="l">
              <a:lnSpc>
                <a:spcPct val="100000"/>
              </a:lnSpc>
              <a:spcBef>
                <a:spcPts val="0"/>
              </a:spcBef>
              <a:spcAft>
                <a:spcPts val="0"/>
              </a:spcAft>
              <a:buSzPts val="4000"/>
              <a:buNone/>
              <a:defRPr/>
            </a:lvl9pPr>
          </a:lstStyle>
          <a:p/>
        </p:txBody>
      </p:sp>
      <p:sp>
        <p:nvSpPr>
          <p:cNvPr id="42" name="Google Shape;42;p41"/>
          <p:cNvSpPr txBox="1"/>
          <p:nvPr>
            <p:ph idx="1" type="body"/>
          </p:nvPr>
        </p:nvSpPr>
        <p:spPr>
          <a:xfrm>
            <a:off x="869150" y="2312925"/>
            <a:ext cx="2366400" cy="20400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600"/>
              </a:spcBef>
              <a:spcAft>
                <a:spcPts val="0"/>
              </a:spcAft>
              <a:buSzPts val="1400"/>
              <a:buChar char="▪"/>
              <a:defRPr sz="1400"/>
            </a:lvl1pPr>
            <a:lvl2pPr indent="-317500" lvl="1" marL="914400" algn="l">
              <a:lnSpc>
                <a:spcPct val="100000"/>
              </a:lnSpc>
              <a:spcBef>
                <a:spcPts val="0"/>
              </a:spcBef>
              <a:spcAft>
                <a:spcPts val="0"/>
              </a:spcAft>
              <a:buSzPts val="1400"/>
              <a:buChar char="□"/>
              <a:defRPr sz="1400"/>
            </a:lvl2pPr>
            <a:lvl3pPr indent="-317500" lvl="2" marL="1371600" algn="l">
              <a:lnSpc>
                <a:spcPct val="100000"/>
              </a:lnSpc>
              <a:spcBef>
                <a:spcPts val="0"/>
              </a:spcBef>
              <a:spcAft>
                <a:spcPts val="0"/>
              </a:spcAft>
              <a:buSzPts val="1400"/>
              <a:buChar char="□"/>
              <a:defRPr sz="1400"/>
            </a:lvl3pPr>
            <a:lvl4pPr indent="-317500" lvl="3" marL="1828800" algn="l">
              <a:lnSpc>
                <a:spcPct val="100000"/>
              </a:lnSpc>
              <a:spcBef>
                <a:spcPts val="0"/>
              </a:spcBef>
              <a:spcAft>
                <a:spcPts val="0"/>
              </a:spcAft>
              <a:buSzPts val="1400"/>
              <a:buChar char="□"/>
              <a:defRPr sz="1400"/>
            </a:lvl4pPr>
            <a:lvl5pPr indent="-317500" lvl="4" marL="2286000" algn="l">
              <a:lnSpc>
                <a:spcPct val="100000"/>
              </a:lnSpc>
              <a:spcBef>
                <a:spcPts val="0"/>
              </a:spcBef>
              <a:spcAft>
                <a:spcPts val="0"/>
              </a:spcAft>
              <a:buSzPts val="1400"/>
              <a:buChar char="○"/>
              <a:defRPr sz="1400"/>
            </a:lvl5pPr>
            <a:lvl6pPr indent="-317500" lvl="5" marL="2743200" algn="l">
              <a:lnSpc>
                <a:spcPct val="100000"/>
              </a:lnSpc>
              <a:spcBef>
                <a:spcPts val="0"/>
              </a:spcBef>
              <a:spcAft>
                <a:spcPts val="0"/>
              </a:spcAft>
              <a:buSzPts val="1400"/>
              <a:buChar char="■"/>
              <a:defRPr sz="1400"/>
            </a:lvl6pPr>
            <a:lvl7pPr indent="-317500" lvl="6" marL="3200400" algn="l">
              <a:lnSpc>
                <a:spcPct val="100000"/>
              </a:lnSpc>
              <a:spcBef>
                <a:spcPts val="0"/>
              </a:spcBef>
              <a:spcAft>
                <a:spcPts val="0"/>
              </a:spcAft>
              <a:buSzPts val="1400"/>
              <a:buChar char="●"/>
              <a:defRPr sz="1400"/>
            </a:lvl7pPr>
            <a:lvl8pPr indent="-317500" lvl="7" marL="3657600" algn="l">
              <a:lnSpc>
                <a:spcPct val="100000"/>
              </a:lnSpc>
              <a:spcBef>
                <a:spcPts val="0"/>
              </a:spcBef>
              <a:spcAft>
                <a:spcPts val="0"/>
              </a:spcAft>
              <a:buSzPts val="1400"/>
              <a:buChar char="○"/>
              <a:defRPr sz="1400"/>
            </a:lvl8pPr>
            <a:lvl9pPr indent="-317500" lvl="8" marL="4114800" algn="l">
              <a:lnSpc>
                <a:spcPct val="100000"/>
              </a:lnSpc>
              <a:spcBef>
                <a:spcPts val="0"/>
              </a:spcBef>
              <a:spcAft>
                <a:spcPts val="0"/>
              </a:spcAft>
              <a:buSzPts val="1400"/>
              <a:buChar char="■"/>
              <a:defRPr sz="1400"/>
            </a:lvl9pPr>
          </a:lstStyle>
          <a:p/>
        </p:txBody>
      </p:sp>
      <p:sp>
        <p:nvSpPr>
          <p:cNvPr id="43" name="Google Shape;43;p41"/>
          <p:cNvSpPr txBox="1"/>
          <p:nvPr>
            <p:ph idx="2" type="body"/>
          </p:nvPr>
        </p:nvSpPr>
        <p:spPr>
          <a:xfrm>
            <a:off x="3356739" y="2312925"/>
            <a:ext cx="2366400" cy="20400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600"/>
              </a:spcBef>
              <a:spcAft>
                <a:spcPts val="0"/>
              </a:spcAft>
              <a:buSzPts val="1400"/>
              <a:buChar char="▪"/>
              <a:defRPr sz="1400"/>
            </a:lvl1pPr>
            <a:lvl2pPr indent="-317500" lvl="1" marL="914400" algn="l">
              <a:lnSpc>
                <a:spcPct val="100000"/>
              </a:lnSpc>
              <a:spcBef>
                <a:spcPts val="0"/>
              </a:spcBef>
              <a:spcAft>
                <a:spcPts val="0"/>
              </a:spcAft>
              <a:buSzPts val="1400"/>
              <a:buChar char="□"/>
              <a:defRPr sz="1400"/>
            </a:lvl2pPr>
            <a:lvl3pPr indent="-317500" lvl="2" marL="1371600" algn="l">
              <a:lnSpc>
                <a:spcPct val="100000"/>
              </a:lnSpc>
              <a:spcBef>
                <a:spcPts val="0"/>
              </a:spcBef>
              <a:spcAft>
                <a:spcPts val="0"/>
              </a:spcAft>
              <a:buSzPts val="1400"/>
              <a:buChar char="□"/>
              <a:defRPr sz="1400"/>
            </a:lvl3pPr>
            <a:lvl4pPr indent="-317500" lvl="3" marL="1828800" algn="l">
              <a:lnSpc>
                <a:spcPct val="100000"/>
              </a:lnSpc>
              <a:spcBef>
                <a:spcPts val="0"/>
              </a:spcBef>
              <a:spcAft>
                <a:spcPts val="0"/>
              </a:spcAft>
              <a:buSzPts val="1400"/>
              <a:buChar char="□"/>
              <a:defRPr sz="1400"/>
            </a:lvl4pPr>
            <a:lvl5pPr indent="-317500" lvl="4" marL="2286000" algn="l">
              <a:lnSpc>
                <a:spcPct val="100000"/>
              </a:lnSpc>
              <a:spcBef>
                <a:spcPts val="0"/>
              </a:spcBef>
              <a:spcAft>
                <a:spcPts val="0"/>
              </a:spcAft>
              <a:buSzPts val="1400"/>
              <a:buChar char="○"/>
              <a:defRPr sz="1400"/>
            </a:lvl5pPr>
            <a:lvl6pPr indent="-317500" lvl="5" marL="2743200" algn="l">
              <a:lnSpc>
                <a:spcPct val="100000"/>
              </a:lnSpc>
              <a:spcBef>
                <a:spcPts val="0"/>
              </a:spcBef>
              <a:spcAft>
                <a:spcPts val="0"/>
              </a:spcAft>
              <a:buSzPts val="1400"/>
              <a:buChar char="■"/>
              <a:defRPr sz="1400"/>
            </a:lvl6pPr>
            <a:lvl7pPr indent="-317500" lvl="6" marL="3200400" algn="l">
              <a:lnSpc>
                <a:spcPct val="100000"/>
              </a:lnSpc>
              <a:spcBef>
                <a:spcPts val="0"/>
              </a:spcBef>
              <a:spcAft>
                <a:spcPts val="0"/>
              </a:spcAft>
              <a:buSzPts val="1400"/>
              <a:buChar char="●"/>
              <a:defRPr sz="1400"/>
            </a:lvl7pPr>
            <a:lvl8pPr indent="-317500" lvl="7" marL="3657600" algn="l">
              <a:lnSpc>
                <a:spcPct val="100000"/>
              </a:lnSpc>
              <a:spcBef>
                <a:spcPts val="0"/>
              </a:spcBef>
              <a:spcAft>
                <a:spcPts val="0"/>
              </a:spcAft>
              <a:buSzPts val="1400"/>
              <a:buChar char="○"/>
              <a:defRPr sz="1400"/>
            </a:lvl8pPr>
            <a:lvl9pPr indent="-317500" lvl="8" marL="4114800" algn="l">
              <a:lnSpc>
                <a:spcPct val="100000"/>
              </a:lnSpc>
              <a:spcBef>
                <a:spcPts val="0"/>
              </a:spcBef>
              <a:spcAft>
                <a:spcPts val="0"/>
              </a:spcAft>
              <a:buSzPts val="1400"/>
              <a:buChar char="■"/>
              <a:defRPr sz="1400"/>
            </a:lvl9pPr>
          </a:lstStyle>
          <a:p/>
        </p:txBody>
      </p:sp>
      <p:sp>
        <p:nvSpPr>
          <p:cNvPr id="44" name="Google Shape;44;p41"/>
          <p:cNvSpPr txBox="1"/>
          <p:nvPr>
            <p:ph idx="3" type="body"/>
          </p:nvPr>
        </p:nvSpPr>
        <p:spPr>
          <a:xfrm>
            <a:off x="5844329" y="2312925"/>
            <a:ext cx="2366400" cy="2040000"/>
          </a:xfrm>
          <a:prstGeom prst="rect">
            <a:avLst/>
          </a:prstGeom>
          <a:noFill/>
          <a:ln>
            <a:noFill/>
          </a:ln>
        </p:spPr>
        <p:txBody>
          <a:bodyPr anchorCtr="0" anchor="t" bIns="91425" lIns="91425" spcFirstLastPara="1" rIns="91425" wrap="square" tIns="91425">
            <a:noAutofit/>
          </a:bodyPr>
          <a:lstStyle>
            <a:lvl1pPr indent="-317500" lvl="0" marL="457200" algn="l">
              <a:lnSpc>
                <a:spcPct val="100000"/>
              </a:lnSpc>
              <a:spcBef>
                <a:spcPts val="600"/>
              </a:spcBef>
              <a:spcAft>
                <a:spcPts val="0"/>
              </a:spcAft>
              <a:buSzPts val="1400"/>
              <a:buChar char="▪"/>
              <a:defRPr sz="1400"/>
            </a:lvl1pPr>
            <a:lvl2pPr indent="-317500" lvl="1" marL="914400" algn="l">
              <a:lnSpc>
                <a:spcPct val="100000"/>
              </a:lnSpc>
              <a:spcBef>
                <a:spcPts val="0"/>
              </a:spcBef>
              <a:spcAft>
                <a:spcPts val="0"/>
              </a:spcAft>
              <a:buSzPts val="1400"/>
              <a:buChar char="□"/>
              <a:defRPr sz="1400"/>
            </a:lvl2pPr>
            <a:lvl3pPr indent="-317500" lvl="2" marL="1371600" algn="l">
              <a:lnSpc>
                <a:spcPct val="100000"/>
              </a:lnSpc>
              <a:spcBef>
                <a:spcPts val="0"/>
              </a:spcBef>
              <a:spcAft>
                <a:spcPts val="0"/>
              </a:spcAft>
              <a:buSzPts val="1400"/>
              <a:buChar char="□"/>
              <a:defRPr sz="1400"/>
            </a:lvl3pPr>
            <a:lvl4pPr indent="-317500" lvl="3" marL="1828800" algn="l">
              <a:lnSpc>
                <a:spcPct val="100000"/>
              </a:lnSpc>
              <a:spcBef>
                <a:spcPts val="0"/>
              </a:spcBef>
              <a:spcAft>
                <a:spcPts val="0"/>
              </a:spcAft>
              <a:buSzPts val="1400"/>
              <a:buChar char="□"/>
              <a:defRPr sz="1400"/>
            </a:lvl4pPr>
            <a:lvl5pPr indent="-317500" lvl="4" marL="2286000" algn="l">
              <a:lnSpc>
                <a:spcPct val="100000"/>
              </a:lnSpc>
              <a:spcBef>
                <a:spcPts val="0"/>
              </a:spcBef>
              <a:spcAft>
                <a:spcPts val="0"/>
              </a:spcAft>
              <a:buSzPts val="1400"/>
              <a:buChar char="○"/>
              <a:defRPr sz="1400"/>
            </a:lvl5pPr>
            <a:lvl6pPr indent="-317500" lvl="5" marL="2743200" algn="l">
              <a:lnSpc>
                <a:spcPct val="100000"/>
              </a:lnSpc>
              <a:spcBef>
                <a:spcPts val="0"/>
              </a:spcBef>
              <a:spcAft>
                <a:spcPts val="0"/>
              </a:spcAft>
              <a:buSzPts val="1400"/>
              <a:buChar char="■"/>
              <a:defRPr sz="1400"/>
            </a:lvl6pPr>
            <a:lvl7pPr indent="-317500" lvl="6" marL="3200400" algn="l">
              <a:lnSpc>
                <a:spcPct val="100000"/>
              </a:lnSpc>
              <a:spcBef>
                <a:spcPts val="0"/>
              </a:spcBef>
              <a:spcAft>
                <a:spcPts val="0"/>
              </a:spcAft>
              <a:buSzPts val="1400"/>
              <a:buChar char="●"/>
              <a:defRPr sz="1400"/>
            </a:lvl7pPr>
            <a:lvl8pPr indent="-317500" lvl="7" marL="3657600" algn="l">
              <a:lnSpc>
                <a:spcPct val="100000"/>
              </a:lnSpc>
              <a:spcBef>
                <a:spcPts val="0"/>
              </a:spcBef>
              <a:spcAft>
                <a:spcPts val="0"/>
              </a:spcAft>
              <a:buSzPts val="1400"/>
              <a:buChar char="○"/>
              <a:defRPr sz="1400"/>
            </a:lvl8pPr>
            <a:lvl9pPr indent="-317500" lvl="8" marL="4114800" algn="l">
              <a:lnSpc>
                <a:spcPct val="100000"/>
              </a:lnSpc>
              <a:spcBef>
                <a:spcPts val="0"/>
              </a:spcBef>
              <a:spcAft>
                <a:spcPts val="0"/>
              </a:spcAft>
              <a:buSzPts val="1400"/>
              <a:buChar char="■"/>
              <a:defRPr sz="1400"/>
            </a:lvl9pPr>
          </a:lstStyle>
          <a:p/>
        </p:txBody>
      </p:sp>
      <p:sp>
        <p:nvSpPr>
          <p:cNvPr id="45" name="Google Shape;45;p41"/>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1pPr>
            <a:lvl2pPr indent="0" lvl="1"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2pPr>
            <a:lvl3pPr indent="0" lvl="2"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3pPr>
            <a:lvl4pPr indent="0" lvl="3"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4pPr>
            <a:lvl5pPr indent="0" lvl="4"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5pPr>
            <a:lvl6pPr indent="0" lvl="5"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6pPr>
            <a:lvl7pPr indent="0" lvl="6"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7pPr>
            <a:lvl8pPr indent="0" lvl="7"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8pPr>
            <a:lvl9pPr indent="0" lvl="8"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6" name="Shape 46"/>
        <p:cNvGrpSpPr/>
        <p:nvPr/>
      </p:nvGrpSpPr>
      <p:grpSpPr>
        <a:xfrm>
          <a:off x="0" y="0"/>
          <a:ext cx="0" cy="0"/>
          <a:chOff x="0" y="0"/>
          <a:chExt cx="0" cy="0"/>
        </a:xfrm>
      </p:grpSpPr>
      <p:sp>
        <p:nvSpPr>
          <p:cNvPr id="47" name="Google Shape;47;p42"/>
          <p:cNvSpPr/>
          <p:nvPr/>
        </p:nvSpPr>
        <p:spPr>
          <a:xfrm>
            <a:off x="198600" y="198600"/>
            <a:ext cx="8746800" cy="4760700"/>
          </a:xfrm>
          <a:prstGeom prst="frame">
            <a:avLst>
              <a:gd fmla="val 4126" name="adj1"/>
            </a:avLst>
          </a:prstGeom>
          <a:solidFill>
            <a:srgbClr val="B7377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 name="Google Shape;48;p42"/>
          <p:cNvSpPr txBox="1"/>
          <p:nvPr>
            <p:ph type="title"/>
          </p:nvPr>
        </p:nvSpPr>
        <p:spPr>
          <a:xfrm>
            <a:off x="869150" y="847600"/>
            <a:ext cx="5092200" cy="13602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4000"/>
              <a:buNone/>
              <a:defRPr/>
            </a:lvl1pPr>
            <a:lvl2pPr lvl="1" algn="l">
              <a:lnSpc>
                <a:spcPct val="100000"/>
              </a:lnSpc>
              <a:spcBef>
                <a:spcPts val="0"/>
              </a:spcBef>
              <a:spcAft>
                <a:spcPts val="0"/>
              </a:spcAft>
              <a:buSzPts val="4000"/>
              <a:buNone/>
              <a:defRPr/>
            </a:lvl2pPr>
            <a:lvl3pPr lvl="2" algn="l">
              <a:lnSpc>
                <a:spcPct val="100000"/>
              </a:lnSpc>
              <a:spcBef>
                <a:spcPts val="0"/>
              </a:spcBef>
              <a:spcAft>
                <a:spcPts val="0"/>
              </a:spcAft>
              <a:buSzPts val="4000"/>
              <a:buNone/>
              <a:defRPr/>
            </a:lvl3pPr>
            <a:lvl4pPr lvl="3" algn="l">
              <a:lnSpc>
                <a:spcPct val="100000"/>
              </a:lnSpc>
              <a:spcBef>
                <a:spcPts val="0"/>
              </a:spcBef>
              <a:spcAft>
                <a:spcPts val="0"/>
              </a:spcAft>
              <a:buSzPts val="4000"/>
              <a:buNone/>
              <a:defRPr/>
            </a:lvl4pPr>
            <a:lvl5pPr lvl="4" algn="l">
              <a:lnSpc>
                <a:spcPct val="100000"/>
              </a:lnSpc>
              <a:spcBef>
                <a:spcPts val="0"/>
              </a:spcBef>
              <a:spcAft>
                <a:spcPts val="0"/>
              </a:spcAft>
              <a:buSzPts val="4000"/>
              <a:buNone/>
              <a:defRPr/>
            </a:lvl5pPr>
            <a:lvl6pPr lvl="5" algn="l">
              <a:lnSpc>
                <a:spcPct val="100000"/>
              </a:lnSpc>
              <a:spcBef>
                <a:spcPts val="0"/>
              </a:spcBef>
              <a:spcAft>
                <a:spcPts val="0"/>
              </a:spcAft>
              <a:buSzPts val="4000"/>
              <a:buNone/>
              <a:defRPr/>
            </a:lvl6pPr>
            <a:lvl7pPr lvl="6" algn="l">
              <a:lnSpc>
                <a:spcPct val="100000"/>
              </a:lnSpc>
              <a:spcBef>
                <a:spcPts val="0"/>
              </a:spcBef>
              <a:spcAft>
                <a:spcPts val="0"/>
              </a:spcAft>
              <a:buSzPts val="4000"/>
              <a:buNone/>
              <a:defRPr/>
            </a:lvl7pPr>
            <a:lvl8pPr lvl="7" algn="l">
              <a:lnSpc>
                <a:spcPct val="100000"/>
              </a:lnSpc>
              <a:spcBef>
                <a:spcPts val="0"/>
              </a:spcBef>
              <a:spcAft>
                <a:spcPts val="0"/>
              </a:spcAft>
              <a:buSzPts val="4000"/>
              <a:buNone/>
              <a:defRPr/>
            </a:lvl8pPr>
            <a:lvl9pPr lvl="8" algn="l">
              <a:lnSpc>
                <a:spcPct val="100000"/>
              </a:lnSpc>
              <a:spcBef>
                <a:spcPts val="0"/>
              </a:spcBef>
              <a:spcAft>
                <a:spcPts val="0"/>
              </a:spcAft>
              <a:buSzPts val="4000"/>
              <a:buNone/>
              <a:defRPr/>
            </a:lvl9pPr>
          </a:lstStyle>
          <a:p/>
        </p:txBody>
      </p:sp>
      <p:sp>
        <p:nvSpPr>
          <p:cNvPr id="49" name="Google Shape;49;p42"/>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1pPr>
            <a:lvl2pPr indent="0" lvl="1"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2pPr>
            <a:lvl3pPr indent="0" lvl="2"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3pPr>
            <a:lvl4pPr indent="0" lvl="3"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4pPr>
            <a:lvl5pPr indent="0" lvl="4"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5pPr>
            <a:lvl6pPr indent="0" lvl="5"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6pPr>
            <a:lvl7pPr indent="0" lvl="6"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7pPr>
            <a:lvl8pPr indent="0" lvl="7"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8pPr>
            <a:lvl9pPr indent="0" lvl="8" marL="0" marR="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
    <p:bg>
      <p:bgPr>
        <a:solidFill>
          <a:schemeClr val="lt1"/>
        </a:solidFill>
      </p:bgPr>
    </p:bg>
    <p:spTree>
      <p:nvGrpSpPr>
        <p:cNvPr id="5" name="Shape 5"/>
        <p:cNvGrpSpPr/>
        <p:nvPr/>
      </p:nvGrpSpPr>
      <p:grpSpPr>
        <a:xfrm>
          <a:off x="0" y="0"/>
          <a:ext cx="0" cy="0"/>
          <a:chOff x="0" y="0"/>
          <a:chExt cx="0" cy="0"/>
        </a:xfrm>
      </p:grpSpPr>
      <p:sp>
        <p:nvSpPr>
          <p:cNvPr id="6" name="Google Shape;6;p33"/>
          <p:cNvSpPr txBox="1"/>
          <p:nvPr>
            <p:ph type="title"/>
          </p:nvPr>
        </p:nvSpPr>
        <p:spPr>
          <a:xfrm>
            <a:off x="869150" y="847600"/>
            <a:ext cx="5092200" cy="1360200"/>
          </a:xfrm>
          <a:prstGeom prst="rect">
            <a:avLst/>
          </a:prstGeom>
          <a:noFill/>
          <a:ln>
            <a:noFill/>
          </a:ln>
        </p:spPr>
        <p:txBody>
          <a:bodyPr anchorCtr="0" anchor="b" bIns="91425" lIns="91425" spcFirstLastPara="1" rIns="91425" wrap="square" tIns="91425">
            <a:noAutofit/>
          </a:bodyPr>
          <a:lstStyle>
            <a:lvl1pPr lvl="0" marR="0" rtl="0" algn="l">
              <a:lnSpc>
                <a:spcPct val="100000"/>
              </a:lnSpc>
              <a:spcBef>
                <a:spcPts val="0"/>
              </a:spcBef>
              <a:spcAft>
                <a:spcPts val="0"/>
              </a:spcAft>
              <a:buClr>
                <a:schemeClr val="dk1"/>
              </a:buClr>
              <a:buSzPts val="4000"/>
              <a:buFont typeface="Work Sans"/>
              <a:buNone/>
              <a:defRPr b="1" i="0" sz="4000" u="none" cap="none" strike="noStrike">
                <a:solidFill>
                  <a:schemeClr val="dk1"/>
                </a:solidFill>
                <a:latin typeface="Work Sans"/>
                <a:ea typeface="Work Sans"/>
                <a:cs typeface="Work Sans"/>
                <a:sym typeface="Work Sans"/>
              </a:defRPr>
            </a:lvl1pPr>
            <a:lvl2pPr lvl="1" marR="0" rtl="0" algn="l">
              <a:lnSpc>
                <a:spcPct val="100000"/>
              </a:lnSpc>
              <a:spcBef>
                <a:spcPts val="0"/>
              </a:spcBef>
              <a:spcAft>
                <a:spcPts val="0"/>
              </a:spcAft>
              <a:buClr>
                <a:schemeClr val="dk1"/>
              </a:buClr>
              <a:buSzPts val="4000"/>
              <a:buFont typeface="Work Sans"/>
              <a:buNone/>
              <a:defRPr b="1" i="0" sz="4000" u="none" cap="none" strike="noStrike">
                <a:solidFill>
                  <a:schemeClr val="dk1"/>
                </a:solidFill>
                <a:latin typeface="Work Sans"/>
                <a:ea typeface="Work Sans"/>
                <a:cs typeface="Work Sans"/>
                <a:sym typeface="Work Sans"/>
              </a:defRPr>
            </a:lvl2pPr>
            <a:lvl3pPr lvl="2" marR="0" rtl="0" algn="l">
              <a:lnSpc>
                <a:spcPct val="100000"/>
              </a:lnSpc>
              <a:spcBef>
                <a:spcPts val="0"/>
              </a:spcBef>
              <a:spcAft>
                <a:spcPts val="0"/>
              </a:spcAft>
              <a:buClr>
                <a:schemeClr val="dk1"/>
              </a:buClr>
              <a:buSzPts val="4000"/>
              <a:buFont typeface="Work Sans"/>
              <a:buNone/>
              <a:defRPr b="1" i="0" sz="4000" u="none" cap="none" strike="noStrike">
                <a:solidFill>
                  <a:schemeClr val="dk1"/>
                </a:solidFill>
                <a:latin typeface="Work Sans"/>
                <a:ea typeface="Work Sans"/>
                <a:cs typeface="Work Sans"/>
                <a:sym typeface="Work Sans"/>
              </a:defRPr>
            </a:lvl3pPr>
            <a:lvl4pPr lvl="3" marR="0" rtl="0" algn="l">
              <a:lnSpc>
                <a:spcPct val="100000"/>
              </a:lnSpc>
              <a:spcBef>
                <a:spcPts val="0"/>
              </a:spcBef>
              <a:spcAft>
                <a:spcPts val="0"/>
              </a:spcAft>
              <a:buClr>
                <a:schemeClr val="dk1"/>
              </a:buClr>
              <a:buSzPts val="4000"/>
              <a:buFont typeface="Work Sans"/>
              <a:buNone/>
              <a:defRPr b="1" i="0" sz="4000" u="none" cap="none" strike="noStrike">
                <a:solidFill>
                  <a:schemeClr val="dk1"/>
                </a:solidFill>
                <a:latin typeface="Work Sans"/>
                <a:ea typeface="Work Sans"/>
                <a:cs typeface="Work Sans"/>
                <a:sym typeface="Work Sans"/>
              </a:defRPr>
            </a:lvl4pPr>
            <a:lvl5pPr lvl="4" marR="0" rtl="0" algn="l">
              <a:lnSpc>
                <a:spcPct val="100000"/>
              </a:lnSpc>
              <a:spcBef>
                <a:spcPts val="0"/>
              </a:spcBef>
              <a:spcAft>
                <a:spcPts val="0"/>
              </a:spcAft>
              <a:buClr>
                <a:schemeClr val="dk1"/>
              </a:buClr>
              <a:buSzPts val="4000"/>
              <a:buFont typeface="Work Sans"/>
              <a:buNone/>
              <a:defRPr b="1" i="0" sz="4000" u="none" cap="none" strike="noStrike">
                <a:solidFill>
                  <a:schemeClr val="dk1"/>
                </a:solidFill>
                <a:latin typeface="Work Sans"/>
                <a:ea typeface="Work Sans"/>
                <a:cs typeface="Work Sans"/>
                <a:sym typeface="Work Sans"/>
              </a:defRPr>
            </a:lvl5pPr>
            <a:lvl6pPr lvl="5" marR="0" rtl="0" algn="l">
              <a:lnSpc>
                <a:spcPct val="100000"/>
              </a:lnSpc>
              <a:spcBef>
                <a:spcPts val="0"/>
              </a:spcBef>
              <a:spcAft>
                <a:spcPts val="0"/>
              </a:spcAft>
              <a:buClr>
                <a:schemeClr val="dk1"/>
              </a:buClr>
              <a:buSzPts val="4000"/>
              <a:buFont typeface="Work Sans"/>
              <a:buNone/>
              <a:defRPr b="1" i="0" sz="4000" u="none" cap="none" strike="noStrike">
                <a:solidFill>
                  <a:schemeClr val="dk1"/>
                </a:solidFill>
                <a:latin typeface="Work Sans"/>
                <a:ea typeface="Work Sans"/>
                <a:cs typeface="Work Sans"/>
                <a:sym typeface="Work Sans"/>
              </a:defRPr>
            </a:lvl6pPr>
            <a:lvl7pPr lvl="6" marR="0" rtl="0" algn="l">
              <a:lnSpc>
                <a:spcPct val="100000"/>
              </a:lnSpc>
              <a:spcBef>
                <a:spcPts val="0"/>
              </a:spcBef>
              <a:spcAft>
                <a:spcPts val="0"/>
              </a:spcAft>
              <a:buClr>
                <a:schemeClr val="dk1"/>
              </a:buClr>
              <a:buSzPts val="4000"/>
              <a:buFont typeface="Work Sans"/>
              <a:buNone/>
              <a:defRPr b="1" i="0" sz="4000" u="none" cap="none" strike="noStrike">
                <a:solidFill>
                  <a:schemeClr val="dk1"/>
                </a:solidFill>
                <a:latin typeface="Work Sans"/>
                <a:ea typeface="Work Sans"/>
                <a:cs typeface="Work Sans"/>
                <a:sym typeface="Work Sans"/>
              </a:defRPr>
            </a:lvl7pPr>
            <a:lvl8pPr lvl="7" marR="0" rtl="0" algn="l">
              <a:lnSpc>
                <a:spcPct val="100000"/>
              </a:lnSpc>
              <a:spcBef>
                <a:spcPts val="0"/>
              </a:spcBef>
              <a:spcAft>
                <a:spcPts val="0"/>
              </a:spcAft>
              <a:buClr>
                <a:schemeClr val="dk1"/>
              </a:buClr>
              <a:buSzPts val="4000"/>
              <a:buFont typeface="Work Sans"/>
              <a:buNone/>
              <a:defRPr b="1" i="0" sz="4000" u="none" cap="none" strike="noStrike">
                <a:solidFill>
                  <a:schemeClr val="dk1"/>
                </a:solidFill>
                <a:latin typeface="Work Sans"/>
                <a:ea typeface="Work Sans"/>
                <a:cs typeface="Work Sans"/>
                <a:sym typeface="Work Sans"/>
              </a:defRPr>
            </a:lvl8pPr>
            <a:lvl9pPr lvl="8" marR="0" rtl="0" algn="l">
              <a:lnSpc>
                <a:spcPct val="100000"/>
              </a:lnSpc>
              <a:spcBef>
                <a:spcPts val="0"/>
              </a:spcBef>
              <a:spcAft>
                <a:spcPts val="0"/>
              </a:spcAft>
              <a:buClr>
                <a:schemeClr val="dk1"/>
              </a:buClr>
              <a:buSzPts val="4000"/>
              <a:buFont typeface="Work Sans"/>
              <a:buNone/>
              <a:defRPr b="1" i="0" sz="4000" u="none" cap="none" strike="noStrike">
                <a:solidFill>
                  <a:schemeClr val="dk1"/>
                </a:solidFill>
                <a:latin typeface="Work Sans"/>
                <a:ea typeface="Work Sans"/>
                <a:cs typeface="Work Sans"/>
                <a:sym typeface="Work Sans"/>
              </a:defRPr>
            </a:lvl9pPr>
          </a:lstStyle>
          <a:p/>
        </p:txBody>
      </p:sp>
      <p:sp>
        <p:nvSpPr>
          <p:cNvPr id="7" name="Google Shape;7;p33"/>
          <p:cNvSpPr txBox="1"/>
          <p:nvPr>
            <p:ph idx="1" type="body"/>
          </p:nvPr>
        </p:nvSpPr>
        <p:spPr>
          <a:xfrm>
            <a:off x="869150" y="2312925"/>
            <a:ext cx="7405800" cy="2004000"/>
          </a:xfrm>
          <a:prstGeom prst="rect">
            <a:avLst/>
          </a:prstGeom>
          <a:noFill/>
          <a:ln>
            <a:noFill/>
          </a:ln>
        </p:spPr>
        <p:txBody>
          <a:bodyPr anchorCtr="0" anchor="t" bIns="91425" lIns="91425" spcFirstLastPara="1" rIns="91425" wrap="square" tIns="91425">
            <a:noAutofit/>
          </a:bodyPr>
          <a:lstStyle>
            <a:lvl1pPr indent="-355600" lvl="0" marL="457200" marR="0" rtl="0" algn="l">
              <a:lnSpc>
                <a:spcPct val="100000"/>
              </a:lnSpc>
              <a:spcBef>
                <a:spcPts val="600"/>
              </a:spcBef>
              <a:spcAft>
                <a:spcPts val="0"/>
              </a:spcAft>
              <a:buClr>
                <a:schemeClr val="dk1"/>
              </a:buClr>
              <a:buSzPts val="2000"/>
              <a:buFont typeface="Work Sans"/>
              <a:buChar char="▪"/>
              <a:defRPr b="0" i="0" sz="2000" u="none" cap="none" strike="noStrike">
                <a:solidFill>
                  <a:schemeClr val="dk1"/>
                </a:solidFill>
                <a:latin typeface="Work Sans"/>
                <a:ea typeface="Work Sans"/>
                <a:cs typeface="Work Sans"/>
                <a:sym typeface="Work Sans"/>
              </a:defRPr>
            </a:lvl1pPr>
            <a:lvl2pPr indent="-355600" lvl="1" marL="914400" marR="0" rtl="0" algn="l">
              <a:lnSpc>
                <a:spcPct val="100000"/>
              </a:lnSpc>
              <a:spcBef>
                <a:spcPts val="0"/>
              </a:spcBef>
              <a:spcAft>
                <a:spcPts val="0"/>
              </a:spcAft>
              <a:buClr>
                <a:schemeClr val="dk1"/>
              </a:buClr>
              <a:buSzPts val="2000"/>
              <a:buFont typeface="Work Sans"/>
              <a:buChar char="□"/>
              <a:defRPr b="0" i="0" sz="2000" u="none" cap="none" strike="noStrike">
                <a:solidFill>
                  <a:schemeClr val="dk1"/>
                </a:solidFill>
                <a:latin typeface="Work Sans"/>
                <a:ea typeface="Work Sans"/>
                <a:cs typeface="Work Sans"/>
                <a:sym typeface="Work Sans"/>
              </a:defRPr>
            </a:lvl2pPr>
            <a:lvl3pPr indent="-355600" lvl="2" marL="1371600" marR="0" rtl="0" algn="l">
              <a:lnSpc>
                <a:spcPct val="100000"/>
              </a:lnSpc>
              <a:spcBef>
                <a:spcPts val="0"/>
              </a:spcBef>
              <a:spcAft>
                <a:spcPts val="0"/>
              </a:spcAft>
              <a:buClr>
                <a:schemeClr val="dk1"/>
              </a:buClr>
              <a:buSzPts val="2000"/>
              <a:buFont typeface="Work Sans"/>
              <a:buChar char="□"/>
              <a:defRPr b="0" i="0" sz="2000" u="none" cap="none" strike="noStrike">
                <a:solidFill>
                  <a:schemeClr val="dk1"/>
                </a:solidFill>
                <a:latin typeface="Work Sans"/>
                <a:ea typeface="Work Sans"/>
                <a:cs typeface="Work Sans"/>
                <a:sym typeface="Work Sans"/>
              </a:defRPr>
            </a:lvl3pPr>
            <a:lvl4pPr indent="-355600" lvl="3" marL="1828800" marR="0" rtl="0" algn="l">
              <a:lnSpc>
                <a:spcPct val="100000"/>
              </a:lnSpc>
              <a:spcBef>
                <a:spcPts val="0"/>
              </a:spcBef>
              <a:spcAft>
                <a:spcPts val="0"/>
              </a:spcAft>
              <a:buClr>
                <a:schemeClr val="dk1"/>
              </a:buClr>
              <a:buSzPts val="2000"/>
              <a:buFont typeface="Work Sans"/>
              <a:buChar char="□"/>
              <a:defRPr b="0" i="0" sz="2000" u="none" cap="none" strike="noStrike">
                <a:solidFill>
                  <a:schemeClr val="dk1"/>
                </a:solidFill>
                <a:latin typeface="Work Sans"/>
                <a:ea typeface="Work Sans"/>
                <a:cs typeface="Work Sans"/>
                <a:sym typeface="Work Sans"/>
              </a:defRPr>
            </a:lvl4pPr>
            <a:lvl5pPr indent="-355600" lvl="4" marL="2286000" marR="0" rtl="0" algn="l">
              <a:lnSpc>
                <a:spcPct val="100000"/>
              </a:lnSpc>
              <a:spcBef>
                <a:spcPts val="0"/>
              </a:spcBef>
              <a:spcAft>
                <a:spcPts val="0"/>
              </a:spcAft>
              <a:buClr>
                <a:schemeClr val="dk1"/>
              </a:buClr>
              <a:buSzPts val="2000"/>
              <a:buFont typeface="Work Sans"/>
              <a:buChar char="○"/>
              <a:defRPr b="0" i="0" sz="2000" u="none" cap="none" strike="noStrike">
                <a:solidFill>
                  <a:schemeClr val="dk1"/>
                </a:solidFill>
                <a:latin typeface="Work Sans"/>
                <a:ea typeface="Work Sans"/>
                <a:cs typeface="Work Sans"/>
                <a:sym typeface="Work Sans"/>
              </a:defRPr>
            </a:lvl5pPr>
            <a:lvl6pPr indent="-355600" lvl="5" marL="2743200" marR="0" rtl="0" algn="l">
              <a:lnSpc>
                <a:spcPct val="100000"/>
              </a:lnSpc>
              <a:spcBef>
                <a:spcPts val="0"/>
              </a:spcBef>
              <a:spcAft>
                <a:spcPts val="0"/>
              </a:spcAft>
              <a:buClr>
                <a:schemeClr val="dk1"/>
              </a:buClr>
              <a:buSzPts val="2000"/>
              <a:buFont typeface="Work Sans"/>
              <a:buChar char="■"/>
              <a:defRPr b="0" i="0" sz="2000" u="none" cap="none" strike="noStrike">
                <a:solidFill>
                  <a:schemeClr val="dk1"/>
                </a:solidFill>
                <a:latin typeface="Work Sans"/>
                <a:ea typeface="Work Sans"/>
                <a:cs typeface="Work Sans"/>
                <a:sym typeface="Work Sans"/>
              </a:defRPr>
            </a:lvl6pPr>
            <a:lvl7pPr indent="-355600" lvl="6" marL="3200400" marR="0" rtl="0" algn="l">
              <a:lnSpc>
                <a:spcPct val="100000"/>
              </a:lnSpc>
              <a:spcBef>
                <a:spcPts val="0"/>
              </a:spcBef>
              <a:spcAft>
                <a:spcPts val="0"/>
              </a:spcAft>
              <a:buClr>
                <a:schemeClr val="dk1"/>
              </a:buClr>
              <a:buSzPts val="2000"/>
              <a:buFont typeface="Work Sans"/>
              <a:buChar char="●"/>
              <a:defRPr b="0" i="0" sz="2000" u="none" cap="none" strike="noStrike">
                <a:solidFill>
                  <a:schemeClr val="dk1"/>
                </a:solidFill>
                <a:latin typeface="Work Sans"/>
                <a:ea typeface="Work Sans"/>
                <a:cs typeface="Work Sans"/>
                <a:sym typeface="Work Sans"/>
              </a:defRPr>
            </a:lvl7pPr>
            <a:lvl8pPr indent="-355600" lvl="7" marL="3657600" marR="0" rtl="0" algn="l">
              <a:lnSpc>
                <a:spcPct val="100000"/>
              </a:lnSpc>
              <a:spcBef>
                <a:spcPts val="0"/>
              </a:spcBef>
              <a:spcAft>
                <a:spcPts val="0"/>
              </a:spcAft>
              <a:buClr>
                <a:schemeClr val="dk1"/>
              </a:buClr>
              <a:buSzPts val="2000"/>
              <a:buFont typeface="Work Sans"/>
              <a:buChar char="○"/>
              <a:defRPr b="0" i="0" sz="2000" u="none" cap="none" strike="noStrike">
                <a:solidFill>
                  <a:schemeClr val="dk1"/>
                </a:solidFill>
                <a:latin typeface="Work Sans"/>
                <a:ea typeface="Work Sans"/>
                <a:cs typeface="Work Sans"/>
                <a:sym typeface="Work Sans"/>
              </a:defRPr>
            </a:lvl8pPr>
            <a:lvl9pPr indent="-355600" lvl="8" marL="4114800" marR="0" rtl="0" algn="l">
              <a:lnSpc>
                <a:spcPct val="100000"/>
              </a:lnSpc>
              <a:spcBef>
                <a:spcPts val="0"/>
              </a:spcBef>
              <a:spcAft>
                <a:spcPts val="0"/>
              </a:spcAft>
              <a:buClr>
                <a:schemeClr val="dk1"/>
              </a:buClr>
              <a:buSzPts val="2000"/>
              <a:buFont typeface="Work Sans"/>
              <a:buChar char="■"/>
              <a:defRPr b="0" i="0" sz="2000" u="none" cap="none" strike="noStrike">
                <a:solidFill>
                  <a:schemeClr val="dk1"/>
                </a:solidFill>
                <a:latin typeface="Work Sans"/>
                <a:ea typeface="Work Sans"/>
                <a:cs typeface="Work Sans"/>
                <a:sym typeface="Work Sans"/>
              </a:defRPr>
            </a:lvl9pPr>
          </a:lstStyle>
          <a:p/>
        </p:txBody>
      </p:sp>
      <p:sp>
        <p:nvSpPr>
          <p:cNvPr id="8" name="Google Shape;8;p33"/>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1pPr>
            <a:lvl2pPr indent="0" lvl="1" marL="0" marR="0" rtl="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2pPr>
            <a:lvl3pPr indent="0" lvl="2" marL="0" marR="0" rtl="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3pPr>
            <a:lvl4pPr indent="0" lvl="3" marL="0" marR="0" rtl="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4pPr>
            <a:lvl5pPr indent="0" lvl="4" marL="0" marR="0" rtl="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5pPr>
            <a:lvl6pPr indent="0" lvl="5" marL="0" marR="0" rtl="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6pPr>
            <a:lvl7pPr indent="0" lvl="6" marL="0" marR="0" rtl="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7pPr>
            <a:lvl8pPr indent="0" lvl="7" marL="0" marR="0" rtl="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8pPr>
            <a:lvl9pPr indent="0" lvl="8" marL="0" marR="0" rtl="0" algn="r">
              <a:lnSpc>
                <a:spcPct val="100000"/>
              </a:lnSpc>
              <a:spcBef>
                <a:spcPts val="0"/>
              </a:spcBef>
              <a:spcAft>
                <a:spcPts val="0"/>
              </a:spcAft>
              <a:buClr>
                <a:srgbClr val="000000"/>
              </a:buClr>
              <a:buSzPts val="1300"/>
              <a:buFont typeface="Arial"/>
              <a:buNone/>
              <a:defRPr b="1" i="0" sz="1300" u="none" cap="none" strike="noStrike">
                <a:solidFill>
                  <a:schemeClr val="dk1"/>
                </a:solidFill>
                <a:latin typeface="Work Sans"/>
                <a:ea typeface="Work Sans"/>
                <a:cs typeface="Work Sans"/>
                <a:sym typeface="Work San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ransition>
    <p:fade thruBlk="1"/>
  </p:transition>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4.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
          <p:cNvSpPr txBox="1"/>
          <p:nvPr>
            <p:ph type="ctrTitle"/>
          </p:nvPr>
        </p:nvSpPr>
        <p:spPr>
          <a:xfrm>
            <a:off x="980900" y="859100"/>
            <a:ext cx="5564400" cy="23901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800"/>
              <a:buNone/>
            </a:pPr>
            <a:r>
              <a:rPr lang="en">
                <a:latin typeface="Lexend"/>
                <a:ea typeface="Lexend"/>
                <a:cs typeface="Lexend"/>
                <a:sym typeface="Lexend"/>
              </a:rPr>
              <a:t>5 Entry Points* for UX/UI Design</a:t>
            </a:r>
            <a:endParaRPr>
              <a:latin typeface="Lexend"/>
              <a:ea typeface="Lexend"/>
              <a:cs typeface="Lexend"/>
              <a:sym typeface="Lexend"/>
            </a:endParaRPr>
          </a:p>
        </p:txBody>
      </p:sp>
      <p:sp>
        <p:nvSpPr>
          <p:cNvPr id="59" name="Google Shape;59;p1"/>
          <p:cNvSpPr txBox="1"/>
          <p:nvPr/>
        </p:nvSpPr>
        <p:spPr>
          <a:xfrm>
            <a:off x="980900" y="4045750"/>
            <a:ext cx="4082100" cy="515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solidFill>
                  <a:schemeClr val="dk1"/>
                </a:solidFill>
                <a:latin typeface="Lexend"/>
                <a:ea typeface="Lexend"/>
                <a:cs typeface="Lexend"/>
                <a:sym typeface="Lexend"/>
              </a:rPr>
              <a:t>*Reference:  Ginsberg. M. B. &amp; Wlodkowski, R. J. (2009). </a:t>
            </a:r>
            <a:r>
              <a:rPr i="1" lang="en" sz="1000">
                <a:solidFill>
                  <a:schemeClr val="dk1"/>
                </a:solidFill>
                <a:latin typeface="Lexend"/>
                <a:ea typeface="Lexend"/>
                <a:cs typeface="Lexend"/>
                <a:sym typeface="Lexend"/>
              </a:rPr>
              <a:t>Diversity &amp; motivation</a:t>
            </a:r>
            <a:r>
              <a:rPr lang="en" sz="1000">
                <a:solidFill>
                  <a:schemeClr val="dk1"/>
                </a:solidFill>
                <a:latin typeface="Lexend"/>
                <a:ea typeface="Lexend"/>
                <a:cs typeface="Lexend"/>
                <a:sym typeface="Lexend"/>
              </a:rPr>
              <a:t>. Jossey-Bass.</a:t>
            </a:r>
            <a:endParaRPr sz="1000">
              <a:solidFill>
                <a:schemeClr val="dk1"/>
              </a:solidFill>
              <a:latin typeface="Lexend"/>
              <a:ea typeface="Lexend"/>
              <a:cs typeface="Lexend"/>
              <a:sym typeface="Lexend"/>
            </a:endParaRPr>
          </a:p>
        </p:txBody>
      </p:sp>
      <p:sp>
        <p:nvSpPr>
          <p:cNvPr id="60" name="Google Shape;60;p1"/>
          <p:cNvSpPr txBox="1"/>
          <p:nvPr/>
        </p:nvSpPr>
        <p:spPr>
          <a:xfrm>
            <a:off x="980900" y="3249200"/>
            <a:ext cx="3311700" cy="19314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chemeClr val="dk1"/>
              </a:buClr>
              <a:buSzPts val="1100"/>
              <a:buFont typeface="Arial"/>
              <a:buNone/>
            </a:pPr>
            <a:r>
              <a:rPr b="1" lang="en" sz="2900">
                <a:solidFill>
                  <a:srgbClr val="B73779"/>
                </a:solidFill>
                <a:latin typeface="Lexend"/>
                <a:ea typeface="Lexend"/>
                <a:cs typeface="Lexend"/>
                <a:sym typeface="Lexend"/>
              </a:rPr>
              <a:t>Darija Medic</a:t>
            </a:r>
            <a:endParaRPr b="1" i="0" sz="500" u="none" cap="none" strike="noStrike">
              <a:solidFill>
                <a:srgbClr val="B73779"/>
              </a:solidFill>
              <a:latin typeface="Lexend"/>
              <a:ea typeface="Lexend"/>
              <a:cs typeface="Lexend"/>
              <a:sym typeface="Lexend"/>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7"/>
          <p:cNvSpPr txBox="1"/>
          <p:nvPr>
            <p:ph type="title"/>
          </p:nvPr>
        </p:nvSpPr>
        <p:spPr>
          <a:xfrm>
            <a:off x="869150" y="691300"/>
            <a:ext cx="5092200" cy="603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000"/>
              <a:buNone/>
            </a:pPr>
            <a:r>
              <a:rPr lang="en">
                <a:latin typeface="Lexend"/>
                <a:ea typeface="Lexend"/>
                <a:cs typeface="Lexend"/>
                <a:sym typeface="Lexend"/>
              </a:rPr>
              <a:t>Roadmap</a:t>
            </a:r>
            <a:endParaRPr>
              <a:latin typeface="Lexend"/>
              <a:ea typeface="Lexend"/>
              <a:cs typeface="Lexend"/>
              <a:sym typeface="Lexend"/>
            </a:endParaRPr>
          </a:p>
        </p:txBody>
      </p:sp>
      <p:sp>
        <p:nvSpPr>
          <p:cNvPr id="126" name="Google Shape;126;p27"/>
          <p:cNvSpPr/>
          <p:nvPr/>
        </p:nvSpPr>
        <p:spPr>
          <a:xfrm>
            <a:off x="0" y="2523428"/>
            <a:ext cx="9144000" cy="1011043"/>
          </a:xfrm>
          <a:custGeom>
            <a:rect b="b" l="l" r="r" t="t"/>
            <a:pathLst>
              <a:path extrusionOk="0" h="1348058" w="12192000">
                <a:moveTo>
                  <a:pt x="12192000" y="0"/>
                </a:moveTo>
                <a:lnTo>
                  <a:pt x="10837333" y="0"/>
                </a:lnTo>
                <a:cubicBezTo>
                  <a:pt x="10463295" y="0"/>
                  <a:pt x="10160000" y="301773"/>
                  <a:pt x="10160000" y="674029"/>
                </a:cubicBezTo>
                <a:lnTo>
                  <a:pt x="10160000" y="674029"/>
                </a:lnTo>
                <a:cubicBezTo>
                  <a:pt x="10160000" y="1046281"/>
                  <a:pt x="9856705" y="1348059"/>
                  <a:pt x="9482667" y="1348059"/>
                </a:cubicBezTo>
                <a:lnTo>
                  <a:pt x="9482667" y="1348059"/>
                </a:lnTo>
                <a:cubicBezTo>
                  <a:pt x="9108581" y="1348059"/>
                  <a:pt x="8805333" y="1046281"/>
                  <a:pt x="8805333" y="674029"/>
                </a:cubicBezTo>
                <a:lnTo>
                  <a:pt x="8805333" y="674029"/>
                </a:lnTo>
                <a:cubicBezTo>
                  <a:pt x="8805333" y="301773"/>
                  <a:pt x="8502086" y="0"/>
                  <a:pt x="8128000" y="0"/>
                </a:cubicBezTo>
                <a:lnTo>
                  <a:pt x="8128000" y="0"/>
                </a:lnTo>
                <a:cubicBezTo>
                  <a:pt x="7753915" y="0"/>
                  <a:pt x="7450667" y="301773"/>
                  <a:pt x="7450667" y="674029"/>
                </a:cubicBezTo>
                <a:lnTo>
                  <a:pt x="7450667" y="674029"/>
                </a:lnTo>
                <a:cubicBezTo>
                  <a:pt x="7450667" y="1046281"/>
                  <a:pt x="7147419" y="1348059"/>
                  <a:pt x="6773334" y="1348059"/>
                </a:cubicBezTo>
                <a:lnTo>
                  <a:pt x="6773334" y="1348059"/>
                </a:lnTo>
                <a:cubicBezTo>
                  <a:pt x="6399248" y="1348059"/>
                  <a:pt x="6096000" y="1046281"/>
                  <a:pt x="6096000" y="674029"/>
                </a:cubicBezTo>
                <a:lnTo>
                  <a:pt x="6096000" y="674029"/>
                </a:lnTo>
                <a:cubicBezTo>
                  <a:pt x="6096000" y="301773"/>
                  <a:pt x="5792753" y="0"/>
                  <a:pt x="5418667" y="0"/>
                </a:cubicBezTo>
                <a:lnTo>
                  <a:pt x="5418667" y="0"/>
                </a:lnTo>
                <a:cubicBezTo>
                  <a:pt x="5044581" y="0"/>
                  <a:pt x="4741334" y="301773"/>
                  <a:pt x="4741334" y="674029"/>
                </a:cubicBezTo>
                <a:lnTo>
                  <a:pt x="4741334" y="674029"/>
                </a:lnTo>
                <a:cubicBezTo>
                  <a:pt x="4741334" y="1046281"/>
                  <a:pt x="4438076" y="1348059"/>
                  <a:pt x="4064000" y="1348059"/>
                </a:cubicBezTo>
                <a:lnTo>
                  <a:pt x="4064000" y="1348059"/>
                </a:lnTo>
                <a:cubicBezTo>
                  <a:pt x="3689924" y="1348059"/>
                  <a:pt x="3386667" y="1046281"/>
                  <a:pt x="3386667" y="674029"/>
                </a:cubicBezTo>
                <a:lnTo>
                  <a:pt x="3386667" y="674029"/>
                </a:lnTo>
                <a:cubicBezTo>
                  <a:pt x="3386667" y="301773"/>
                  <a:pt x="3083410" y="0"/>
                  <a:pt x="2709333" y="0"/>
                </a:cubicBezTo>
                <a:lnTo>
                  <a:pt x="2709333" y="0"/>
                </a:lnTo>
                <a:cubicBezTo>
                  <a:pt x="2335257" y="0"/>
                  <a:pt x="2032000" y="301773"/>
                  <a:pt x="2032000" y="674029"/>
                </a:cubicBezTo>
                <a:lnTo>
                  <a:pt x="2032000" y="674029"/>
                </a:lnTo>
                <a:cubicBezTo>
                  <a:pt x="2032000" y="1046281"/>
                  <a:pt x="1728743" y="1348059"/>
                  <a:pt x="1354667" y="1348059"/>
                </a:cubicBezTo>
                <a:lnTo>
                  <a:pt x="0" y="1348059"/>
                </a:lnTo>
              </a:path>
            </a:pathLst>
          </a:custGeom>
          <a:noFill/>
          <a:ln cap="flat" cmpd="sng" w="228600">
            <a:solidFill>
              <a:srgbClr val="FC896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000"/>
              </a:solidFill>
              <a:latin typeface="Calibri"/>
              <a:ea typeface="Calibri"/>
              <a:cs typeface="Calibri"/>
              <a:sym typeface="Calibri"/>
            </a:endParaRPr>
          </a:p>
        </p:txBody>
      </p:sp>
      <p:sp>
        <p:nvSpPr>
          <p:cNvPr id="127" name="Google Shape;127;p27"/>
          <p:cNvSpPr/>
          <p:nvPr/>
        </p:nvSpPr>
        <p:spPr>
          <a:xfrm>
            <a:off x="0" y="2523428"/>
            <a:ext cx="9144000" cy="1011043"/>
          </a:xfrm>
          <a:custGeom>
            <a:rect b="b" l="l" r="r" t="t"/>
            <a:pathLst>
              <a:path extrusionOk="0" h="1348058" w="12192000">
                <a:moveTo>
                  <a:pt x="12192000" y="0"/>
                </a:moveTo>
                <a:lnTo>
                  <a:pt x="10837333" y="0"/>
                </a:lnTo>
                <a:cubicBezTo>
                  <a:pt x="10463295" y="0"/>
                  <a:pt x="10160000" y="301773"/>
                  <a:pt x="10160000" y="674029"/>
                </a:cubicBezTo>
                <a:lnTo>
                  <a:pt x="10160000" y="674029"/>
                </a:lnTo>
                <a:cubicBezTo>
                  <a:pt x="10160000" y="1046281"/>
                  <a:pt x="9856705" y="1348059"/>
                  <a:pt x="9482667" y="1348059"/>
                </a:cubicBezTo>
                <a:lnTo>
                  <a:pt x="9482667" y="1348059"/>
                </a:lnTo>
                <a:cubicBezTo>
                  <a:pt x="9108581" y="1348059"/>
                  <a:pt x="8805333" y="1046281"/>
                  <a:pt x="8805333" y="674029"/>
                </a:cubicBezTo>
                <a:lnTo>
                  <a:pt x="8805333" y="674029"/>
                </a:lnTo>
                <a:cubicBezTo>
                  <a:pt x="8805333" y="301773"/>
                  <a:pt x="8502086" y="0"/>
                  <a:pt x="8128000" y="0"/>
                </a:cubicBezTo>
                <a:lnTo>
                  <a:pt x="8128000" y="0"/>
                </a:lnTo>
                <a:cubicBezTo>
                  <a:pt x="7753915" y="0"/>
                  <a:pt x="7450667" y="301773"/>
                  <a:pt x="7450667" y="674029"/>
                </a:cubicBezTo>
                <a:lnTo>
                  <a:pt x="7450667" y="674029"/>
                </a:lnTo>
                <a:cubicBezTo>
                  <a:pt x="7450667" y="1046281"/>
                  <a:pt x="7147419" y="1348059"/>
                  <a:pt x="6773334" y="1348059"/>
                </a:cubicBezTo>
                <a:lnTo>
                  <a:pt x="6773334" y="1348059"/>
                </a:lnTo>
                <a:cubicBezTo>
                  <a:pt x="6399248" y="1348059"/>
                  <a:pt x="6096000" y="1046281"/>
                  <a:pt x="6096000" y="674029"/>
                </a:cubicBezTo>
                <a:lnTo>
                  <a:pt x="6096000" y="674029"/>
                </a:lnTo>
                <a:cubicBezTo>
                  <a:pt x="6096000" y="301773"/>
                  <a:pt x="5792753" y="0"/>
                  <a:pt x="5418667" y="0"/>
                </a:cubicBezTo>
                <a:lnTo>
                  <a:pt x="5418667" y="0"/>
                </a:lnTo>
                <a:cubicBezTo>
                  <a:pt x="5044581" y="0"/>
                  <a:pt x="4741334" y="301773"/>
                  <a:pt x="4741334" y="674029"/>
                </a:cubicBezTo>
                <a:lnTo>
                  <a:pt x="4741334" y="674029"/>
                </a:lnTo>
                <a:cubicBezTo>
                  <a:pt x="4741334" y="1046281"/>
                  <a:pt x="4438076" y="1348059"/>
                  <a:pt x="4064000" y="1348059"/>
                </a:cubicBezTo>
                <a:lnTo>
                  <a:pt x="4064000" y="1348059"/>
                </a:lnTo>
                <a:cubicBezTo>
                  <a:pt x="3689924" y="1348059"/>
                  <a:pt x="3386667" y="1046281"/>
                  <a:pt x="3386667" y="674029"/>
                </a:cubicBezTo>
                <a:lnTo>
                  <a:pt x="3386667" y="674029"/>
                </a:lnTo>
                <a:cubicBezTo>
                  <a:pt x="3386667" y="301773"/>
                  <a:pt x="3083410" y="0"/>
                  <a:pt x="2709333" y="0"/>
                </a:cubicBezTo>
                <a:lnTo>
                  <a:pt x="2709333" y="0"/>
                </a:lnTo>
                <a:cubicBezTo>
                  <a:pt x="2335257" y="0"/>
                  <a:pt x="2032000" y="301773"/>
                  <a:pt x="2032000" y="674029"/>
                </a:cubicBezTo>
                <a:lnTo>
                  <a:pt x="2032000" y="674029"/>
                </a:lnTo>
                <a:cubicBezTo>
                  <a:pt x="2032000" y="1046281"/>
                  <a:pt x="1728743" y="1348059"/>
                  <a:pt x="1354667" y="1348059"/>
                </a:cubicBezTo>
                <a:lnTo>
                  <a:pt x="0" y="1348059"/>
                </a:lnTo>
              </a:path>
            </a:pathLst>
          </a:custGeom>
          <a:noFill/>
          <a:ln cap="flat" cmpd="sng" w="19050">
            <a:solidFill>
              <a:schemeClr val="lt1"/>
            </a:solidFill>
            <a:prstDash val="dash"/>
            <a:miter lim="8000"/>
            <a:headEnd len="sm" w="sm" type="none"/>
            <a:tailEnd len="sm" w="sm" type="none"/>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grpSp>
        <p:nvGrpSpPr>
          <p:cNvPr id="128" name="Google Shape;128;p27"/>
          <p:cNvGrpSpPr/>
          <p:nvPr/>
        </p:nvGrpSpPr>
        <p:grpSpPr>
          <a:xfrm>
            <a:off x="1786339" y="1855801"/>
            <a:ext cx="473400" cy="473400"/>
            <a:chOff x="1786339" y="1703401"/>
            <a:chExt cx="473400" cy="473400"/>
          </a:xfrm>
        </p:grpSpPr>
        <p:sp>
          <p:nvSpPr>
            <p:cNvPr id="129" name="Google Shape;129;p27"/>
            <p:cNvSpPr/>
            <p:nvPr/>
          </p:nvSpPr>
          <p:spPr>
            <a:xfrm rot="8100000">
              <a:off x="1855667" y="1772729"/>
              <a:ext cx="334744" cy="334744"/>
            </a:xfrm>
            <a:prstGeom prst="teardrop">
              <a:avLst>
                <a:gd fmla="val 100000" name="adj"/>
              </a:avLst>
            </a:prstGeom>
            <a:solidFill>
              <a:srgbClr val="51127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Work Sans"/>
                <a:ea typeface="Work Sans"/>
                <a:cs typeface="Work Sans"/>
                <a:sym typeface="Work Sans"/>
              </a:endParaRPr>
            </a:p>
          </p:txBody>
        </p:sp>
        <p:sp>
          <p:nvSpPr>
            <p:cNvPr id="130" name="Google Shape;130;p27"/>
            <p:cNvSpPr/>
            <p:nvPr/>
          </p:nvSpPr>
          <p:spPr>
            <a:xfrm>
              <a:off x="1955989" y="1866499"/>
              <a:ext cx="134100" cy="134100"/>
            </a:xfrm>
            <a:prstGeom prst="ellipse">
              <a:avLst/>
            </a:prstGeom>
            <a:solidFill>
              <a:schemeClr val="lt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600"/>
                <a:buFont typeface="Arial"/>
                <a:buNone/>
              </a:pPr>
              <a:r>
                <a:rPr b="0" i="0" lang="en" sz="600" u="none" cap="none" strike="noStrike">
                  <a:solidFill>
                    <a:schemeClr val="dk2"/>
                  </a:solidFill>
                  <a:latin typeface="Work Sans"/>
                  <a:ea typeface="Work Sans"/>
                  <a:cs typeface="Work Sans"/>
                  <a:sym typeface="Work Sans"/>
                </a:rPr>
                <a:t>1</a:t>
              </a:r>
              <a:endParaRPr b="0" i="0" sz="600" u="none" cap="none" strike="noStrike">
                <a:solidFill>
                  <a:schemeClr val="dk2"/>
                </a:solidFill>
                <a:latin typeface="Work Sans"/>
                <a:ea typeface="Work Sans"/>
                <a:cs typeface="Work Sans"/>
                <a:sym typeface="Work Sans"/>
              </a:endParaRPr>
            </a:p>
          </p:txBody>
        </p:sp>
      </p:grpSp>
      <p:grpSp>
        <p:nvGrpSpPr>
          <p:cNvPr id="131" name="Google Shape;131;p27"/>
          <p:cNvGrpSpPr/>
          <p:nvPr/>
        </p:nvGrpSpPr>
        <p:grpSpPr>
          <a:xfrm>
            <a:off x="3814414" y="1855801"/>
            <a:ext cx="473400" cy="473400"/>
            <a:chOff x="3814414" y="1703401"/>
            <a:chExt cx="473400" cy="473400"/>
          </a:xfrm>
        </p:grpSpPr>
        <p:sp>
          <p:nvSpPr>
            <p:cNvPr id="132" name="Google Shape;132;p27"/>
            <p:cNvSpPr/>
            <p:nvPr/>
          </p:nvSpPr>
          <p:spPr>
            <a:xfrm rot="8100000">
              <a:off x="3883742" y="1772729"/>
              <a:ext cx="334744" cy="334744"/>
            </a:xfrm>
            <a:prstGeom prst="teardrop">
              <a:avLst>
                <a:gd fmla="val 100000" name="adj"/>
              </a:avLst>
            </a:prstGeom>
            <a:solidFill>
              <a:srgbClr val="51127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Work Sans"/>
                <a:ea typeface="Work Sans"/>
                <a:cs typeface="Work Sans"/>
                <a:sym typeface="Work Sans"/>
              </a:endParaRPr>
            </a:p>
          </p:txBody>
        </p:sp>
        <p:sp>
          <p:nvSpPr>
            <p:cNvPr id="133" name="Google Shape;133;p27"/>
            <p:cNvSpPr/>
            <p:nvPr/>
          </p:nvSpPr>
          <p:spPr>
            <a:xfrm>
              <a:off x="3984064" y="1866499"/>
              <a:ext cx="134100" cy="134100"/>
            </a:xfrm>
            <a:prstGeom prst="ellipse">
              <a:avLst/>
            </a:prstGeom>
            <a:solidFill>
              <a:schemeClr val="lt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600"/>
                <a:buFont typeface="Arial"/>
                <a:buNone/>
              </a:pPr>
              <a:r>
                <a:rPr b="0" i="0" lang="en" sz="600" u="none" cap="none" strike="noStrike">
                  <a:solidFill>
                    <a:schemeClr val="dk2"/>
                  </a:solidFill>
                  <a:latin typeface="Work Sans"/>
                  <a:ea typeface="Work Sans"/>
                  <a:cs typeface="Work Sans"/>
                  <a:sym typeface="Work Sans"/>
                </a:rPr>
                <a:t>3</a:t>
              </a:r>
              <a:endParaRPr b="0" i="0" sz="600" u="none" cap="none" strike="noStrike">
                <a:solidFill>
                  <a:schemeClr val="dk2"/>
                </a:solidFill>
                <a:latin typeface="Work Sans"/>
                <a:ea typeface="Work Sans"/>
                <a:cs typeface="Work Sans"/>
                <a:sym typeface="Work Sans"/>
              </a:endParaRPr>
            </a:p>
          </p:txBody>
        </p:sp>
      </p:grpSp>
      <p:grpSp>
        <p:nvGrpSpPr>
          <p:cNvPr id="134" name="Google Shape;134;p27"/>
          <p:cNvGrpSpPr/>
          <p:nvPr/>
        </p:nvGrpSpPr>
        <p:grpSpPr>
          <a:xfrm>
            <a:off x="5842489" y="1855801"/>
            <a:ext cx="473400" cy="473400"/>
            <a:chOff x="5842489" y="1703401"/>
            <a:chExt cx="473400" cy="473400"/>
          </a:xfrm>
        </p:grpSpPr>
        <p:sp>
          <p:nvSpPr>
            <p:cNvPr id="135" name="Google Shape;135;p27"/>
            <p:cNvSpPr/>
            <p:nvPr/>
          </p:nvSpPr>
          <p:spPr>
            <a:xfrm rot="8100000">
              <a:off x="5911817" y="1772729"/>
              <a:ext cx="334744" cy="334744"/>
            </a:xfrm>
            <a:prstGeom prst="teardrop">
              <a:avLst>
                <a:gd fmla="val 100000" name="adj"/>
              </a:avLst>
            </a:prstGeom>
            <a:solidFill>
              <a:srgbClr val="51127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Work Sans"/>
                <a:ea typeface="Work Sans"/>
                <a:cs typeface="Work Sans"/>
                <a:sym typeface="Work Sans"/>
              </a:endParaRPr>
            </a:p>
          </p:txBody>
        </p:sp>
        <p:sp>
          <p:nvSpPr>
            <p:cNvPr id="136" name="Google Shape;136;p27"/>
            <p:cNvSpPr/>
            <p:nvPr/>
          </p:nvSpPr>
          <p:spPr>
            <a:xfrm>
              <a:off x="6012139" y="1866499"/>
              <a:ext cx="134100" cy="134100"/>
            </a:xfrm>
            <a:prstGeom prst="ellipse">
              <a:avLst/>
            </a:prstGeom>
            <a:solidFill>
              <a:schemeClr val="lt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600"/>
                <a:buFont typeface="Arial"/>
                <a:buNone/>
              </a:pPr>
              <a:r>
                <a:rPr b="0" i="0" lang="en" sz="600" u="none" cap="none" strike="noStrike">
                  <a:solidFill>
                    <a:schemeClr val="dk2"/>
                  </a:solidFill>
                  <a:latin typeface="Work Sans"/>
                  <a:ea typeface="Work Sans"/>
                  <a:cs typeface="Work Sans"/>
                  <a:sym typeface="Work Sans"/>
                </a:rPr>
                <a:t>5</a:t>
              </a:r>
              <a:endParaRPr b="0" i="0" sz="600" u="none" cap="none" strike="noStrike">
                <a:solidFill>
                  <a:schemeClr val="dk2"/>
                </a:solidFill>
                <a:latin typeface="Work Sans"/>
                <a:ea typeface="Work Sans"/>
                <a:cs typeface="Work Sans"/>
                <a:sym typeface="Work Sans"/>
              </a:endParaRPr>
            </a:p>
          </p:txBody>
        </p:sp>
      </p:grpSp>
      <p:grpSp>
        <p:nvGrpSpPr>
          <p:cNvPr id="137" name="Google Shape;137;p27"/>
          <p:cNvGrpSpPr/>
          <p:nvPr/>
        </p:nvGrpSpPr>
        <p:grpSpPr>
          <a:xfrm>
            <a:off x="6880814" y="3728700"/>
            <a:ext cx="473400" cy="473400"/>
            <a:chOff x="6880814" y="3576300"/>
            <a:chExt cx="473400" cy="473400"/>
          </a:xfrm>
        </p:grpSpPr>
        <p:sp>
          <p:nvSpPr>
            <p:cNvPr id="138" name="Google Shape;138;p27"/>
            <p:cNvSpPr/>
            <p:nvPr/>
          </p:nvSpPr>
          <p:spPr>
            <a:xfrm rot="-2700000">
              <a:off x="6950142" y="3645628"/>
              <a:ext cx="334744" cy="334744"/>
            </a:xfrm>
            <a:prstGeom prst="teardrop">
              <a:avLst>
                <a:gd fmla="val 100000" name="adj"/>
              </a:avLst>
            </a:prstGeom>
            <a:solidFill>
              <a:srgbClr val="51127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Work Sans"/>
                <a:ea typeface="Work Sans"/>
                <a:cs typeface="Work Sans"/>
                <a:sym typeface="Work Sans"/>
              </a:endParaRPr>
            </a:p>
          </p:txBody>
        </p:sp>
        <p:sp>
          <p:nvSpPr>
            <p:cNvPr id="139" name="Google Shape;139;p27"/>
            <p:cNvSpPr/>
            <p:nvPr/>
          </p:nvSpPr>
          <p:spPr>
            <a:xfrm flipH="1">
              <a:off x="7050464" y="3752502"/>
              <a:ext cx="134100" cy="134100"/>
            </a:xfrm>
            <a:prstGeom prst="ellipse">
              <a:avLst/>
            </a:prstGeom>
            <a:solidFill>
              <a:schemeClr val="lt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600"/>
                <a:buFont typeface="Arial"/>
                <a:buNone/>
              </a:pPr>
              <a:r>
                <a:rPr b="0" i="0" lang="en" sz="600" u="none" cap="none" strike="noStrike">
                  <a:solidFill>
                    <a:schemeClr val="dk2"/>
                  </a:solidFill>
                  <a:latin typeface="Work Sans"/>
                  <a:ea typeface="Work Sans"/>
                  <a:cs typeface="Work Sans"/>
                  <a:sym typeface="Work Sans"/>
                </a:rPr>
                <a:t>6</a:t>
              </a:r>
              <a:endParaRPr b="0" i="0" sz="600" u="none" cap="none" strike="noStrike">
                <a:solidFill>
                  <a:schemeClr val="dk2"/>
                </a:solidFill>
                <a:latin typeface="Work Sans"/>
                <a:ea typeface="Work Sans"/>
                <a:cs typeface="Work Sans"/>
                <a:sym typeface="Work Sans"/>
              </a:endParaRPr>
            </a:p>
          </p:txBody>
        </p:sp>
      </p:grpSp>
      <p:grpSp>
        <p:nvGrpSpPr>
          <p:cNvPr id="140" name="Google Shape;140;p27"/>
          <p:cNvGrpSpPr/>
          <p:nvPr/>
        </p:nvGrpSpPr>
        <p:grpSpPr>
          <a:xfrm>
            <a:off x="4852739" y="3728700"/>
            <a:ext cx="473400" cy="473400"/>
            <a:chOff x="4852739" y="3576300"/>
            <a:chExt cx="473400" cy="473400"/>
          </a:xfrm>
        </p:grpSpPr>
        <p:sp>
          <p:nvSpPr>
            <p:cNvPr id="141" name="Google Shape;141;p27"/>
            <p:cNvSpPr/>
            <p:nvPr/>
          </p:nvSpPr>
          <p:spPr>
            <a:xfrm rot="-2700000">
              <a:off x="4922067" y="3645628"/>
              <a:ext cx="334744" cy="334744"/>
            </a:xfrm>
            <a:prstGeom prst="teardrop">
              <a:avLst>
                <a:gd fmla="val 100000" name="adj"/>
              </a:avLst>
            </a:prstGeom>
            <a:solidFill>
              <a:srgbClr val="51127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Work Sans"/>
                <a:ea typeface="Work Sans"/>
                <a:cs typeface="Work Sans"/>
                <a:sym typeface="Work Sans"/>
              </a:endParaRPr>
            </a:p>
          </p:txBody>
        </p:sp>
        <p:sp>
          <p:nvSpPr>
            <p:cNvPr id="142" name="Google Shape;142;p27"/>
            <p:cNvSpPr/>
            <p:nvPr/>
          </p:nvSpPr>
          <p:spPr>
            <a:xfrm flipH="1">
              <a:off x="5022389" y="3752502"/>
              <a:ext cx="134100" cy="134100"/>
            </a:xfrm>
            <a:prstGeom prst="ellipse">
              <a:avLst/>
            </a:prstGeom>
            <a:solidFill>
              <a:schemeClr val="lt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600"/>
                <a:buFont typeface="Arial"/>
                <a:buNone/>
              </a:pPr>
              <a:r>
                <a:rPr b="0" i="0" lang="en" sz="600" u="none" cap="none" strike="noStrike">
                  <a:solidFill>
                    <a:schemeClr val="dk2"/>
                  </a:solidFill>
                  <a:latin typeface="Work Sans"/>
                  <a:ea typeface="Work Sans"/>
                  <a:cs typeface="Work Sans"/>
                  <a:sym typeface="Work Sans"/>
                </a:rPr>
                <a:t>4</a:t>
              </a:r>
              <a:endParaRPr b="0" i="0" sz="600" u="none" cap="none" strike="noStrike">
                <a:solidFill>
                  <a:schemeClr val="dk2"/>
                </a:solidFill>
                <a:latin typeface="Work Sans"/>
                <a:ea typeface="Work Sans"/>
                <a:cs typeface="Work Sans"/>
                <a:sym typeface="Work Sans"/>
              </a:endParaRPr>
            </a:p>
          </p:txBody>
        </p:sp>
      </p:grpSp>
      <p:grpSp>
        <p:nvGrpSpPr>
          <p:cNvPr id="143" name="Google Shape;143;p27"/>
          <p:cNvGrpSpPr/>
          <p:nvPr/>
        </p:nvGrpSpPr>
        <p:grpSpPr>
          <a:xfrm>
            <a:off x="2824664" y="3728700"/>
            <a:ext cx="473400" cy="473400"/>
            <a:chOff x="2824664" y="3576300"/>
            <a:chExt cx="473400" cy="473400"/>
          </a:xfrm>
        </p:grpSpPr>
        <p:sp>
          <p:nvSpPr>
            <p:cNvPr id="144" name="Google Shape;144;p27"/>
            <p:cNvSpPr/>
            <p:nvPr/>
          </p:nvSpPr>
          <p:spPr>
            <a:xfrm rot="-2700000">
              <a:off x="2893992" y="3645628"/>
              <a:ext cx="334744" cy="334744"/>
            </a:xfrm>
            <a:prstGeom prst="teardrop">
              <a:avLst>
                <a:gd fmla="val 100000" name="adj"/>
              </a:avLst>
            </a:prstGeom>
            <a:solidFill>
              <a:srgbClr val="51127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Work Sans"/>
                <a:ea typeface="Work Sans"/>
                <a:cs typeface="Work Sans"/>
                <a:sym typeface="Work Sans"/>
              </a:endParaRPr>
            </a:p>
          </p:txBody>
        </p:sp>
        <p:sp>
          <p:nvSpPr>
            <p:cNvPr id="145" name="Google Shape;145;p27"/>
            <p:cNvSpPr/>
            <p:nvPr/>
          </p:nvSpPr>
          <p:spPr>
            <a:xfrm flipH="1">
              <a:off x="2994314" y="3752502"/>
              <a:ext cx="134100" cy="134100"/>
            </a:xfrm>
            <a:prstGeom prst="ellipse">
              <a:avLst/>
            </a:prstGeom>
            <a:solidFill>
              <a:schemeClr val="lt1"/>
            </a:solidFill>
            <a:ln>
              <a:noFill/>
            </a:ln>
          </p:spPr>
          <p:txBody>
            <a:bodyPr anchorCtr="0" anchor="ctr" bIns="0" lIns="0" spcFirstLastPara="1" rIns="0" wrap="square" tIns="0">
              <a:noAutofit/>
            </a:bodyPr>
            <a:lstStyle/>
            <a:p>
              <a:pPr indent="0" lvl="0" marL="0" marR="0" rtl="0" algn="ctr">
                <a:lnSpc>
                  <a:spcPct val="100000"/>
                </a:lnSpc>
                <a:spcBef>
                  <a:spcPts val="0"/>
                </a:spcBef>
                <a:spcAft>
                  <a:spcPts val="0"/>
                </a:spcAft>
                <a:buClr>
                  <a:srgbClr val="000000"/>
                </a:buClr>
                <a:buSzPts val="600"/>
                <a:buFont typeface="Arial"/>
                <a:buNone/>
              </a:pPr>
              <a:r>
                <a:rPr b="0" i="0" lang="en" sz="600" u="none" cap="none" strike="noStrike">
                  <a:solidFill>
                    <a:schemeClr val="dk2"/>
                  </a:solidFill>
                  <a:latin typeface="Work Sans"/>
                  <a:ea typeface="Work Sans"/>
                  <a:cs typeface="Work Sans"/>
                  <a:sym typeface="Work Sans"/>
                </a:rPr>
                <a:t>2</a:t>
              </a:r>
              <a:endParaRPr b="0" i="0" sz="600" u="none" cap="none" strike="noStrike">
                <a:solidFill>
                  <a:schemeClr val="dk2"/>
                </a:solidFill>
                <a:latin typeface="Work Sans"/>
                <a:ea typeface="Work Sans"/>
                <a:cs typeface="Work Sans"/>
                <a:sym typeface="Work Sans"/>
              </a:endParaRPr>
            </a:p>
          </p:txBody>
        </p:sp>
      </p:grpSp>
      <p:sp>
        <p:nvSpPr>
          <p:cNvPr id="146" name="Google Shape;146;p27"/>
          <p:cNvSpPr txBox="1"/>
          <p:nvPr/>
        </p:nvSpPr>
        <p:spPr>
          <a:xfrm>
            <a:off x="1379850" y="1308500"/>
            <a:ext cx="1286400" cy="533400"/>
          </a:xfrm>
          <a:prstGeom prst="rect">
            <a:avLst/>
          </a:prstGeom>
          <a:noFill/>
          <a:ln>
            <a:noFill/>
          </a:ln>
        </p:spPr>
        <p:txBody>
          <a:bodyPr anchorCtr="0" anchor="b" bIns="0" lIns="0" spcFirstLastPara="1" rIns="0" wrap="square" tIns="0">
            <a:noAutofit/>
          </a:bodyPr>
          <a:lstStyle/>
          <a:p>
            <a:pPr indent="0" lvl="0" marL="0" marR="0" rtl="0" algn="ctr">
              <a:lnSpc>
                <a:spcPct val="100000"/>
              </a:lnSpc>
              <a:spcBef>
                <a:spcPts val="0"/>
              </a:spcBef>
              <a:spcAft>
                <a:spcPts val="0"/>
              </a:spcAft>
              <a:buClr>
                <a:srgbClr val="000000"/>
              </a:buClr>
              <a:buSzPts val="900"/>
              <a:buFont typeface="Arial"/>
              <a:buNone/>
            </a:pPr>
            <a:r>
              <a:rPr lang="en" sz="900">
                <a:solidFill>
                  <a:schemeClr val="dk1"/>
                </a:solidFill>
                <a:latin typeface="Lexend Medium"/>
                <a:ea typeface="Lexend Medium"/>
                <a:cs typeface="Lexend Medium"/>
                <a:sym typeface="Lexend Medium"/>
              </a:rPr>
              <a:t>Draft ideas for entry points for each of the modules</a:t>
            </a:r>
            <a:endParaRPr i="0" sz="900" u="none" cap="none" strike="noStrike">
              <a:solidFill>
                <a:schemeClr val="dk1"/>
              </a:solidFill>
              <a:latin typeface="Lexend Medium"/>
              <a:ea typeface="Lexend Medium"/>
              <a:cs typeface="Lexend Medium"/>
              <a:sym typeface="Lexend Medium"/>
            </a:endParaRPr>
          </a:p>
        </p:txBody>
      </p:sp>
      <p:sp>
        <p:nvSpPr>
          <p:cNvPr id="147" name="Google Shape;147;p27"/>
          <p:cNvSpPr txBox="1"/>
          <p:nvPr/>
        </p:nvSpPr>
        <p:spPr>
          <a:xfrm>
            <a:off x="3377205" y="1308500"/>
            <a:ext cx="1286400" cy="533400"/>
          </a:xfrm>
          <a:prstGeom prst="rect">
            <a:avLst/>
          </a:prstGeom>
          <a:noFill/>
          <a:ln>
            <a:noFill/>
          </a:ln>
        </p:spPr>
        <p:txBody>
          <a:bodyPr anchorCtr="0" anchor="b" bIns="0" lIns="0" spcFirstLastPara="1" rIns="0" wrap="square" tIns="0">
            <a:noAutofit/>
          </a:bodyPr>
          <a:lstStyle/>
          <a:p>
            <a:pPr indent="0" lvl="0" marL="0" marR="0" rtl="0" algn="ctr">
              <a:lnSpc>
                <a:spcPct val="100000"/>
              </a:lnSpc>
              <a:spcBef>
                <a:spcPts val="0"/>
              </a:spcBef>
              <a:spcAft>
                <a:spcPts val="0"/>
              </a:spcAft>
              <a:buClr>
                <a:srgbClr val="000000"/>
              </a:buClr>
              <a:buSzPts val="900"/>
              <a:buFont typeface="Arial"/>
              <a:buNone/>
            </a:pPr>
            <a:r>
              <a:rPr lang="en" sz="900">
                <a:solidFill>
                  <a:schemeClr val="dk1"/>
                </a:solidFill>
                <a:latin typeface="Lexend Medium"/>
                <a:ea typeface="Lexend Medium"/>
                <a:cs typeface="Lexend Medium"/>
                <a:sym typeface="Lexend Medium"/>
              </a:rPr>
              <a:t>Adapt and revise content (assignments + material)</a:t>
            </a:r>
            <a:endParaRPr i="0" sz="900" u="none" cap="none" strike="noStrike">
              <a:solidFill>
                <a:schemeClr val="dk1"/>
              </a:solidFill>
              <a:latin typeface="Lexend Medium"/>
              <a:ea typeface="Lexend Medium"/>
              <a:cs typeface="Lexend Medium"/>
              <a:sym typeface="Lexend Medium"/>
            </a:endParaRPr>
          </a:p>
        </p:txBody>
      </p:sp>
      <p:sp>
        <p:nvSpPr>
          <p:cNvPr id="148" name="Google Shape;148;p27"/>
          <p:cNvSpPr txBox="1"/>
          <p:nvPr/>
        </p:nvSpPr>
        <p:spPr>
          <a:xfrm>
            <a:off x="5436010" y="1308500"/>
            <a:ext cx="1286400" cy="533400"/>
          </a:xfrm>
          <a:prstGeom prst="rect">
            <a:avLst/>
          </a:prstGeom>
          <a:noFill/>
          <a:ln>
            <a:noFill/>
          </a:ln>
        </p:spPr>
        <p:txBody>
          <a:bodyPr anchorCtr="0" anchor="b" bIns="0" lIns="0" spcFirstLastPara="1" rIns="0" wrap="square" tIns="0">
            <a:noAutofit/>
          </a:bodyPr>
          <a:lstStyle/>
          <a:p>
            <a:pPr indent="0" lvl="0" marL="0" marR="0" rtl="0" algn="ctr">
              <a:lnSpc>
                <a:spcPct val="100000"/>
              </a:lnSpc>
              <a:spcBef>
                <a:spcPts val="0"/>
              </a:spcBef>
              <a:spcAft>
                <a:spcPts val="0"/>
              </a:spcAft>
              <a:buClr>
                <a:srgbClr val="000000"/>
              </a:buClr>
              <a:buSzPts val="900"/>
              <a:buFont typeface="Arial"/>
              <a:buNone/>
            </a:pPr>
            <a:r>
              <a:rPr lang="en" sz="900">
                <a:solidFill>
                  <a:schemeClr val="dk1"/>
                </a:solidFill>
                <a:latin typeface="Lexend Medium"/>
                <a:ea typeface="Lexend Medium"/>
                <a:cs typeface="Lexend Medium"/>
                <a:sym typeface="Lexend Medium"/>
              </a:rPr>
              <a:t>Test run of the course and obtain feedback</a:t>
            </a:r>
            <a:endParaRPr i="0" sz="900" u="none" cap="none" strike="noStrike">
              <a:solidFill>
                <a:schemeClr val="dk1"/>
              </a:solidFill>
              <a:latin typeface="Lexend Medium"/>
              <a:ea typeface="Lexend Medium"/>
              <a:cs typeface="Lexend Medium"/>
              <a:sym typeface="Lexend Medium"/>
            </a:endParaRPr>
          </a:p>
        </p:txBody>
      </p:sp>
      <p:sp>
        <p:nvSpPr>
          <p:cNvPr id="149" name="Google Shape;149;p27"/>
          <p:cNvSpPr txBox="1"/>
          <p:nvPr/>
        </p:nvSpPr>
        <p:spPr>
          <a:xfrm>
            <a:off x="2341975" y="4216000"/>
            <a:ext cx="1479900" cy="5334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900"/>
              <a:buFont typeface="Arial"/>
              <a:buNone/>
            </a:pPr>
            <a:r>
              <a:rPr lang="en" sz="900">
                <a:solidFill>
                  <a:schemeClr val="dk1"/>
                </a:solidFill>
                <a:latin typeface="Lexend Medium"/>
                <a:ea typeface="Lexend Medium"/>
                <a:cs typeface="Lexend Medium"/>
                <a:sym typeface="Lexend Medium"/>
              </a:rPr>
              <a:t>Test ideas out with a group of people</a:t>
            </a:r>
            <a:endParaRPr i="0" sz="900" u="none" cap="none" strike="noStrike">
              <a:solidFill>
                <a:schemeClr val="dk1"/>
              </a:solidFill>
              <a:latin typeface="Lexend Medium"/>
              <a:ea typeface="Lexend Medium"/>
              <a:cs typeface="Lexend Medium"/>
              <a:sym typeface="Lexend Medium"/>
            </a:endParaRPr>
          </a:p>
        </p:txBody>
      </p:sp>
      <p:sp>
        <p:nvSpPr>
          <p:cNvPr id="150" name="Google Shape;150;p27"/>
          <p:cNvSpPr txBox="1"/>
          <p:nvPr/>
        </p:nvSpPr>
        <p:spPr>
          <a:xfrm>
            <a:off x="4183250" y="4216000"/>
            <a:ext cx="1659300" cy="5334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chemeClr val="dk1"/>
              </a:buClr>
              <a:buSzPts val="900"/>
              <a:buFont typeface="Arial"/>
              <a:buNone/>
            </a:pPr>
            <a:r>
              <a:rPr lang="en" sz="900">
                <a:solidFill>
                  <a:schemeClr val="dk1"/>
                </a:solidFill>
                <a:latin typeface="Lexend Medium"/>
                <a:ea typeface="Lexend Medium"/>
                <a:cs typeface="Lexend Medium"/>
                <a:sym typeface="Lexend Medium"/>
              </a:rPr>
              <a:t>Design the course + delivery of course material </a:t>
            </a:r>
            <a:endParaRPr i="0" sz="900" u="none" cap="none" strike="noStrike">
              <a:solidFill>
                <a:schemeClr val="dk1"/>
              </a:solidFill>
              <a:latin typeface="Lexend Medium"/>
              <a:ea typeface="Lexend Medium"/>
              <a:cs typeface="Lexend Medium"/>
              <a:sym typeface="Lexend Medium"/>
            </a:endParaRPr>
          </a:p>
        </p:txBody>
      </p:sp>
      <p:sp>
        <p:nvSpPr>
          <p:cNvPr id="151" name="Google Shape;151;p27"/>
          <p:cNvSpPr txBox="1"/>
          <p:nvPr/>
        </p:nvSpPr>
        <p:spPr>
          <a:xfrm>
            <a:off x="6280825" y="4216000"/>
            <a:ext cx="1659300" cy="533400"/>
          </a:xfrm>
          <a:prstGeom prst="rect">
            <a:avLst/>
          </a:prstGeom>
          <a:noFill/>
          <a:ln>
            <a:noFill/>
          </a:ln>
        </p:spPr>
        <p:txBody>
          <a:bodyPr anchorCtr="0" anchor="t" bIns="0" lIns="0" spcFirstLastPara="1" rIns="0" wrap="square" tIns="0">
            <a:noAutofit/>
          </a:bodyPr>
          <a:lstStyle/>
          <a:p>
            <a:pPr indent="0" lvl="0" marL="0" marR="0" rtl="0" algn="ctr">
              <a:lnSpc>
                <a:spcPct val="100000"/>
              </a:lnSpc>
              <a:spcBef>
                <a:spcPts val="0"/>
              </a:spcBef>
              <a:spcAft>
                <a:spcPts val="0"/>
              </a:spcAft>
              <a:buClr>
                <a:srgbClr val="000000"/>
              </a:buClr>
              <a:buSzPts val="900"/>
              <a:buFont typeface="Arial"/>
              <a:buNone/>
            </a:pPr>
            <a:r>
              <a:rPr lang="en" sz="900">
                <a:solidFill>
                  <a:schemeClr val="dk1"/>
                </a:solidFill>
                <a:latin typeface="Lexend Medium"/>
                <a:ea typeface="Lexend Medium"/>
                <a:cs typeface="Lexend Medium"/>
                <a:sym typeface="Lexend Medium"/>
              </a:rPr>
              <a:t>Implement feedback for next iteration of the course</a:t>
            </a:r>
            <a:endParaRPr i="0" sz="900" u="none" cap="none" strike="noStrike">
              <a:solidFill>
                <a:schemeClr val="dk1"/>
              </a:solidFill>
              <a:latin typeface="Lexend Medium"/>
              <a:ea typeface="Lexend Medium"/>
              <a:cs typeface="Lexend Medium"/>
              <a:sym typeface="Lexend Medium"/>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6"/>
          <p:cNvSpPr txBox="1"/>
          <p:nvPr>
            <p:ph type="title"/>
          </p:nvPr>
        </p:nvSpPr>
        <p:spPr>
          <a:xfrm>
            <a:off x="850150" y="556350"/>
            <a:ext cx="2788500" cy="7626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000"/>
              <a:buNone/>
            </a:pPr>
            <a:r>
              <a:rPr lang="en">
                <a:latin typeface="Lexend"/>
                <a:ea typeface="Lexend"/>
                <a:cs typeface="Lexend"/>
                <a:sym typeface="Lexend"/>
              </a:rPr>
              <a:t>Timeline</a:t>
            </a:r>
            <a:endParaRPr>
              <a:latin typeface="Lexend"/>
              <a:ea typeface="Lexend"/>
              <a:cs typeface="Lexend"/>
              <a:sym typeface="Lexend"/>
            </a:endParaRPr>
          </a:p>
        </p:txBody>
      </p:sp>
      <p:sp>
        <p:nvSpPr>
          <p:cNvPr id="157" name="Google Shape;157;p26"/>
          <p:cNvSpPr/>
          <p:nvPr/>
        </p:nvSpPr>
        <p:spPr>
          <a:xfrm>
            <a:off x="6575204" y="2740211"/>
            <a:ext cx="776400" cy="350700"/>
          </a:xfrm>
          <a:prstGeom prst="homePlate">
            <a:avLst>
              <a:gd fmla="val 32030" name="adj"/>
            </a:avLst>
          </a:prstGeom>
          <a:solidFill>
            <a:srgbClr val="51127C"/>
          </a:solidFill>
          <a:ln>
            <a:noFill/>
          </a:ln>
          <a:effectLst>
            <a:outerShdw blurRad="28575" rotWithShape="0" algn="bl" dist="9525">
              <a:srgbClr val="000000">
                <a:alpha val="20000"/>
              </a:srgbClr>
            </a:outerShdw>
          </a:effectLst>
        </p:spPr>
        <p:txBody>
          <a:bodyPr anchorCtr="0" anchor="ctr" bIns="0" lIns="27430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 sz="1000" u="none" cap="none" strike="noStrike">
                <a:solidFill>
                  <a:schemeClr val="lt1"/>
                </a:solidFill>
                <a:latin typeface="Work Sans"/>
                <a:ea typeface="Work Sans"/>
                <a:cs typeface="Work Sans"/>
                <a:sym typeface="Work Sans"/>
              </a:rPr>
              <a:t>DEC</a:t>
            </a:r>
            <a:endParaRPr b="1" i="0" sz="1000" u="none" cap="none" strike="noStrike">
              <a:solidFill>
                <a:schemeClr val="lt1"/>
              </a:solidFill>
              <a:latin typeface="Work Sans"/>
              <a:ea typeface="Work Sans"/>
              <a:cs typeface="Work Sans"/>
              <a:sym typeface="Work Sans"/>
            </a:endParaRPr>
          </a:p>
        </p:txBody>
      </p:sp>
      <p:sp>
        <p:nvSpPr>
          <p:cNvPr id="158" name="Google Shape;158;p26"/>
          <p:cNvSpPr/>
          <p:nvPr/>
        </p:nvSpPr>
        <p:spPr>
          <a:xfrm>
            <a:off x="5952448" y="2740211"/>
            <a:ext cx="776400" cy="350700"/>
          </a:xfrm>
          <a:prstGeom prst="homePlate">
            <a:avLst>
              <a:gd fmla="val 32030" name="adj"/>
            </a:avLst>
          </a:prstGeom>
          <a:solidFill>
            <a:srgbClr val="51127C"/>
          </a:solidFill>
          <a:ln>
            <a:noFill/>
          </a:ln>
          <a:effectLst>
            <a:outerShdw blurRad="28575" rotWithShape="0" algn="bl" dist="9525">
              <a:srgbClr val="000000">
                <a:alpha val="20000"/>
              </a:srgbClr>
            </a:outerShdw>
          </a:effectLst>
        </p:spPr>
        <p:txBody>
          <a:bodyPr anchorCtr="0" anchor="ctr" bIns="0" lIns="27430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 sz="1000" u="none" cap="none" strike="noStrike">
                <a:solidFill>
                  <a:schemeClr val="lt1"/>
                </a:solidFill>
                <a:latin typeface="Work Sans"/>
                <a:ea typeface="Work Sans"/>
                <a:cs typeface="Work Sans"/>
                <a:sym typeface="Work Sans"/>
              </a:rPr>
              <a:t>NOV</a:t>
            </a:r>
            <a:endParaRPr b="1" i="0" sz="1000" u="none" cap="none" strike="noStrike">
              <a:solidFill>
                <a:schemeClr val="lt1"/>
              </a:solidFill>
              <a:latin typeface="Work Sans"/>
              <a:ea typeface="Work Sans"/>
              <a:cs typeface="Work Sans"/>
              <a:sym typeface="Work Sans"/>
            </a:endParaRPr>
          </a:p>
        </p:txBody>
      </p:sp>
      <p:sp>
        <p:nvSpPr>
          <p:cNvPr id="159" name="Google Shape;159;p26"/>
          <p:cNvSpPr/>
          <p:nvPr/>
        </p:nvSpPr>
        <p:spPr>
          <a:xfrm>
            <a:off x="5329692" y="2740211"/>
            <a:ext cx="776400" cy="350700"/>
          </a:xfrm>
          <a:prstGeom prst="homePlate">
            <a:avLst>
              <a:gd fmla="val 32030" name="adj"/>
            </a:avLst>
          </a:prstGeom>
          <a:solidFill>
            <a:srgbClr val="51127C"/>
          </a:solidFill>
          <a:ln>
            <a:noFill/>
          </a:ln>
          <a:effectLst>
            <a:outerShdw blurRad="28575" rotWithShape="0" algn="bl" dist="9525">
              <a:srgbClr val="000000">
                <a:alpha val="20000"/>
              </a:srgbClr>
            </a:outerShdw>
          </a:effectLst>
        </p:spPr>
        <p:txBody>
          <a:bodyPr anchorCtr="0" anchor="ctr" bIns="0" lIns="27430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 sz="1000" u="none" cap="none" strike="noStrike">
                <a:solidFill>
                  <a:schemeClr val="lt1"/>
                </a:solidFill>
                <a:latin typeface="Work Sans"/>
                <a:ea typeface="Work Sans"/>
                <a:cs typeface="Work Sans"/>
                <a:sym typeface="Work Sans"/>
              </a:rPr>
              <a:t>OCT</a:t>
            </a:r>
            <a:endParaRPr b="1" i="0" sz="1000" u="none" cap="none" strike="noStrike">
              <a:solidFill>
                <a:schemeClr val="lt1"/>
              </a:solidFill>
              <a:latin typeface="Work Sans"/>
              <a:ea typeface="Work Sans"/>
              <a:cs typeface="Work Sans"/>
              <a:sym typeface="Work Sans"/>
            </a:endParaRPr>
          </a:p>
        </p:txBody>
      </p:sp>
      <p:sp>
        <p:nvSpPr>
          <p:cNvPr id="160" name="Google Shape;160;p26"/>
          <p:cNvSpPr/>
          <p:nvPr/>
        </p:nvSpPr>
        <p:spPr>
          <a:xfrm>
            <a:off x="4706936" y="2740211"/>
            <a:ext cx="776400" cy="350700"/>
          </a:xfrm>
          <a:prstGeom prst="homePlate">
            <a:avLst>
              <a:gd fmla="val 32030" name="adj"/>
            </a:avLst>
          </a:prstGeom>
          <a:solidFill>
            <a:srgbClr val="B73779"/>
          </a:solidFill>
          <a:ln>
            <a:noFill/>
          </a:ln>
          <a:effectLst>
            <a:outerShdw blurRad="28575" rotWithShape="0" algn="bl" dist="9525">
              <a:srgbClr val="000000">
                <a:alpha val="20000"/>
              </a:srgbClr>
            </a:outerShdw>
          </a:effectLst>
        </p:spPr>
        <p:txBody>
          <a:bodyPr anchorCtr="0" anchor="ctr" bIns="0" lIns="27430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 sz="1000" u="none" cap="none" strike="noStrike">
                <a:solidFill>
                  <a:schemeClr val="lt1"/>
                </a:solidFill>
                <a:latin typeface="Work Sans"/>
                <a:ea typeface="Work Sans"/>
                <a:cs typeface="Work Sans"/>
                <a:sym typeface="Work Sans"/>
              </a:rPr>
              <a:t>SEP</a:t>
            </a:r>
            <a:endParaRPr b="1" i="0" sz="1000" u="none" cap="none" strike="noStrike">
              <a:solidFill>
                <a:schemeClr val="lt1"/>
              </a:solidFill>
              <a:latin typeface="Work Sans"/>
              <a:ea typeface="Work Sans"/>
              <a:cs typeface="Work Sans"/>
              <a:sym typeface="Work Sans"/>
            </a:endParaRPr>
          </a:p>
        </p:txBody>
      </p:sp>
      <p:sp>
        <p:nvSpPr>
          <p:cNvPr id="161" name="Google Shape;161;p26"/>
          <p:cNvSpPr/>
          <p:nvPr/>
        </p:nvSpPr>
        <p:spPr>
          <a:xfrm>
            <a:off x="4084180" y="2740211"/>
            <a:ext cx="776400" cy="350700"/>
          </a:xfrm>
          <a:prstGeom prst="homePlate">
            <a:avLst>
              <a:gd fmla="val 32030" name="adj"/>
            </a:avLst>
          </a:prstGeom>
          <a:solidFill>
            <a:srgbClr val="B73779"/>
          </a:solidFill>
          <a:ln>
            <a:noFill/>
          </a:ln>
          <a:effectLst>
            <a:outerShdw blurRad="28575" rotWithShape="0" algn="bl" dist="9525">
              <a:srgbClr val="000000">
                <a:alpha val="20000"/>
              </a:srgbClr>
            </a:outerShdw>
          </a:effectLst>
        </p:spPr>
        <p:txBody>
          <a:bodyPr anchorCtr="0" anchor="ctr" bIns="0" lIns="27430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 sz="1000" u="none" cap="none" strike="noStrike">
                <a:solidFill>
                  <a:schemeClr val="lt1"/>
                </a:solidFill>
                <a:latin typeface="Work Sans"/>
                <a:ea typeface="Work Sans"/>
                <a:cs typeface="Work Sans"/>
                <a:sym typeface="Work Sans"/>
              </a:rPr>
              <a:t>AUG</a:t>
            </a:r>
            <a:endParaRPr b="1" i="0" sz="1000" u="none" cap="none" strike="noStrike">
              <a:solidFill>
                <a:schemeClr val="lt1"/>
              </a:solidFill>
              <a:latin typeface="Work Sans"/>
              <a:ea typeface="Work Sans"/>
              <a:cs typeface="Work Sans"/>
              <a:sym typeface="Work Sans"/>
            </a:endParaRPr>
          </a:p>
        </p:txBody>
      </p:sp>
      <p:sp>
        <p:nvSpPr>
          <p:cNvPr id="162" name="Google Shape;162;p26"/>
          <p:cNvSpPr/>
          <p:nvPr/>
        </p:nvSpPr>
        <p:spPr>
          <a:xfrm>
            <a:off x="3461423" y="2740211"/>
            <a:ext cx="776400" cy="350700"/>
          </a:xfrm>
          <a:prstGeom prst="homePlate">
            <a:avLst>
              <a:gd fmla="val 32030" name="adj"/>
            </a:avLst>
          </a:prstGeom>
          <a:solidFill>
            <a:srgbClr val="B73779"/>
          </a:solidFill>
          <a:ln>
            <a:noFill/>
          </a:ln>
          <a:effectLst>
            <a:outerShdw blurRad="28575" rotWithShape="0" algn="bl" dist="9525">
              <a:srgbClr val="000000">
                <a:alpha val="20000"/>
              </a:srgbClr>
            </a:outerShdw>
          </a:effectLst>
        </p:spPr>
        <p:txBody>
          <a:bodyPr anchorCtr="0" anchor="ctr" bIns="0" lIns="27430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b="1" i="0" lang="en" sz="1000" u="none" cap="none" strike="noStrike">
                <a:solidFill>
                  <a:schemeClr val="lt1"/>
                </a:solidFill>
                <a:latin typeface="Work Sans"/>
                <a:ea typeface="Work Sans"/>
                <a:cs typeface="Work Sans"/>
                <a:sym typeface="Work Sans"/>
              </a:rPr>
              <a:t>JUL</a:t>
            </a:r>
            <a:endParaRPr b="1" i="0" sz="1000" u="none" cap="none" strike="noStrike">
              <a:solidFill>
                <a:schemeClr val="lt1"/>
              </a:solidFill>
              <a:latin typeface="Work Sans"/>
              <a:ea typeface="Work Sans"/>
              <a:cs typeface="Work Sans"/>
              <a:sym typeface="Work Sans"/>
            </a:endParaRPr>
          </a:p>
        </p:txBody>
      </p:sp>
      <p:sp>
        <p:nvSpPr>
          <p:cNvPr id="163" name="Google Shape;163;p26"/>
          <p:cNvSpPr/>
          <p:nvPr/>
        </p:nvSpPr>
        <p:spPr>
          <a:xfrm>
            <a:off x="2838667" y="2740211"/>
            <a:ext cx="776400" cy="350700"/>
          </a:xfrm>
          <a:prstGeom prst="homePlate">
            <a:avLst>
              <a:gd fmla="val 32030" name="adj"/>
            </a:avLst>
          </a:prstGeom>
          <a:solidFill>
            <a:srgbClr val="FC8961"/>
          </a:solidFill>
          <a:ln>
            <a:noFill/>
          </a:ln>
          <a:effectLst>
            <a:outerShdw blurRad="28575" rotWithShape="0" algn="bl" dist="9525">
              <a:srgbClr val="000000">
                <a:alpha val="20000"/>
              </a:srgbClr>
            </a:outerShdw>
          </a:effectLst>
        </p:spPr>
        <p:txBody>
          <a:bodyPr anchorCtr="0" anchor="ctr" bIns="0" lIns="27430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i="0" lang="en" sz="1000" u="none" cap="none" strike="noStrike">
                <a:solidFill>
                  <a:schemeClr val="dk1"/>
                </a:solidFill>
                <a:latin typeface="Lexend SemiBold"/>
                <a:ea typeface="Lexend SemiBold"/>
                <a:cs typeface="Lexend SemiBold"/>
                <a:sym typeface="Lexend SemiBold"/>
              </a:rPr>
              <a:t>JUN</a:t>
            </a:r>
            <a:endParaRPr i="0" sz="1000" u="none" cap="none" strike="noStrike">
              <a:solidFill>
                <a:schemeClr val="dk1"/>
              </a:solidFill>
              <a:latin typeface="Lexend SemiBold"/>
              <a:ea typeface="Lexend SemiBold"/>
              <a:cs typeface="Lexend SemiBold"/>
              <a:sym typeface="Lexend SemiBold"/>
            </a:endParaRPr>
          </a:p>
        </p:txBody>
      </p:sp>
      <p:sp>
        <p:nvSpPr>
          <p:cNvPr id="164" name="Google Shape;164;p26"/>
          <p:cNvSpPr/>
          <p:nvPr/>
        </p:nvSpPr>
        <p:spPr>
          <a:xfrm>
            <a:off x="2215911" y="2740211"/>
            <a:ext cx="776400" cy="350700"/>
          </a:xfrm>
          <a:prstGeom prst="homePlate">
            <a:avLst>
              <a:gd fmla="val 32030" name="adj"/>
            </a:avLst>
          </a:prstGeom>
          <a:solidFill>
            <a:srgbClr val="FCFDBF"/>
          </a:solidFill>
          <a:ln>
            <a:noFill/>
          </a:ln>
          <a:effectLst>
            <a:outerShdw blurRad="28575" rotWithShape="0" algn="bl" dist="9525">
              <a:srgbClr val="000000">
                <a:alpha val="20000"/>
              </a:srgbClr>
            </a:outerShdw>
          </a:effectLst>
        </p:spPr>
        <p:txBody>
          <a:bodyPr anchorCtr="0" anchor="ctr" bIns="0" lIns="27430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i="0" lang="en" sz="1000" u="none" cap="none" strike="noStrike">
                <a:solidFill>
                  <a:schemeClr val="dk1"/>
                </a:solidFill>
                <a:latin typeface="Lexend SemiBold"/>
                <a:ea typeface="Lexend SemiBold"/>
                <a:cs typeface="Lexend SemiBold"/>
                <a:sym typeface="Lexend SemiBold"/>
              </a:rPr>
              <a:t>MAY</a:t>
            </a:r>
            <a:endParaRPr i="0" sz="1000" u="none" cap="none" strike="noStrike">
              <a:solidFill>
                <a:schemeClr val="dk1"/>
              </a:solidFill>
              <a:latin typeface="Lexend SemiBold"/>
              <a:ea typeface="Lexend SemiBold"/>
              <a:cs typeface="Lexend SemiBold"/>
              <a:sym typeface="Lexend SemiBold"/>
            </a:endParaRPr>
          </a:p>
        </p:txBody>
      </p:sp>
      <p:sp>
        <p:nvSpPr>
          <p:cNvPr id="165" name="Google Shape;165;p26"/>
          <p:cNvSpPr/>
          <p:nvPr/>
        </p:nvSpPr>
        <p:spPr>
          <a:xfrm>
            <a:off x="1593155" y="2740211"/>
            <a:ext cx="776400" cy="350700"/>
          </a:xfrm>
          <a:prstGeom prst="homePlate">
            <a:avLst>
              <a:gd fmla="val 32030" name="adj"/>
            </a:avLst>
          </a:prstGeom>
          <a:solidFill>
            <a:srgbClr val="FCFDBF"/>
          </a:solidFill>
          <a:ln>
            <a:noFill/>
          </a:ln>
          <a:effectLst>
            <a:outerShdw blurRad="28575" rotWithShape="0" algn="bl" dist="9525">
              <a:srgbClr val="000000">
                <a:alpha val="20000"/>
              </a:srgbClr>
            </a:outerShdw>
          </a:effectLst>
        </p:spPr>
        <p:txBody>
          <a:bodyPr anchorCtr="0" anchor="ctr" bIns="0" lIns="274300" spcFirstLastPara="1" rIns="0" wrap="square" tIns="0">
            <a:noAutofit/>
          </a:bodyPr>
          <a:lstStyle/>
          <a:p>
            <a:pPr indent="0" lvl="0" marL="0" marR="0" rtl="0" algn="l">
              <a:lnSpc>
                <a:spcPct val="100000"/>
              </a:lnSpc>
              <a:spcBef>
                <a:spcPts val="0"/>
              </a:spcBef>
              <a:spcAft>
                <a:spcPts val="0"/>
              </a:spcAft>
              <a:buClr>
                <a:srgbClr val="000000"/>
              </a:buClr>
              <a:buSzPts val="1000"/>
              <a:buFont typeface="Arial"/>
              <a:buNone/>
            </a:pPr>
            <a:r>
              <a:rPr i="0" lang="en" sz="1000" u="none" cap="none" strike="noStrike">
                <a:solidFill>
                  <a:schemeClr val="dk1"/>
                </a:solidFill>
                <a:latin typeface="Lexend SemiBold"/>
                <a:ea typeface="Lexend SemiBold"/>
                <a:cs typeface="Lexend SemiBold"/>
                <a:sym typeface="Lexend SemiBold"/>
              </a:rPr>
              <a:t>APR</a:t>
            </a:r>
            <a:endParaRPr i="0" sz="1000" u="none" cap="none" strike="noStrike">
              <a:solidFill>
                <a:schemeClr val="dk1"/>
              </a:solidFill>
              <a:latin typeface="Lexend SemiBold"/>
              <a:ea typeface="Lexend SemiBold"/>
              <a:cs typeface="Lexend SemiBold"/>
              <a:sym typeface="Lexend SemiBold"/>
            </a:endParaRPr>
          </a:p>
        </p:txBody>
      </p:sp>
      <p:cxnSp>
        <p:nvCxnSpPr>
          <p:cNvPr id="166" name="Google Shape;166;p26"/>
          <p:cNvCxnSpPr/>
          <p:nvPr/>
        </p:nvCxnSpPr>
        <p:spPr>
          <a:xfrm rot="10800000">
            <a:off x="2369577" y="2317818"/>
            <a:ext cx="0" cy="444300"/>
          </a:xfrm>
          <a:prstGeom prst="straightConnector1">
            <a:avLst/>
          </a:prstGeom>
          <a:noFill/>
          <a:ln cap="flat" cmpd="sng" w="9525">
            <a:solidFill>
              <a:schemeClr val="accent4"/>
            </a:solidFill>
            <a:prstDash val="solid"/>
            <a:round/>
            <a:headEnd len="med" w="med" type="oval"/>
            <a:tailEnd len="med" w="med" type="oval"/>
          </a:ln>
        </p:spPr>
      </p:cxnSp>
      <p:sp>
        <p:nvSpPr>
          <p:cNvPr id="167" name="Google Shape;167;p26"/>
          <p:cNvSpPr txBox="1"/>
          <p:nvPr/>
        </p:nvSpPr>
        <p:spPr>
          <a:xfrm>
            <a:off x="1737493" y="1791825"/>
            <a:ext cx="1178700" cy="475500"/>
          </a:xfrm>
          <a:prstGeom prst="rect">
            <a:avLst/>
          </a:prstGeom>
          <a:noFill/>
          <a:ln>
            <a:noFill/>
          </a:ln>
        </p:spPr>
        <p:txBody>
          <a:bodyPr anchorCtr="0" anchor="b" bIns="0" lIns="0" spcFirstLastPara="1" rIns="0" wrap="square" tIns="0">
            <a:noAutofit/>
          </a:bodyPr>
          <a:lstStyle/>
          <a:p>
            <a:pPr indent="0" lvl="0" marL="0" rtl="0" algn="ctr">
              <a:spcBef>
                <a:spcPts val="0"/>
              </a:spcBef>
              <a:spcAft>
                <a:spcPts val="0"/>
              </a:spcAft>
              <a:buClr>
                <a:schemeClr val="dk1"/>
              </a:buClr>
              <a:buSzPts val="900"/>
              <a:buFont typeface="Arial"/>
              <a:buNone/>
            </a:pPr>
            <a:r>
              <a:rPr lang="en" sz="900">
                <a:solidFill>
                  <a:schemeClr val="dk1"/>
                </a:solidFill>
                <a:latin typeface="Lexend Medium"/>
                <a:ea typeface="Lexend Medium"/>
                <a:cs typeface="Lexend Medium"/>
                <a:sym typeface="Lexend Medium"/>
              </a:rPr>
              <a:t>Draft ideas for entry points for each of the modules</a:t>
            </a:r>
            <a:endParaRPr i="0" sz="900" u="none" cap="none" strike="noStrike">
              <a:solidFill>
                <a:schemeClr val="dk1"/>
              </a:solidFill>
              <a:latin typeface="Lexend Medium"/>
              <a:ea typeface="Lexend Medium"/>
              <a:cs typeface="Lexend Medium"/>
              <a:sym typeface="Lexend Medium"/>
            </a:endParaRPr>
          </a:p>
        </p:txBody>
      </p:sp>
      <p:cxnSp>
        <p:nvCxnSpPr>
          <p:cNvPr id="168" name="Google Shape;168;p26"/>
          <p:cNvCxnSpPr/>
          <p:nvPr/>
        </p:nvCxnSpPr>
        <p:spPr>
          <a:xfrm rot="10800000">
            <a:off x="3742420" y="2317818"/>
            <a:ext cx="0" cy="444300"/>
          </a:xfrm>
          <a:prstGeom prst="straightConnector1">
            <a:avLst/>
          </a:prstGeom>
          <a:noFill/>
          <a:ln cap="flat" cmpd="sng" w="9525">
            <a:solidFill>
              <a:schemeClr val="accent4"/>
            </a:solidFill>
            <a:prstDash val="solid"/>
            <a:round/>
            <a:headEnd len="med" w="med" type="oval"/>
            <a:tailEnd len="med" w="med" type="oval"/>
          </a:ln>
        </p:spPr>
      </p:cxnSp>
      <p:sp>
        <p:nvSpPr>
          <p:cNvPr id="169" name="Google Shape;169;p26"/>
          <p:cNvSpPr txBox="1"/>
          <p:nvPr/>
        </p:nvSpPr>
        <p:spPr>
          <a:xfrm>
            <a:off x="3153083" y="1791825"/>
            <a:ext cx="1178700" cy="475500"/>
          </a:xfrm>
          <a:prstGeom prst="rect">
            <a:avLst/>
          </a:prstGeom>
          <a:noFill/>
          <a:ln>
            <a:noFill/>
          </a:ln>
        </p:spPr>
        <p:txBody>
          <a:bodyPr anchorCtr="0" anchor="b" bIns="0" lIns="0" spcFirstLastPara="1" rIns="0" wrap="square" tIns="0">
            <a:noAutofit/>
          </a:bodyPr>
          <a:lstStyle/>
          <a:p>
            <a:pPr indent="0" lvl="0" marL="0" rtl="0" algn="ctr">
              <a:spcBef>
                <a:spcPts val="0"/>
              </a:spcBef>
              <a:spcAft>
                <a:spcPts val="0"/>
              </a:spcAft>
              <a:buClr>
                <a:schemeClr val="dk1"/>
              </a:buClr>
              <a:buSzPts val="900"/>
              <a:buFont typeface="Arial"/>
              <a:buNone/>
            </a:pPr>
            <a:r>
              <a:rPr lang="en" sz="900">
                <a:solidFill>
                  <a:schemeClr val="dk1"/>
                </a:solidFill>
                <a:latin typeface="Lexend Medium"/>
                <a:ea typeface="Lexend Medium"/>
                <a:cs typeface="Lexend Medium"/>
                <a:sym typeface="Lexend Medium"/>
              </a:rPr>
              <a:t>Adapt content and revise where it could be applicable (assignments vs material)</a:t>
            </a:r>
            <a:endParaRPr i="0" sz="900" u="none" cap="none" strike="noStrike">
              <a:solidFill>
                <a:schemeClr val="dk1"/>
              </a:solidFill>
              <a:latin typeface="Lexend Medium"/>
              <a:ea typeface="Lexend Medium"/>
              <a:cs typeface="Lexend Medium"/>
              <a:sym typeface="Lexend Medium"/>
            </a:endParaRPr>
          </a:p>
        </p:txBody>
      </p:sp>
      <p:cxnSp>
        <p:nvCxnSpPr>
          <p:cNvPr id="170" name="Google Shape;170;p26"/>
          <p:cNvCxnSpPr/>
          <p:nvPr/>
        </p:nvCxnSpPr>
        <p:spPr>
          <a:xfrm rot="10800000">
            <a:off x="4988939" y="2317818"/>
            <a:ext cx="0" cy="444300"/>
          </a:xfrm>
          <a:prstGeom prst="straightConnector1">
            <a:avLst/>
          </a:prstGeom>
          <a:noFill/>
          <a:ln cap="flat" cmpd="sng" w="9525">
            <a:solidFill>
              <a:schemeClr val="accent4"/>
            </a:solidFill>
            <a:prstDash val="solid"/>
            <a:round/>
            <a:headEnd len="med" w="med" type="oval"/>
            <a:tailEnd len="med" w="med" type="oval"/>
          </a:ln>
        </p:spPr>
      </p:cxnSp>
      <p:sp>
        <p:nvSpPr>
          <p:cNvPr id="171" name="Google Shape;171;p26"/>
          <p:cNvSpPr txBox="1"/>
          <p:nvPr/>
        </p:nvSpPr>
        <p:spPr>
          <a:xfrm>
            <a:off x="5464573" y="1726725"/>
            <a:ext cx="1178700" cy="475500"/>
          </a:xfrm>
          <a:prstGeom prst="rect">
            <a:avLst/>
          </a:prstGeom>
          <a:noFill/>
          <a:ln>
            <a:noFill/>
          </a:ln>
        </p:spPr>
        <p:txBody>
          <a:bodyPr anchorCtr="0" anchor="b" bIns="0" lIns="0" spcFirstLastPara="1" rIns="0" wrap="square" tIns="0">
            <a:noAutofit/>
          </a:bodyPr>
          <a:lstStyle/>
          <a:p>
            <a:pPr indent="0" lvl="0" marL="0" rtl="0" algn="ctr">
              <a:spcBef>
                <a:spcPts val="0"/>
              </a:spcBef>
              <a:spcAft>
                <a:spcPts val="0"/>
              </a:spcAft>
              <a:buClr>
                <a:schemeClr val="dk1"/>
              </a:buClr>
              <a:buSzPts val="900"/>
              <a:buFont typeface="Arial"/>
              <a:buNone/>
            </a:pPr>
            <a:r>
              <a:rPr lang="en" sz="900">
                <a:solidFill>
                  <a:schemeClr val="dk1"/>
                </a:solidFill>
                <a:latin typeface="Lexend Medium"/>
                <a:ea typeface="Lexend Medium"/>
                <a:cs typeface="Lexend Medium"/>
                <a:sym typeface="Lexend Medium"/>
              </a:rPr>
              <a:t>Test run of the course and obtain feedback</a:t>
            </a:r>
            <a:endParaRPr i="0" sz="900" u="none" cap="none" strike="noStrike">
              <a:solidFill>
                <a:schemeClr val="dk1"/>
              </a:solidFill>
              <a:latin typeface="Lexend Medium"/>
              <a:ea typeface="Lexend Medium"/>
              <a:cs typeface="Lexend Medium"/>
              <a:sym typeface="Lexend Medium"/>
            </a:endParaRPr>
          </a:p>
        </p:txBody>
      </p:sp>
      <p:cxnSp>
        <p:nvCxnSpPr>
          <p:cNvPr id="172" name="Google Shape;172;p26"/>
          <p:cNvCxnSpPr/>
          <p:nvPr/>
        </p:nvCxnSpPr>
        <p:spPr>
          <a:xfrm rot="10800000">
            <a:off x="6963407" y="2317818"/>
            <a:ext cx="0" cy="444300"/>
          </a:xfrm>
          <a:prstGeom prst="straightConnector1">
            <a:avLst/>
          </a:prstGeom>
          <a:noFill/>
          <a:ln cap="flat" cmpd="sng" w="9525">
            <a:solidFill>
              <a:schemeClr val="accent4"/>
            </a:solidFill>
            <a:prstDash val="solid"/>
            <a:round/>
            <a:headEnd len="med" w="med" type="oval"/>
            <a:tailEnd len="med" w="med" type="oval"/>
          </a:ln>
        </p:spPr>
      </p:cxnSp>
      <p:cxnSp>
        <p:nvCxnSpPr>
          <p:cNvPr id="173" name="Google Shape;173;p26"/>
          <p:cNvCxnSpPr/>
          <p:nvPr/>
        </p:nvCxnSpPr>
        <p:spPr>
          <a:xfrm rot="10800000">
            <a:off x="3128734" y="3069166"/>
            <a:ext cx="0" cy="444300"/>
          </a:xfrm>
          <a:prstGeom prst="straightConnector1">
            <a:avLst/>
          </a:prstGeom>
          <a:noFill/>
          <a:ln cap="flat" cmpd="sng" w="9525">
            <a:solidFill>
              <a:schemeClr val="accent4"/>
            </a:solidFill>
            <a:prstDash val="solid"/>
            <a:round/>
            <a:headEnd len="med" w="med" type="oval"/>
            <a:tailEnd len="med" w="med" type="oval"/>
          </a:ln>
        </p:spPr>
      </p:cxnSp>
      <p:sp>
        <p:nvSpPr>
          <p:cNvPr id="174" name="Google Shape;174;p26"/>
          <p:cNvSpPr txBox="1"/>
          <p:nvPr/>
        </p:nvSpPr>
        <p:spPr>
          <a:xfrm>
            <a:off x="2593525" y="3535375"/>
            <a:ext cx="1070400" cy="4755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rgbClr val="000000"/>
              </a:buClr>
              <a:buSzPts val="900"/>
              <a:buFont typeface="Arial"/>
              <a:buNone/>
            </a:pPr>
            <a:r>
              <a:rPr lang="en" sz="900">
                <a:solidFill>
                  <a:schemeClr val="dk1"/>
                </a:solidFill>
                <a:latin typeface="Lexend Medium"/>
                <a:ea typeface="Lexend Medium"/>
                <a:cs typeface="Lexend Medium"/>
                <a:sym typeface="Lexend Medium"/>
              </a:rPr>
              <a:t>Test ideas out with a group of people</a:t>
            </a:r>
            <a:endParaRPr sz="900">
              <a:solidFill>
                <a:schemeClr val="dk1"/>
              </a:solidFill>
              <a:latin typeface="Lexend Medium"/>
              <a:ea typeface="Lexend Medium"/>
              <a:cs typeface="Lexend Medium"/>
              <a:sym typeface="Lexend Medium"/>
            </a:endParaRPr>
          </a:p>
          <a:p>
            <a:pPr indent="0" lvl="0" marL="0" marR="0" rtl="0" algn="l">
              <a:lnSpc>
                <a:spcPct val="100000"/>
              </a:lnSpc>
              <a:spcBef>
                <a:spcPts val="0"/>
              </a:spcBef>
              <a:spcAft>
                <a:spcPts val="0"/>
              </a:spcAft>
              <a:buClr>
                <a:srgbClr val="000000"/>
              </a:buClr>
              <a:buSzPts val="900"/>
              <a:buFont typeface="Arial"/>
              <a:buNone/>
            </a:pPr>
            <a:r>
              <a:t/>
            </a:r>
            <a:endParaRPr sz="900">
              <a:solidFill>
                <a:schemeClr val="dk2"/>
              </a:solidFill>
              <a:latin typeface="Work Sans"/>
              <a:ea typeface="Work Sans"/>
              <a:cs typeface="Work Sans"/>
              <a:sym typeface="Work Sans"/>
            </a:endParaRPr>
          </a:p>
        </p:txBody>
      </p:sp>
      <p:cxnSp>
        <p:nvCxnSpPr>
          <p:cNvPr id="175" name="Google Shape;175;p26"/>
          <p:cNvCxnSpPr/>
          <p:nvPr/>
        </p:nvCxnSpPr>
        <p:spPr>
          <a:xfrm rot="10800000">
            <a:off x="4375252" y="3069166"/>
            <a:ext cx="0" cy="444300"/>
          </a:xfrm>
          <a:prstGeom prst="straightConnector1">
            <a:avLst/>
          </a:prstGeom>
          <a:noFill/>
          <a:ln cap="flat" cmpd="sng" w="9525">
            <a:solidFill>
              <a:schemeClr val="accent4"/>
            </a:solidFill>
            <a:prstDash val="solid"/>
            <a:round/>
            <a:headEnd len="med" w="med" type="oval"/>
            <a:tailEnd len="med" w="med" type="oval"/>
          </a:ln>
        </p:spPr>
      </p:cxnSp>
      <p:sp>
        <p:nvSpPr>
          <p:cNvPr id="176" name="Google Shape;176;p26"/>
          <p:cNvSpPr txBox="1"/>
          <p:nvPr/>
        </p:nvSpPr>
        <p:spPr>
          <a:xfrm>
            <a:off x="3819633" y="3535373"/>
            <a:ext cx="1178700" cy="4755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chemeClr val="dk1"/>
              </a:buClr>
              <a:buSzPts val="900"/>
              <a:buFont typeface="Arial"/>
              <a:buNone/>
            </a:pPr>
            <a:r>
              <a:rPr lang="en" sz="900">
                <a:solidFill>
                  <a:schemeClr val="dk1"/>
                </a:solidFill>
                <a:latin typeface="Lexend Medium"/>
                <a:ea typeface="Lexend Medium"/>
                <a:cs typeface="Lexend Medium"/>
                <a:sym typeface="Lexend Medium"/>
              </a:rPr>
              <a:t>Design the delivery of course material in colorblind friendly palettes</a:t>
            </a:r>
            <a:endParaRPr sz="900">
              <a:solidFill>
                <a:schemeClr val="dk1"/>
              </a:solidFill>
              <a:latin typeface="Lexend Medium"/>
              <a:ea typeface="Lexend Medium"/>
              <a:cs typeface="Lexend Medium"/>
              <a:sym typeface="Lexend Medium"/>
            </a:endParaRPr>
          </a:p>
          <a:p>
            <a:pPr indent="0" lvl="0" marL="0" marR="0" rtl="0" algn="l">
              <a:lnSpc>
                <a:spcPct val="100000"/>
              </a:lnSpc>
              <a:spcBef>
                <a:spcPts val="0"/>
              </a:spcBef>
              <a:spcAft>
                <a:spcPts val="0"/>
              </a:spcAft>
              <a:buClr>
                <a:srgbClr val="000000"/>
              </a:buClr>
              <a:buSzPts val="900"/>
              <a:buFont typeface="Arial"/>
              <a:buNone/>
            </a:pPr>
            <a:r>
              <a:t/>
            </a:r>
            <a:endParaRPr sz="900">
              <a:solidFill>
                <a:schemeClr val="dk2"/>
              </a:solidFill>
              <a:latin typeface="Work Sans"/>
              <a:ea typeface="Work Sans"/>
              <a:cs typeface="Work Sans"/>
              <a:sym typeface="Work Sans"/>
            </a:endParaRPr>
          </a:p>
        </p:txBody>
      </p:sp>
      <p:cxnSp>
        <p:nvCxnSpPr>
          <p:cNvPr id="177" name="Google Shape;177;p26"/>
          <p:cNvCxnSpPr/>
          <p:nvPr/>
        </p:nvCxnSpPr>
        <p:spPr>
          <a:xfrm flipH="1">
            <a:off x="4988950" y="2340850"/>
            <a:ext cx="1996500" cy="5100"/>
          </a:xfrm>
          <a:prstGeom prst="straightConnector1">
            <a:avLst/>
          </a:prstGeom>
          <a:noFill/>
          <a:ln cap="flat" cmpd="sng" w="9525">
            <a:solidFill>
              <a:schemeClr val="accent4"/>
            </a:solidFill>
            <a:prstDash val="solid"/>
            <a:round/>
            <a:headEnd len="med" w="med" type="none"/>
            <a:tailEnd len="med" w="med" type="none"/>
          </a:ln>
        </p:spPr>
      </p:cxnSp>
      <p:cxnSp>
        <p:nvCxnSpPr>
          <p:cNvPr id="178" name="Google Shape;178;p26"/>
          <p:cNvCxnSpPr/>
          <p:nvPr/>
        </p:nvCxnSpPr>
        <p:spPr>
          <a:xfrm rot="10800000">
            <a:off x="6715889" y="3069166"/>
            <a:ext cx="0" cy="444300"/>
          </a:xfrm>
          <a:prstGeom prst="straightConnector1">
            <a:avLst/>
          </a:prstGeom>
          <a:noFill/>
          <a:ln cap="flat" cmpd="sng" w="9525">
            <a:solidFill>
              <a:schemeClr val="accent4"/>
            </a:solidFill>
            <a:prstDash val="solid"/>
            <a:round/>
            <a:headEnd len="med" w="med" type="oval"/>
            <a:tailEnd len="med" w="med" type="oval"/>
          </a:ln>
        </p:spPr>
      </p:cxnSp>
      <p:sp>
        <p:nvSpPr>
          <p:cNvPr id="179" name="Google Shape;179;p26"/>
          <p:cNvSpPr txBox="1"/>
          <p:nvPr/>
        </p:nvSpPr>
        <p:spPr>
          <a:xfrm>
            <a:off x="6227788" y="3535373"/>
            <a:ext cx="976200" cy="475500"/>
          </a:xfrm>
          <a:prstGeom prst="rect">
            <a:avLst/>
          </a:prstGeom>
          <a:noFill/>
          <a:ln>
            <a:noFill/>
          </a:ln>
        </p:spPr>
        <p:txBody>
          <a:bodyPr anchorCtr="0" anchor="t" bIns="0" lIns="0" spcFirstLastPara="1" rIns="0" wrap="square" tIns="0">
            <a:noAutofit/>
          </a:bodyPr>
          <a:lstStyle/>
          <a:p>
            <a:pPr indent="0" lvl="0" marL="0" rtl="0" algn="ctr">
              <a:spcBef>
                <a:spcPts val="0"/>
              </a:spcBef>
              <a:spcAft>
                <a:spcPts val="0"/>
              </a:spcAft>
              <a:buClr>
                <a:schemeClr val="dk1"/>
              </a:buClr>
              <a:buSzPts val="900"/>
              <a:buFont typeface="Arial"/>
              <a:buNone/>
            </a:pPr>
            <a:r>
              <a:rPr lang="en" sz="900">
                <a:solidFill>
                  <a:schemeClr val="dk1"/>
                </a:solidFill>
                <a:latin typeface="Lexend Medium"/>
                <a:ea typeface="Lexend Medium"/>
                <a:cs typeface="Lexend Medium"/>
                <a:sym typeface="Lexend Medium"/>
              </a:rPr>
              <a:t>Implement feedback for current and next iteration of the course</a:t>
            </a:r>
            <a:endParaRPr i="0" sz="900" u="none" cap="none" strike="noStrike">
              <a:solidFill>
                <a:schemeClr val="dk1"/>
              </a:solidFill>
              <a:latin typeface="Lexend Medium"/>
              <a:ea typeface="Lexend Medium"/>
              <a:cs typeface="Lexend Medium"/>
              <a:sym typeface="Lexend Medium"/>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3" name="Shape 183"/>
        <p:cNvGrpSpPr/>
        <p:nvPr/>
      </p:nvGrpSpPr>
      <p:grpSpPr>
        <a:xfrm>
          <a:off x="0" y="0"/>
          <a:ext cx="0" cy="0"/>
          <a:chOff x="0" y="0"/>
          <a:chExt cx="0" cy="0"/>
        </a:xfrm>
      </p:grpSpPr>
      <p:sp>
        <p:nvSpPr>
          <p:cNvPr id="184" name="Google Shape;184;g26e92b4b172_0_13"/>
          <p:cNvSpPr txBox="1"/>
          <p:nvPr>
            <p:ph type="title"/>
          </p:nvPr>
        </p:nvSpPr>
        <p:spPr>
          <a:xfrm>
            <a:off x="2925475" y="711725"/>
            <a:ext cx="5092200" cy="7575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000"/>
              <a:buNone/>
            </a:pPr>
            <a:r>
              <a:rPr lang="en"/>
              <a:t>Thank you!</a:t>
            </a:r>
            <a:endParaRPr/>
          </a:p>
        </p:txBody>
      </p:sp>
      <p:pic>
        <p:nvPicPr>
          <p:cNvPr id="185" name="Google Shape;185;g26e92b4b172_0_13"/>
          <p:cNvPicPr preferRelativeResize="0"/>
          <p:nvPr/>
        </p:nvPicPr>
        <p:blipFill>
          <a:blip r:embed="rId3">
            <a:alphaModFix/>
          </a:blip>
          <a:stretch>
            <a:fillRect/>
          </a:stretch>
        </p:blipFill>
        <p:spPr>
          <a:xfrm>
            <a:off x="1418313" y="1683750"/>
            <a:ext cx="6440673" cy="26309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2"/>
          <p:cNvSpPr txBox="1"/>
          <p:nvPr>
            <p:ph type="title"/>
          </p:nvPr>
        </p:nvSpPr>
        <p:spPr>
          <a:xfrm>
            <a:off x="688275" y="2101725"/>
            <a:ext cx="4240500" cy="13602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000"/>
              <a:buNone/>
            </a:pPr>
            <a:r>
              <a:rPr lang="en">
                <a:latin typeface="Lexend"/>
                <a:ea typeface="Lexend"/>
                <a:cs typeface="Lexend"/>
                <a:sym typeface="Lexend"/>
              </a:rPr>
              <a:t>Ginsberg &amp; Wlodkowski's </a:t>
            </a:r>
            <a:endParaRPr>
              <a:latin typeface="Lexend"/>
              <a:ea typeface="Lexend"/>
              <a:cs typeface="Lexend"/>
              <a:sym typeface="Lexend"/>
            </a:endParaRPr>
          </a:p>
          <a:p>
            <a:pPr indent="0" lvl="0" marL="0" rtl="0" algn="l">
              <a:lnSpc>
                <a:spcPct val="100000"/>
              </a:lnSpc>
              <a:spcBef>
                <a:spcPts val="0"/>
              </a:spcBef>
              <a:spcAft>
                <a:spcPts val="0"/>
              </a:spcAft>
              <a:buClr>
                <a:srgbClr val="000000"/>
              </a:buClr>
              <a:buSzPts val="4000"/>
              <a:buFont typeface="Arial"/>
              <a:buNone/>
            </a:pPr>
            <a:r>
              <a:rPr lang="en">
                <a:latin typeface="Lexend"/>
                <a:ea typeface="Lexend"/>
                <a:cs typeface="Lexend"/>
                <a:sym typeface="Lexend"/>
              </a:rPr>
              <a:t>5 Entry Points*</a:t>
            </a:r>
            <a:endParaRPr>
              <a:latin typeface="Lexend"/>
              <a:ea typeface="Lexend"/>
              <a:cs typeface="Lexend"/>
              <a:sym typeface="Lexend"/>
            </a:endParaRPr>
          </a:p>
        </p:txBody>
      </p:sp>
      <p:sp>
        <p:nvSpPr>
          <p:cNvPr id="66" name="Google Shape;66;p2"/>
          <p:cNvSpPr txBox="1"/>
          <p:nvPr>
            <p:ph idx="2" type="body"/>
          </p:nvPr>
        </p:nvSpPr>
        <p:spPr>
          <a:xfrm>
            <a:off x="5030450" y="537375"/>
            <a:ext cx="3436800" cy="3855900"/>
          </a:xfrm>
          <a:prstGeom prst="rect">
            <a:avLst/>
          </a:prstGeom>
          <a:noFill/>
          <a:ln>
            <a:noFill/>
          </a:ln>
        </p:spPr>
        <p:txBody>
          <a:bodyPr anchorCtr="0" anchor="t" bIns="91425" lIns="91425" spcFirstLastPara="1" rIns="91425" wrap="square" tIns="91425">
            <a:noAutofit/>
          </a:bodyPr>
          <a:lstStyle/>
          <a:p>
            <a:pPr indent="0" lvl="0" marL="0" rtl="0" algn="l">
              <a:spcBef>
                <a:spcPts val="600"/>
              </a:spcBef>
              <a:spcAft>
                <a:spcPts val="0"/>
              </a:spcAft>
              <a:buSzPts val="1100"/>
              <a:buNone/>
            </a:pPr>
            <a:r>
              <a:rPr b="1" lang="en" sz="1200">
                <a:latin typeface="Lexend"/>
                <a:ea typeface="Lexend"/>
                <a:cs typeface="Lexend"/>
                <a:sym typeface="Lexend"/>
              </a:rPr>
              <a:t>1. Narrational Entry Point: </a:t>
            </a:r>
            <a:r>
              <a:rPr lang="en" sz="1200">
                <a:latin typeface="Lexend"/>
                <a:ea typeface="Lexend"/>
                <a:cs typeface="Lexend"/>
                <a:sym typeface="Lexend"/>
              </a:rPr>
              <a:t>present a story or narrative account about the concept in question. </a:t>
            </a:r>
            <a:endParaRPr sz="1200">
              <a:latin typeface="Lexend"/>
              <a:ea typeface="Lexend"/>
              <a:cs typeface="Lexend"/>
              <a:sym typeface="Lexend"/>
            </a:endParaRPr>
          </a:p>
          <a:p>
            <a:pPr indent="0" lvl="0" marL="0" rtl="0" algn="l">
              <a:spcBef>
                <a:spcPts val="600"/>
              </a:spcBef>
              <a:spcAft>
                <a:spcPts val="0"/>
              </a:spcAft>
              <a:buSzPts val="1100"/>
              <a:buNone/>
            </a:pPr>
            <a:r>
              <a:t/>
            </a:r>
            <a:endParaRPr sz="1200">
              <a:latin typeface="Lexend SemiBold"/>
              <a:ea typeface="Lexend SemiBold"/>
              <a:cs typeface="Lexend SemiBold"/>
              <a:sym typeface="Lexend SemiBold"/>
            </a:endParaRPr>
          </a:p>
          <a:p>
            <a:pPr indent="0" lvl="0" marL="0" rtl="0" algn="l">
              <a:lnSpc>
                <a:spcPct val="115000"/>
              </a:lnSpc>
              <a:spcBef>
                <a:spcPts val="0"/>
              </a:spcBef>
              <a:spcAft>
                <a:spcPts val="0"/>
              </a:spcAft>
              <a:buSzPts val="1100"/>
              <a:buNone/>
            </a:pPr>
            <a:r>
              <a:rPr b="1" lang="en" sz="1200">
                <a:latin typeface="Lexend"/>
                <a:ea typeface="Lexend"/>
                <a:cs typeface="Lexend"/>
                <a:sym typeface="Lexend"/>
              </a:rPr>
              <a:t>2. Logical-Quantitative Entry Point:</a:t>
            </a:r>
            <a:r>
              <a:rPr lang="en" sz="1200">
                <a:latin typeface="Lexend SemiBold"/>
                <a:ea typeface="Lexend SemiBold"/>
                <a:cs typeface="Lexend SemiBold"/>
                <a:sym typeface="Lexend SemiBold"/>
              </a:rPr>
              <a:t> </a:t>
            </a:r>
            <a:r>
              <a:rPr lang="en" sz="1200">
                <a:latin typeface="Lexend"/>
                <a:ea typeface="Lexend"/>
                <a:cs typeface="Lexend"/>
                <a:sym typeface="Lexend"/>
              </a:rPr>
              <a:t>approaches the concept by invoking numerical considerations or deductive/inductive reasoning processes.</a:t>
            </a:r>
            <a:endParaRPr sz="1200">
              <a:latin typeface="Lexend"/>
              <a:ea typeface="Lexend"/>
              <a:cs typeface="Lexend"/>
              <a:sym typeface="Lexend"/>
            </a:endParaRPr>
          </a:p>
          <a:p>
            <a:pPr indent="0" lvl="0" marL="0" rtl="0" algn="l">
              <a:lnSpc>
                <a:spcPct val="115000"/>
              </a:lnSpc>
              <a:spcBef>
                <a:spcPts val="0"/>
              </a:spcBef>
              <a:spcAft>
                <a:spcPts val="0"/>
              </a:spcAft>
              <a:buSzPts val="1100"/>
              <a:buNone/>
            </a:pPr>
            <a:r>
              <a:t/>
            </a:r>
            <a:endParaRPr sz="1200">
              <a:latin typeface="Lexend SemiBold"/>
              <a:ea typeface="Lexend SemiBold"/>
              <a:cs typeface="Lexend SemiBold"/>
              <a:sym typeface="Lexend SemiBold"/>
            </a:endParaRPr>
          </a:p>
          <a:p>
            <a:pPr indent="0" lvl="0" marL="0" rtl="0" algn="l">
              <a:lnSpc>
                <a:spcPct val="115000"/>
              </a:lnSpc>
              <a:spcBef>
                <a:spcPts val="0"/>
              </a:spcBef>
              <a:spcAft>
                <a:spcPts val="0"/>
              </a:spcAft>
              <a:buSzPts val="1100"/>
              <a:buNone/>
            </a:pPr>
            <a:r>
              <a:rPr b="1" lang="en" sz="1200">
                <a:latin typeface="Lexend"/>
                <a:ea typeface="Lexend"/>
                <a:cs typeface="Lexend"/>
                <a:sym typeface="Lexend"/>
              </a:rPr>
              <a:t>3. Foundational Entry Point:</a:t>
            </a:r>
            <a:r>
              <a:rPr lang="en" sz="1200">
                <a:latin typeface="Lexend SemiBold"/>
                <a:ea typeface="Lexend SemiBold"/>
                <a:cs typeface="Lexend SemiBold"/>
                <a:sym typeface="Lexend SemiBold"/>
              </a:rPr>
              <a:t> </a:t>
            </a:r>
            <a:r>
              <a:rPr lang="en" sz="1200">
                <a:latin typeface="Lexend"/>
                <a:ea typeface="Lexend"/>
                <a:cs typeface="Lexend"/>
                <a:sym typeface="Lexend"/>
              </a:rPr>
              <a:t>explores the philosophical facets of a concept. </a:t>
            </a:r>
            <a:endParaRPr sz="1200">
              <a:latin typeface="Lexend"/>
              <a:ea typeface="Lexend"/>
              <a:cs typeface="Lexend"/>
              <a:sym typeface="Lexend"/>
            </a:endParaRPr>
          </a:p>
          <a:p>
            <a:pPr indent="0" lvl="0" marL="0" rtl="0" algn="l">
              <a:lnSpc>
                <a:spcPct val="115000"/>
              </a:lnSpc>
              <a:spcBef>
                <a:spcPts val="0"/>
              </a:spcBef>
              <a:spcAft>
                <a:spcPts val="0"/>
              </a:spcAft>
              <a:buSzPts val="1100"/>
              <a:buNone/>
            </a:pPr>
            <a:r>
              <a:t/>
            </a:r>
            <a:endParaRPr sz="1200">
              <a:latin typeface="Lexend SemiBold"/>
              <a:ea typeface="Lexend SemiBold"/>
              <a:cs typeface="Lexend SemiBold"/>
              <a:sym typeface="Lexend SemiBold"/>
            </a:endParaRPr>
          </a:p>
          <a:p>
            <a:pPr indent="0" lvl="0" marL="0" rtl="0" algn="l">
              <a:lnSpc>
                <a:spcPct val="115000"/>
              </a:lnSpc>
              <a:spcBef>
                <a:spcPts val="0"/>
              </a:spcBef>
              <a:spcAft>
                <a:spcPts val="0"/>
              </a:spcAft>
              <a:buSzPts val="1100"/>
              <a:buNone/>
            </a:pPr>
            <a:r>
              <a:rPr b="1" lang="en" sz="1200">
                <a:latin typeface="Lexend"/>
                <a:ea typeface="Lexend"/>
                <a:cs typeface="Lexend"/>
                <a:sym typeface="Lexend"/>
              </a:rPr>
              <a:t>4. Aesthetic Entry Point:</a:t>
            </a:r>
            <a:r>
              <a:rPr lang="en" sz="1200">
                <a:latin typeface="Lexend SemiBold"/>
                <a:ea typeface="Lexend SemiBold"/>
                <a:cs typeface="Lexend SemiBold"/>
                <a:sym typeface="Lexend SemiBold"/>
              </a:rPr>
              <a:t> </a:t>
            </a:r>
            <a:r>
              <a:rPr lang="en" sz="1200">
                <a:latin typeface="Lexend"/>
                <a:ea typeface="Lexend"/>
                <a:cs typeface="Lexend"/>
                <a:sym typeface="Lexend"/>
              </a:rPr>
              <a:t>emphasis on sensory or surface features that appeals to learners who favor an artistic approach. </a:t>
            </a:r>
            <a:endParaRPr sz="1200">
              <a:latin typeface="Lexend"/>
              <a:ea typeface="Lexend"/>
              <a:cs typeface="Lexend"/>
              <a:sym typeface="Lexend"/>
            </a:endParaRPr>
          </a:p>
          <a:p>
            <a:pPr indent="0" lvl="0" marL="0" rtl="0" algn="l">
              <a:lnSpc>
                <a:spcPct val="115000"/>
              </a:lnSpc>
              <a:spcBef>
                <a:spcPts val="0"/>
              </a:spcBef>
              <a:spcAft>
                <a:spcPts val="0"/>
              </a:spcAft>
              <a:buSzPts val="1100"/>
              <a:buNone/>
            </a:pPr>
            <a:r>
              <a:t/>
            </a:r>
            <a:endParaRPr sz="1200">
              <a:latin typeface="Lexend SemiBold"/>
              <a:ea typeface="Lexend SemiBold"/>
              <a:cs typeface="Lexend SemiBold"/>
              <a:sym typeface="Lexend SemiBold"/>
            </a:endParaRPr>
          </a:p>
          <a:p>
            <a:pPr indent="0" lvl="0" marL="0" rtl="0" algn="l">
              <a:lnSpc>
                <a:spcPct val="115000"/>
              </a:lnSpc>
              <a:spcBef>
                <a:spcPts val="0"/>
              </a:spcBef>
              <a:spcAft>
                <a:spcPts val="0"/>
              </a:spcAft>
              <a:buSzPts val="1100"/>
              <a:buNone/>
            </a:pPr>
            <a:r>
              <a:rPr b="1" lang="en" sz="1200">
                <a:latin typeface="Lexend"/>
                <a:ea typeface="Lexend"/>
                <a:cs typeface="Lexend"/>
                <a:sym typeface="Lexend"/>
              </a:rPr>
              <a:t>5. Experiential Approach:</a:t>
            </a:r>
            <a:r>
              <a:rPr lang="en" sz="1200">
                <a:latin typeface="Lexend SemiBold"/>
                <a:ea typeface="Lexend SemiBold"/>
                <a:cs typeface="Lexend SemiBold"/>
                <a:sym typeface="Lexend SemiBold"/>
              </a:rPr>
              <a:t> </a:t>
            </a:r>
            <a:r>
              <a:rPr lang="en" sz="1200">
                <a:latin typeface="Lexend"/>
                <a:ea typeface="Lexend"/>
                <a:cs typeface="Lexend"/>
                <a:sym typeface="Lexend"/>
              </a:rPr>
              <a:t>dealing directly with the materials that embody or convey the concept. </a:t>
            </a:r>
            <a:endParaRPr sz="1200">
              <a:latin typeface="Lexend"/>
              <a:ea typeface="Lexend"/>
              <a:cs typeface="Lexend"/>
              <a:sym typeface="Lexend"/>
            </a:endParaRPr>
          </a:p>
          <a:p>
            <a:pPr indent="0" lvl="0" marL="0" rtl="0" algn="l">
              <a:lnSpc>
                <a:spcPct val="115000"/>
              </a:lnSpc>
              <a:spcBef>
                <a:spcPts val="0"/>
              </a:spcBef>
              <a:spcAft>
                <a:spcPts val="0"/>
              </a:spcAft>
              <a:buSzPts val="1100"/>
              <a:buNone/>
            </a:pPr>
            <a:r>
              <a:t/>
            </a:r>
            <a:endParaRPr sz="1000">
              <a:latin typeface="Arial"/>
              <a:ea typeface="Arial"/>
              <a:cs typeface="Arial"/>
              <a:sym typeface="Arial"/>
            </a:endParaRPr>
          </a:p>
          <a:p>
            <a:pPr indent="0" lvl="0" marL="0" rtl="0" algn="l">
              <a:lnSpc>
                <a:spcPct val="115000"/>
              </a:lnSpc>
              <a:spcBef>
                <a:spcPts val="0"/>
              </a:spcBef>
              <a:spcAft>
                <a:spcPts val="0"/>
              </a:spcAft>
              <a:buClr>
                <a:schemeClr val="dk1"/>
              </a:buClr>
              <a:buSzPts val="1100"/>
              <a:buFont typeface="Arial"/>
              <a:buNone/>
            </a:pPr>
            <a:r>
              <a:t/>
            </a:r>
            <a:endParaRPr sz="1000">
              <a:latin typeface="Arial"/>
              <a:ea typeface="Arial"/>
              <a:cs typeface="Arial"/>
              <a:sym typeface="Arial"/>
            </a:endParaRPr>
          </a:p>
          <a:p>
            <a:pPr indent="0" lvl="0" marL="0" rtl="0" algn="l">
              <a:lnSpc>
                <a:spcPct val="100000"/>
              </a:lnSpc>
              <a:spcBef>
                <a:spcPts val="600"/>
              </a:spcBef>
              <a:spcAft>
                <a:spcPts val="0"/>
              </a:spcAft>
              <a:buSzPts val="1600"/>
              <a:buNone/>
            </a:pPr>
            <a:r>
              <a:t/>
            </a:r>
            <a:endParaRPr b="1" sz="1000">
              <a:solidFill>
                <a:srgbClr val="000000"/>
              </a:solidFill>
            </a:endParaRPr>
          </a:p>
          <a:p>
            <a:pPr indent="0" lvl="0" marL="0" rtl="0" algn="l">
              <a:lnSpc>
                <a:spcPct val="100000"/>
              </a:lnSpc>
              <a:spcBef>
                <a:spcPts val="600"/>
              </a:spcBef>
              <a:spcAft>
                <a:spcPts val="0"/>
              </a:spcAft>
              <a:buClr>
                <a:schemeClr val="dk1"/>
              </a:buClr>
              <a:buSzPts val="1100"/>
              <a:buFont typeface="Arial"/>
              <a:buNone/>
            </a:pPr>
            <a:r>
              <a:t/>
            </a:r>
            <a:endParaRPr sz="1000">
              <a:solidFill>
                <a:srgbClr val="000000"/>
              </a:solidFill>
            </a:endParaRPr>
          </a:p>
          <a:p>
            <a:pPr indent="0" lvl="0" marL="0" rtl="0" algn="l">
              <a:lnSpc>
                <a:spcPct val="100000"/>
              </a:lnSpc>
              <a:spcBef>
                <a:spcPts val="600"/>
              </a:spcBef>
              <a:spcAft>
                <a:spcPts val="0"/>
              </a:spcAft>
              <a:buSzPts val="1600"/>
              <a:buNone/>
            </a:pPr>
            <a:r>
              <a:t/>
            </a:r>
            <a:endParaRPr sz="1000">
              <a:solidFill>
                <a:srgbClr val="000000"/>
              </a:solidFill>
            </a:endParaRPr>
          </a:p>
        </p:txBody>
      </p:sp>
      <p:sp>
        <p:nvSpPr>
          <p:cNvPr id="67" name="Google Shape;67;p2"/>
          <p:cNvSpPr txBox="1"/>
          <p:nvPr/>
        </p:nvSpPr>
        <p:spPr>
          <a:xfrm>
            <a:off x="688275" y="4148700"/>
            <a:ext cx="4082100" cy="515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000">
                <a:solidFill>
                  <a:schemeClr val="dk1"/>
                </a:solidFill>
                <a:latin typeface="Lexend"/>
                <a:ea typeface="Lexend"/>
                <a:cs typeface="Lexend"/>
                <a:sym typeface="Lexend"/>
              </a:rPr>
              <a:t>*Reference:  Ginsberg. M. B. &amp; Wlodkowski, R. J. (2009). </a:t>
            </a:r>
            <a:r>
              <a:rPr i="1" lang="en" sz="1000">
                <a:solidFill>
                  <a:schemeClr val="dk1"/>
                </a:solidFill>
                <a:latin typeface="Lexend"/>
                <a:ea typeface="Lexend"/>
                <a:cs typeface="Lexend"/>
                <a:sym typeface="Lexend"/>
              </a:rPr>
              <a:t>Diversity &amp; motivation</a:t>
            </a:r>
            <a:r>
              <a:rPr lang="en" sz="1000">
                <a:solidFill>
                  <a:schemeClr val="dk1"/>
                </a:solidFill>
                <a:latin typeface="Lexend"/>
                <a:ea typeface="Lexend"/>
                <a:cs typeface="Lexend"/>
                <a:sym typeface="Lexend"/>
              </a:rPr>
              <a:t>. Jossey-Bass.</a:t>
            </a:r>
            <a:endParaRPr sz="1000">
              <a:solidFill>
                <a:schemeClr val="dk1"/>
              </a:solidFill>
              <a:latin typeface="Lexend"/>
              <a:ea typeface="Lexend"/>
              <a:cs typeface="Lexend"/>
              <a:sym typeface="Lexend"/>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25"/>
          <p:cNvSpPr txBox="1"/>
          <p:nvPr>
            <p:ph type="ctrTitle"/>
          </p:nvPr>
        </p:nvSpPr>
        <p:spPr>
          <a:xfrm>
            <a:off x="1494950" y="1152400"/>
            <a:ext cx="2037900" cy="11598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000"/>
              <a:buNone/>
            </a:pPr>
            <a:r>
              <a:rPr lang="en">
                <a:latin typeface="Lexend"/>
                <a:ea typeface="Lexend"/>
                <a:cs typeface="Lexend"/>
                <a:sym typeface="Lexend"/>
              </a:rPr>
              <a:t>UX/UI Design</a:t>
            </a:r>
            <a:endParaRPr>
              <a:latin typeface="Lexend"/>
              <a:ea typeface="Lexend"/>
              <a:cs typeface="Lexend"/>
              <a:sym typeface="Lexend"/>
            </a:endParaRPr>
          </a:p>
        </p:txBody>
      </p:sp>
      <p:sp>
        <p:nvSpPr>
          <p:cNvPr id="73" name="Google Shape;73;p25"/>
          <p:cNvSpPr txBox="1"/>
          <p:nvPr>
            <p:ph idx="1" type="subTitle"/>
          </p:nvPr>
        </p:nvSpPr>
        <p:spPr>
          <a:xfrm>
            <a:off x="1494950" y="2357825"/>
            <a:ext cx="2501400" cy="78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000"/>
              <a:buNone/>
            </a:pPr>
            <a:r>
              <a:rPr lang="en" sz="1350">
                <a:solidFill>
                  <a:srgbClr val="282828"/>
                </a:solidFill>
                <a:highlight>
                  <a:srgbClr val="FFFFFF"/>
                </a:highlight>
                <a:latin typeface="Lexend"/>
                <a:ea typeface="Lexend"/>
                <a:cs typeface="Lexend"/>
                <a:sym typeface="Lexend"/>
              </a:rPr>
              <a:t>User interface (UI) refers to the interactivity, look, and feel of a product screen or web page, while user experience (UX) covers a user’s overall experience with the product or website.</a:t>
            </a:r>
            <a:endParaRPr>
              <a:latin typeface="Lexend"/>
              <a:ea typeface="Lexend"/>
              <a:cs typeface="Lexend"/>
              <a:sym typeface="Lexend"/>
            </a:endParaRPr>
          </a:p>
        </p:txBody>
      </p:sp>
      <p:sp>
        <p:nvSpPr>
          <p:cNvPr id="74" name="Google Shape;74;p25"/>
          <p:cNvSpPr txBox="1"/>
          <p:nvPr>
            <p:ph idx="4294967295" type="body"/>
          </p:nvPr>
        </p:nvSpPr>
        <p:spPr>
          <a:xfrm>
            <a:off x="5722525" y="1000000"/>
            <a:ext cx="2366400" cy="2040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1400"/>
              <a:buNone/>
            </a:pPr>
            <a:r>
              <a:rPr lang="en">
                <a:latin typeface="Lexend SemiBold"/>
                <a:ea typeface="Lexend SemiBold"/>
                <a:cs typeface="Lexend SemiBold"/>
                <a:sym typeface="Lexend SemiBold"/>
              </a:rPr>
              <a:t>Just and Equitable Learning</a:t>
            </a:r>
            <a:endParaRPr>
              <a:latin typeface="Lexend SemiBold"/>
              <a:ea typeface="Lexend SemiBold"/>
              <a:cs typeface="Lexend SemiBold"/>
              <a:sym typeface="Lexend SemiBold"/>
            </a:endParaRPr>
          </a:p>
          <a:p>
            <a:pPr indent="0" lvl="0" marL="0" rtl="0" algn="l">
              <a:lnSpc>
                <a:spcPct val="100000"/>
              </a:lnSpc>
              <a:spcBef>
                <a:spcPts val="600"/>
              </a:spcBef>
              <a:spcAft>
                <a:spcPts val="0"/>
              </a:spcAft>
              <a:buSzPts val="1400"/>
              <a:buNone/>
            </a:pPr>
            <a:r>
              <a:t/>
            </a:r>
            <a:endParaRPr/>
          </a:p>
        </p:txBody>
      </p:sp>
      <p:sp>
        <p:nvSpPr>
          <p:cNvPr id="75" name="Google Shape;75;p25"/>
          <p:cNvSpPr txBox="1"/>
          <p:nvPr>
            <p:ph idx="4294967295" type="body"/>
          </p:nvPr>
        </p:nvSpPr>
        <p:spPr>
          <a:xfrm>
            <a:off x="5782600" y="2566925"/>
            <a:ext cx="1844400" cy="2040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1400"/>
              <a:buNone/>
            </a:pPr>
            <a:r>
              <a:rPr lang="en">
                <a:latin typeface="Lexend SemiBold"/>
                <a:ea typeface="Lexend SemiBold"/>
                <a:cs typeface="Lexend SemiBold"/>
                <a:sym typeface="Lexend SemiBold"/>
              </a:rPr>
              <a:t>Just and Equitable Design</a:t>
            </a:r>
            <a:endParaRPr>
              <a:latin typeface="Lexend SemiBold"/>
              <a:ea typeface="Lexend SemiBold"/>
              <a:cs typeface="Lexend SemiBold"/>
              <a:sym typeface="Lexend SemiBold"/>
            </a:endParaRPr>
          </a:p>
          <a:p>
            <a:pPr indent="0" lvl="0" marL="0" rtl="0" algn="l">
              <a:lnSpc>
                <a:spcPct val="100000"/>
              </a:lnSpc>
              <a:spcBef>
                <a:spcPts val="600"/>
              </a:spcBef>
              <a:spcAft>
                <a:spcPts val="0"/>
              </a:spcAft>
              <a:buSzPts val="1400"/>
              <a:buNone/>
            </a:pPr>
            <a:r>
              <a:t/>
            </a:r>
            <a:endParaRPr/>
          </a:p>
        </p:txBody>
      </p:sp>
      <p:sp>
        <p:nvSpPr>
          <p:cNvPr id="76" name="Google Shape;76;p25"/>
          <p:cNvSpPr txBox="1"/>
          <p:nvPr/>
        </p:nvSpPr>
        <p:spPr>
          <a:xfrm>
            <a:off x="4891225" y="708900"/>
            <a:ext cx="1012500" cy="115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9500">
                <a:solidFill>
                  <a:schemeClr val="dk1"/>
                </a:solidFill>
                <a:latin typeface="Lexend"/>
                <a:ea typeface="Lexend"/>
                <a:cs typeface="Lexend"/>
                <a:sym typeface="Lexend"/>
              </a:rPr>
              <a:t>1</a:t>
            </a:r>
            <a:endParaRPr b="1" sz="9500">
              <a:solidFill>
                <a:schemeClr val="dk1"/>
              </a:solidFill>
              <a:latin typeface="Lexend"/>
              <a:ea typeface="Lexend"/>
              <a:cs typeface="Lexend"/>
              <a:sym typeface="Lexend"/>
            </a:endParaRPr>
          </a:p>
        </p:txBody>
      </p:sp>
      <p:sp>
        <p:nvSpPr>
          <p:cNvPr id="77" name="Google Shape;77;p25"/>
          <p:cNvSpPr txBox="1"/>
          <p:nvPr/>
        </p:nvSpPr>
        <p:spPr>
          <a:xfrm>
            <a:off x="4890200" y="2272500"/>
            <a:ext cx="1012500" cy="115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9500">
                <a:solidFill>
                  <a:schemeClr val="dk1"/>
                </a:solidFill>
                <a:latin typeface="Lexend"/>
                <a:ea typeface="Lexend"/>
                <a:cs typeface="Lexend"/>
                <a:sym typeface="Lexend"/>
              </a:rPr>
              <a:t>2</a:t>
            </a:r>
            <a:endParaRPr b="1" sz="9500">
              <a:solidFill>
                <a:schemeClr val="dk1"/>
              </a:solidFill>
              <a:latin typeface="Lexend"/>
              <a:ea typeface="Lexend"/>
              <a:cs typeface="Lexend"/>
              <a:sym typeface="Lexend"/>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5"/>
          <p:cNvSpPr txBox="1"/>
          <p:nvPr>
            <p:ph idx="1" type="body"/>
          </p:nvPr>
        </p:nvSpPr>
        <p:spPr>
          <a:xfrm>
            <a:off x="2337900" y="940575"/>
            <a:ext cx="4468200" cy="3505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600"/>
              </a:spcBef>
              <a:spcAft>
                <a:spcPts val="0"/>
              </a:spcAft>
              <a:buSzPts val="3200"/>
              <a:buNone/>
            </a:pPr>
            <a:r>
              <a:rPr i="0" lang="en" sz="2500">
                <a:highlight>
                  <a:srgbClr val="FFFFFF"/>
                </a:highlight>
                <a:latin typeface="Lexend SemiBold"/>
                <a:ea typeface="Lexend SemiBold"/>
                <a:cs typeface="Lexend SemiBold"/>
                <a:sym typeface="Lexend SemiBold"/>
              </a:rPr>
              <a:t>“Accessibility is not something we add to a website, but something we start with and risk losing with each enhancement.  It is to be retained.” </a:t>
            </a:r>
            <a:endParaRPr i="0" sz="2500">
              <a:highlight>
                <a:srgbClr val="FFFFFF"/>
              </a:highlight>
              <a:latin typeface="Lexend SemiBold"/>
              <a:ea typeface="Lexend SemiBold"/>
              <a:cs typeface="Lexend SemiBold"/>
              <a:sym typeface="Lexend SemiBold"/>
            </a:endParaRPr>
          </a:p>
          <a:p>
            <a:pPr indent="0" lvl="0" marL="0" rtl="0" algn="l">
              <a:lnSpc>
                <a:spcPct val="115000"/>
              </a:lnSpc>
              <a:spcBef>
                <a:spcPts val="600"/>
              </a:spcBef>
              <a:spcAft>
                <a:spcPts val="0"/>
              </a:spcAft>
              <a:buSzPts val="3200"/>
              <a:buNone/>
            </a:pPr>
            <a:r>
              <a:rPr i="0" lang="en" sz="2500">
                <a:highlight>
                  <a:srgbClr val="FFFFFF"/>
                </a:highlight>
                <a:latin typeface="Lexend SemiBold"/>
                <a:ea typeface="Lexend SemiBold"/>
                <a:cs typeface="Lexend SemiBold"/>
                <a:sym typeface="Lexend SemiBold"/>
              </a:rPr>
              <a:t>— Scott Jehl</a:t>
            </a:r>
            <a:endParaRPr sz="2500">
              <a:latin typeface="Lexend SemiBold"/>
              <a:ea typeface="Lexend SemiBold"/>
              <a:cs typeface="Lexend SemiBold"/>
              <a:sym typeface="Lexend SemiBold"/>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9"/>
          <p:cNvSpPr txBox="1"/>
          <p:nvPr>
            <p:ph type="title"/>
          </p:nvPr>
        </p:nvSpPr>
        <p:spPr>
          <a:xfrm>
            <a:off x="869150" y="847600"/>
            <a:ext cx="5712600" cy="9033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000"/>
              <a:buNone/>
            </a:pPr>
            <a:r>
              <a:rPr lang="en">
                <a:latin typeface="Lexend"/>
                <a:ea typeface="Lexend"/>
                <a:cs typeface="Lexend"/>
                <a:sym typeface="Lexend"/>
              </a:rPr>
              <a:t>JET goals / impact</a:t>
            </a:r>
            <a:endParaRPr>
              <a:latin typeface="Lexend"/>
              <a:ea typeface="Lexend"/>
              <a:cs typeface="Lexend"/>
              <a:sym typeface="Lexend"/>
            </a:endParaRPr>
          </a:p>
        </p:txBody>
      </p:sp>
      <p:sp>
        <p:nvSpPr>
          <p:cNvPr id="88" name="Google Shape;88;p9"/>
          <p:cNvSpPr txBox="1"/>
          <p:nvPr>
            <p:ph idx="1" type="body"/>
          </p:nvPr>
        </p:nvSpPr>
        <p:spPr>
          <a:xfrm>
            <a:off x="869150" y="2312925"/>
            <a:ext cx="2366400" cy="2040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1400"/>
              <a:buNone/>
            </a:pPr>
            <a:r>
              <a:rPr lang="en">
                <a:latin typeface="Lexend ExtraBold"/>
                <a:ea typeface="Lexend ExtraBold"/>
                <a:cs typeface="Lexend ExtraBold"/>
                <a:sym typeface="Lexend ExtraBold"/>
              </a:rPr>
              <a:t>Learner </a:t>
            </a:r>
            <a:r>
              <a:rPr lang="en">
                <a:latin typeface="Lexend ExtraBold"/>
                <a:ea typeface="Lexend ExtraBold"/>
                <a:cs typeface="Lexend ExtraBold"/>
                <a:sym typeface="Lexend ExtraBold"/>
              </a:rPr>
              <a:t>Equity</a:t>
            </a:r>
            <a:endParaRPr>
              <a:latin typeface="Lexend ExtraBold"/>
              <a:ea typeface="Lexend ExtraBold"/>
              <a:cs typeface="Lexend ExtraBold"/>
              <a:sym typeface="Lexend ExtraBold"/>
            </a:endParaRPr>
          </a:p>
          <a:p>
            <a:pPr indent="0" lvl="0" marL="0" rtl="0" algn="l">
              <a:spcBef>
                <a:spcPts val="600"/>
              </a:spcBef>
              <a:spcAft>
                <a:spcPts val="0"/>
              </a:spcAft>
              <a:buClr>
                <a:schemeClr val="dk1"/>
              </a:buClr>
              <a:buSzPts val="1100"/>
              <a:buFont typeface="Arial"/>
              <a:buNone/>
            </a:pPr>
            <a:r>
              <a:rPr lang="en">
                <a:latin typeface="Lexend"/>
                <a:ea typeface="Lexend"/>
                <a:cs typeface="Lexend"/>
                <a:sym typeface="Lexend"/>
              </a:rPr>
              <a:t>T</a:t>
            </a:r>
            <a:r>
              <a:rPr lang="en">
                <a:latin typeface="Lexend"/>
                <a:ea typeface="Lexend"/>
                <a:cs typeface="Lexend"/>
                <a:sym typeface="Lexend"/>
              </a:rPr>
              <a:t>he 5 Entry Point system </a:t>
            </a:r>
            <a:r>
              <a:rPr lang="en">
                <a:latin typeface="Lexend"/>
                <a:ea typeface="Lexend"/>
                <a:cs typeface="Lexend"/>
                <a:sym typeface="Lexend"/>
              </a:rPr>
              <a:t>challenges various inequalities of learners by diversifying access to the course material and student expression within assignments.</a:t>
            </a:r>
            <a:endParaRPr sz="1100">
              <a:latin typeface="Lexend"/>
              <a:ea typeface="Lexend"/>
              <a:cs typeface="Lexend"/>
              <a:sym typeface="Lexend"/>
            </a:endParaRPr>
          </a:p>
          <a:p>
            <a:pPr indent="0" lvl="0" marL="0" rtl="0" algn="l">
              <a:lnSpc>
                <a:spcPct val="100000"/>
              </a:lnSpc>
              <a:spcBef>
                <a:spcPts val="600"/>
              </a:spcBef>
              <a:spcAft>
                <a:spcPts val="0"/>
              </a:spcAft>
              <a:buSzPts val="1400"/>
              <a:buNone/>
            </a:pPr>
            <a:r>
              <a:t/>
            </a:r>
            <a:endParaRPr/>
          </a:p>
        </p:txBody>
      </p:sp>
      <p:sp>
        <p:nvSpPr>
          <p:cNvPr id="89" name="Google Shape;89;p9"/>
          <p:cNvSpPr txBox="1"/>
          <p:nvPr>
            <p:ph idx="2" type="body"/>
          </p:nvPr>
        </p:nvSpPr>
        <p:spPr>
          <a:xfrm>
            <a:off x="3356739" y="2312925"/>
            <a:ext cx="2366400" cy="2040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1400"/>
              <a:buNone/>
            </a:pPr>
            <a:r>
              <a:rPr lang="en">
                <a:latin typeface="Lexend ExtraBold"/>
                <a:ea typeface="Lexend ExtraBold"/>
                <a:cs typeface="Lexend ExtraBold"/>
                <a:sym typeface="Lexend ExtraBold"/>
              </a:rPr>
              <a:t>Design for Accessibility</a:t>
            </a:r>
            <a:endParaRPr>
              <a:latin typeface="Lexend ExtraBold"/>
              <a:ea typeface="Lexend ExtraBold"/>
              <a:cs typeface="Lexend ExtraBold"/>
              <a:sym typeface="Lexend ExtraBold"/>
            </a:endParaRPr>
          </a:p>
          <a:p>
            <a:pPr indent="0" lvl="0" marL="0" rtl="0" algn="l">
              <a:spcBef>
                <a:spcPts val="600"/>
              </a:spcBef>
              <a:spcAft>
                <a:spcPts val="0"/>
              </a:spcAft>
              <a:buClr>
                <a:schemeClr val="dk1"/>
              </a:buClr>
              <a:buSzPts val="1100"/>
              <a:buFont typeface="Arial"/>
              <a:buNone/>
            </a:pPr>
            <a:r>
              <a:rPr lang="en">
                <a:latin typeface="Lexend"/>
                <a:ea typeface="Lexend"/>
                <a:cs typeface="Lexend"/>
                <a:sym typeface="Lexend"/>
              </a:rPr>
              <a:t>T</a:t>
            </a:r>
            <a:r>
              <a:rPr lang="en">
                <a:latin typeface="Lexend"/>
                <a:ea typeface="Lexend"/>
                <a:cs typeface="Lexend"/>
                <a:sym typeface="Lexend"/>
              </a:rPr>
              <a:t>he intervention</a:t>
            </a:r>
            <a:r>
              <a:rPr lang="en">
                <a:latin typeface="Lexend"/>
                <a:ea typeface="Lexend"/>
                <a:cs typeface="Lexend"/>
                <a:sym typeface="Lexend"/>
              </a:rPr>
              <a:t> will be especially valuable in order to provide a more holistic way of addressing wide ranging issues of web and </a:t>
            </a:r>
            <a:r>
              <a:rPr lang="en">
                <a:latin typeface="Lexend"/>
                <a:ea typeface="Lexend"/>
                <a:cs typeface="Lexend"/>
                <a:sym typeface="Lexend"/>
              </a:rPr>
              <a:t>digital </a:t>
            </a:r>
            <a:r>
              <a:rPr lang="en">
                <a:latin typeface="Lexend"/>
                <a:ea typeface="Lexend"/>
                <a:cs typeface="Lexend"/>
                <a:sym typeface="Lexend"/>
              </a:rPr>
              <a:t>accessibility.</a:t>
            </a:r>
            <a:endParaRPr>
              <a:latin typeface="Lexend"/>
              <a:ea typeface="Lexend"/>
              <a:cs typeface="Lexend"/>
              <a:sym typeface="Lexend"/>
            </a:endParaRPr>
          </a:p>
          <a:p>
            <a:pPr indent="0" lvl="0" marL="0" rtl="0" algn="l">
              <a:lnSpc>
                <a:spcPct val="100000"/>
              </a:lnSpc>
              <a:spcBef>
                <a:spcPts val="600"/>
              </a:spcBef>
              <a:spcAft>
                <a:spcPts val="0"/>
              </a:spcAft>
              <a:buSzPts val="1400"/>
              <a:buNone/>
            </a:pPr>
            <a:r>
              <a:t/>
            </a:r>
            <a:endParaRPr/>
          </a:p>
        </p:txBody>
      </p:sp>
      <p:sp>
        <p:nvSpPr>
          <p:cNvPr id="90" name="Google Shape;90;p9"/>
          <p:cNvSpPr txBox="1"/>
          <p:nvPr>
            <p:ph idx="3" type="body"/>
          </p:nvPr>
        </p:nvSpPr>
        <p:spPr>
          <a:xfrm>
            <a:off x="5844329" y="2312925"/>
            <a:ext cx="2366400" cy="20400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1400"/>
              <a:buNone/>
            </a:pPr>
            <a:r>
              <a:rPr lang="en">
                <a:latin typeface="Lexend ExtraBold"/>
                <a:ea typeface="Lexend ExtraBold"/>
                <a:cs typeface="Lexend ExtraBold"/>
                <a:sym typeface="Lexend ExtraBold"/>
              </a:rPr>
              <a:t>Design</a:t>
            </a:r>
            <a:r>
              <a:rPr lang="en">
                <a:latin typeface="Lexend ExtraBold"/>
                <a:ea typeface="Lexend ExtraBold"/>
                <a:cs typeface="Lexend ExtraBold"/>
                <a:sym typeface="Lexend ExtraBold"/>
              </a:rPr>
              <a:t> Justice </a:t>
            </a:r>
            <a:endParaRPr>
              <a:latin typeface="Lexend ExtraBold"/>
              <a:ea typeface="Lexend ExtraBold"/>
              <a:cs typeface="Lexend ExtraBold"/>
              <a:sym typeface="Lexend ExtraBold"/>
            </a:endParaRPr>
          </a:p>
          <a:p>
            <a:pPr indent="0" lvl="0" marL="0" rtl="0" algn="l">
              <a:spcBef>
                <a:spcPts val="600"/>
              </a:spcBef>
              <a:spcAft>
                <a:spcPts val="0"/>
              </a:spcAft>
              <a:buClr>
                <a:schemeClr val="dk1"/>
              </a:buClr>
              <a:buSzPts val="1100"/>
              <a:buFont typeface="Arial"/>
              <a:buNone/>
            </a:pPr>
            <a:r>
              <a:rPr lang="en">
                <a:latin typeface="Lexend"/>
                <a:ea typeface="Lexend"/>
                <a:cs typeface="Lexend"/>
                <a:sym typeface="Lexend"/>
              </a:rPr>
              <a:t>Designing the context of the 5 entry points to specifically focus on diversifying examples outside of the US context</a:t>
            </a:r>
            <a:endParaRPr>
              <a:latin typeface="Lexend"/>
              <a:ea typeface="Lexend"/>
              <a:cs typeface="Lexend"/>
              <a:sym typeface="Lexend"/>
            </a:endParaRPr>
          </a:p>
          <a:p>
            <a:pPr indent="0" lvl="0" marL="0" rtl="0" algn="l">
              <a:spcBef>
                <a:spcPts val="600"/>
              </a:spcBef>
              <a:spcAft>
                <a:spcPts val="0"/>
              </a:spcAft>
              <a:buSzPts val="1400"/>
              <a:buNone/>
            </a:pPr>
            <a:r>
              <a:rPr lang="en"/>
              <a:t> </a:t>
            </a:r>
            <a:endParaRPr/>
          </a:p>
          <a:p>
            <a:pPr indent="0" lvl="0" marL="0" rtl="0" algn="l">
              <a:lnSpc>
                <a:spcPct val="100000"/>
              </a:lnSpc>
              <a:spcBef>
                <a:spcPts val="600"/>
              </a:spcBef>
              <a:spcAft>
                <a:spcPts val="0"/>
              </a:spcAft>
              <a:buSzPts val="1400"/>
              <a:buNone/>
            </a:pPr>
            <a:r>
              <a:t/>
            </a:r>
            <a:endParaRPr/>
          </a:p>
        </p:txBody>
      </p:sp>
      <p:grpSp>
        <p:nvGrpSpPr>
          <p:cNvPr id="91" name="Google Shape;91;p9"/>
          <p:cNvGrpSpPr/>
          <p:nvPr/>
        </p:nvGrpSpPr>
        <p:grpSpPr>
          <a:xfrm>
            <a:off x="7516121" y="711701"/>
            <a:ext cx="903434" cy="903434"/>
            <a:chOff x="2594325" y="1627175"/>
            <a:chExt cx="440850" cy="440850"/>
          </a:xfrm>
        </p:grpSpPr>
        <p:sp>
          <p:nvSpPr>
            <p:cNvPr id="92" name="Google Shape;92;p9"/>
            <p:cNvSpPr/>
            <p:nvPr/>
          </p:nvSpPr>
          <p:spPr>
            <a:xfrm>
              <a:off x="2594325" y="1890950"/>
              <a:ext cx="177075" cy="177075"/>
            </a:xfrm>
            <a:custGeom>
              <a:rect b="b" l="l" r="r" t="t"/>
              <a:pathLst>
                <a:path extrusionOk="0" h="7083" w="7083">
                  <a:moveTo>
                    <a:pt x="5544" y="0"/>
                  </a:moveTo>
                  <a:lnTo>
                    <a:pt x="538" y="5984"/>
                  </a:lnTo>
                  <a:lnTo>
                    <a:pt x="0" y="7083"/>
                  </a:lnTo>
                  <a:lnTo>
                    <a:pt x="1099" y="6546"/>
                  </a:lnTo>
                  <a:lnTo>
                    <a:pt x="7083" y="1539"/>
                  </a:lnTo>
                  <a:lnTo>
                    <a:pt x="5544" y="0"/>
                  </a:lnTo>
                  <a:close/>
                </a:path>
              </a:pathLst>
            </a:custGeom>
            <a:solidFill>
              <a:srgbClr val="000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 name="Google Shape;93;p9"/>
            <p:cNvSpPr/>
            <p:nvPr/>
          </p:nvSpPr>
          <p:spPr>
            <a:xfrm>
              <a:off x="2858700" y="1627175"/>
              <a:ext cx="176475" cy="176475"/>
            </a:xfrm>
            <a:custGeom>
              <a:rect b="b" l="l" r="r" t="t"/>
              <a:pathLst>
                <a:path extrusionOk="0" h="7059" w="7059">
                  <a:moveTo>
                    <a:pt x="904" y="1"/>
                  </a:moveTo>
                  <a:lnTo>
                    <a:pt x="782" y="25"/>
                  </a:lnTo>
                  <a:lnTo>
                    <a:pt x="684" y="98"/>
                  </a:lnTo>
                  <a:lnTo>
                    <a:pt x="611" y="147"/>
                  </a:lnTo>
                  <a:lnTo>
                    <a:pt x="489" y="294"/>
                  </a:lnTo>
                  <a:lnTo>
                    <a:pt x="367" y="440"/>
                  </a:lnTo>
                  <a:lnTo>
                    <a:pt x="294" y="587"/>
                  </a:lnTo>
                  <a:lnTo>
                    <a:pt x="196" y="733"/>
                  </a:lnTo>
                  <a:lnTo>
                    <a:pt x="74" y="1051"/>
                  </a:lnTo>
                  <a:lnTo>
                    <a:pt x="0" y="1393"/>
                  </a:lnTo>
                  <a:lnTo>
                    <a:pt x="0" y="1735"/>
                  </a:lnTo>
                  <a:lnTo>
                    <a:pt x="25" y="2052"/>
                  </a:lnTo>
                  <a:lnTo>
                    <a:pt x="123" y="2394"/>
                  </a:lnTo>
                  <a:lnTo>
                    <a:pt x="269" y="2711"/>
                  </a:lnTo>
                  <a:lnTo>
                    <a:pt x="4348" y="6790"/>
                  </a:lnTo>
                  <a:lnTo>
                    <a:pt x="4665" y="6937"/>
                  </a:lnTo>
                  <a:lnTo>
                    <a:pt x="5007" y="7034"/>
                  </a:lnTo>
                  <a:lnTo>
                    <a:pt x="5325" y="7059"/>
                  </a:lnTo>
                  <a:lnTo>
                    <a:pt x="5667" y="7059"/>
                  </a:lnTo>
                  <a:lnTo>
                    <a:pt x="6008" y="6986"/>
                  </a:lnTo>
                  <a:lnTo>
                    <a:pt x="6326" y="6863"/>
                  </a:lnTo>
                  <a:lnTo>
                    <a:pt x="6473" y="6766"/>
                  </a:lnTo>
                  <a:lnTo>
                    <a:pt x="6619" y="6692"/>
                  </a:lnTo>
                  <a:lnTo>
                    <a:pt x="6766" y="6570"/>
                  </a:lnTo>
                  <a:lnTo>
                    <a:pt x="6912" y="6448"/>
                  </a:lnTo>
                  <a:lnTo>
                    <a:pt x="6961" y="6375"/>
                  </a:lnTo>
                  <a:lnTo>
                    <a:pt x="7034" y="6277"/>
                  </a:lnTo>
                  <a:lnTo>
                    <a:pt x="7059" y="6155"/>
                  </a:lnTo>
                  <a:lnTo>
                    <a:pt x="7059" y="6057"/>
                  </a:lnTo>
                  <a:lnTo>
                    <a:pt x="7059" y="5960"/>
                  </a:lnTo>
                  <a:lnTo>
                    <a:pt x="7034" y="5862"/>
                  </a:lnTo>
                  <a:lnTo>
                    <a:pt x="6961" y="5764"/>
                  </a:lnTo>
                  <a:lnTo>
                    <a:pt x="6912" y="5667"/>
                  </a:lnTo>
                  <a:lnTo>
                    <a:pt x="1393" y="147"/>
                  </a:lnTo>
                  <a:lnTo>
                    <a:pt x="1295" y="98"/>
                  </a:lnTo>
                  <a:lnTo>
                    <a:pt x="1197" y="25"/>
                  </a:lnTo>
                  <a:lnTo>
                    <a:pt x="1099" y="1"/>
                  </a:lnTo>
                  <a:close/>
                </a:path>
              </a:pathLst>
            </a:custGeom>
            <a:solidFill>
              <a:srgbClr val="000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9"/>
            <p:cNvSpPr/>
            <p:nvPr/>
          </p:nvSpPr>
          <p:spPr>
            <a:xfrm>
              <a:off x="2663325" y="1702275"/>
              <a:ext cx="296750" cy="296775"/>
            </a:xfrm>
            <a:custGeom>
              <a:rect b="b" l="l" r="r" t="t"/>
              <a:pathLst>
                <a:path extrusionOk="0" h="11871" w="11870">
                  <a:moveTo>
                    <a:pt x="7718" y="1295"/>
                  </a:moveTo>
                  <a:lnTo>
                    <a:pt x="7815" y="1319"/>
                  </a:lnTo>
                  <a:lnTo>
                    <a:pt x="7889" y="1368"/>
                  </a:lnTo>
                  <a:lnTo>
                    <a:pt x="7938" y="1442"/>
                  </a:lnTo>
                  <a:lnTo>
                    <a:pt x="7938" y="1515"/>
                  </a:lnTo>
                  <a:lnTo>
                    <a:pt x="7938" y="1588"/>
                  </a:lnTo>
                  <a:lnTo>
                    <a:pt x="7889" y="1661"/>
                  </a:lnTo>
                  <a:lnTo>
                    <a:pt x="5862" y="3664"/>
                  </a:lnTo>
                  <a:lnTo>
                    <a:pt x="5788" y="3713"/>
                  </a:lnTo>
                  <a:lnTo>
                    <a:pt x="5715" y="3737"/>
                  </a:lnTo>
                  <a:lnTo>
                    <a:pt x="5642" y="3713"/>
                  </a:lnTo>
                  <a:lnTo>
                    <a:pt x="5569" y="3664"/>
                  </a:lnTo>
                  <a:lnTo>
                    <a:pt x="5520" y="3591"/>
                  </a:lnTo>
                  <a:lnTo>
                    <a:pt x="5495" y="3517"/>
                  </a:lnTo>
                  <a:lnTo>
                    <a:pt x="5520" y="3444"/>
                  </a:lnTo>
                  <a:lnTo>
                    <a:pt x="5569" y="3371"/>
                  </a:lnTo>
                  <a:lnTo>
                    <a:pt x="7571" y="1368"/>
                  </a:lnTo>
                  <a:lnTo>
                    <a:pt x="7644" y="1319"/>
                  </a:lnTo>
                  <a:lnTo>
                    <a:pt x="7718" y="1295"/>
                  </a:lnTo>
                  <a:close/>
                  <a:moveTo>
                    <a:pt x="7767" y="1"/>
                  </a:moveTo>
                  <a:lnTo>
                    <a:pt x="4885" y="2907"/>
                  </a:lnTo>
                  <a:lnTo>
                    <a:pt x="4640" y="2809"/>
                  </a:lnTo>
                  <a:lnTo>
                    <a:pt x="4396" y="2712"/>
                  </a:lnTo>
                  <a:lnTo>
                    <a:pt x="4103" y="2614"/>
                  </a:lnTo>
                  <a:lnTo>
                    <a:pt x="3810" y="2565"/>
                  </a:lnTo>
                  <a:lnTo>
                    <a:pt x="3493" y="2492"/>
                  </a:lnTo>
                  <a:lnTo>
                    <a:pt x="3175" y="2443"/>
                  </a:lnTo>
                  <a:lnTo>
                    <a:pt x="2858" y="2418"/>
                  </a:lnTo>
                  <a:lnTo>
                    <a:pt x="2247" y="2418"/>
                  </a:lnTo>
                  <a:lnTo>
                    <a:pt x="1954" y="2443"/>
                  </a:lnTo>
                  <a:lnTo>
                    <a:pt x="1636" y="2492"/>
                  </a:lnTo>
                  <a:lnTo>
                    <a:pt x="1319" y="2565"/>
                  </a:lnTo>
                  <a:lnTo>
                    <a:pt x="1001" y="2687"/>
                  </a:lnTo>
                  <a:lnTo>
                    <a:pt x="708" y="2809"/>
                  </a:lnTo>
                  <a:lnTo>
                    <a:pt x="415" y="3005"/>
                  </a:lnTo>
                  <a:lnTo>
                    <a:pt x="147" y="3224"/>
                  </a:lnTo>
                  <a:lnTo>
                    <a:pt x="73" y="3298"/>
                  </a:lnTo>
                  <a:lnTo>
                    <a:pt x="24" y="3395"/>
                  </a:lnTo>
                  <a:lnTo>
                    <a:pt x="0" y="3493"/>
                  </a:lnTo>
                  <a:lnTo>
                    <a:pt x="0" y="3615"/>
                  </a:lnTo>
                  <a:lnTo>
                    <a:pt x="0" y="3713"/>
                  </a:lnTo>
                  <a:lnTo>
                    <a:pt x="24" y="3811"/>
                  </a:lnTo>
                  <a:lnTo>
                    <a:pt x="73" y="3908"/>
                  </a:lnTo>
                  <a:lnTo>
                    <a:pt x="147" y="4006"/>
                  </a:lnTo>
                  <a:lnTo>
                    <a:pt x="7864" y="11724"/>
                  </a:lnTo>
                  <a:lnTo>
                    <a:pt x="7962" y="11797"/>
                  </a:lnTo>
                  <a:lnTo>
                    <a:pt x="8060" y="11846"/>
                  </a:lnTo>
                  <a:lnTo>
                    <a:pt x="8157" y="11870"/>
                  </a:lnTo>
                  <a:lnTo>
                    <a:pt x="8377" y="11870"/>
                  </a:lnTo>
                  <a:lnTo>
                    <a:pt x="8475" y="11846"/>
                  </a:lnTo>
                  <a:lnTo>
                    <a:pt x="8573" y="11797"/>
                  </a:lnTo>
                  <a:lnTo>
                    <a:pt x="8646" y="11724"/>
                  </a:lnTo>
                  <a:lnTo>
                    <a:pt x="8866" y="11455"/>
                  </a:lnTo>
                  <a:lnTo>
                    <a:pt x="9061" y="11162"/>
                  </a:lnTo>
                  <a:lnTo>
                    <a:pt x="9183" y="10869"/>
                  </a:lnTo>
                  <a:lnTo>
                    <a:pt x="9305" y="10551"/>
                  </a:lnTo>
                  <a:lnTo>
                    <a:pt x="9379" y="10234"/>
                  </a:lnTo>
                  <a:lnTo>
                    <a:pt x="9427" y="9916"/>
                  </a:lnTo>
                  <a:lnTo>
                    <a:pt x="9452" y="9623"/>
                  </a:lnTo>
                  <a:lnTo>
                    <a:pt x="9452" y="9330"/>
                  </a:lnTo>
                  <a:lnTo>
                    <a:pt x="9452" y="9013"/>
                  </a:lnTo>
                  <a:lnTo>
                    <a:pt x="9427" y="8695"/>
                  </a:lnTo>
                  <a:lnTo>
                    <a:pt x="9379" y="8378"/>
                  </a:lnTo>
                  <a:lnTo>
                    <a:pt x="9305" y="8060"/>
                  </a:lnTo>
                  <a:lnTo>
                    <a:pt x="9256" y="7767"/>
                  </a:lnTo>
                  <a:lnTo>
                    <a:pt x="9159" y="7474"/>
                  </a:lnTo>
                  <a:lnTo>
                    <a:pt x="9061" y="7230"/>
                  </a:lnTo>
                  <a:lnTo>
                    <a:pt x="8963" y="6986"/>
                  </a:lnTo>
                  <a:lnTo>
                    <a:pt x="11870" y="4104"/>
                  </a:lnTo>
                  <a:lnTo>
                    <a:pt x="7767" y="1"/>
                  </a:lnTo>
                  <a:close/>
                </a:path>
              </a:pathLst>
            </a:custGeom>
            <a:solidFill>
              <a:srgbClr val="0000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pic>
        <p:nvPicPr>
          <p:cNvPr id="99" name="Google Shape;99;p10"/>
          <p:cNvPicPr preferRelativeResize="0"/>
          <p:nvPr/>
        </p:nvPicPr>
        <p:blipFill rotWithShape="1">
          <a:blip r:embed="rId3">
            <a:alphaModFix/>
          </a:blip>
          <a:srcRect b="0" l="0" r="0" t="0"/>
          <a:stretch/>
        </p:blipFill>
        <p:spPr>
          <a:xfrm>
            <a:off x="4380075" y="393446"/>
            <a:ext cx="4368876" cy="4368876"/>
          </a:xfrm>
          <a:prstGeom prst="rect">
            <a:avLst/>
          </a:prstGeom>
          <a:noFill/>
          <a:ln>
            <a:noFill/>
          </a:ln>
        </p:spPr>
      </p:pic>
      <p:sp>
        <p:nvSpPr>
          <p:cNvPr id="100" name="Google Shape;100;p10"/>
          <p:cNvSpPr txBox="1"/>
          <p:nvPr>
            <p:ph type="title"/>
          </p:nvPr>
        </p:nvSpPr>
        <p:spPr>
          <a:xfrm>
            <a:off x="648925" y="911250"/>
            <a:ext cx="3337200" cy="13602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000"/>
              <a:buNone/>
            </a:pPr>
            <a:r>
              <a:rPr lang="en" sz="3000">
                <a:latin typeface="Lexend"/>
                <a:ea typeface="Lexend"/>
                <a:cs typeface="Lexend"/>
                <a:sym typeface="Lexend"/>
              </a:rPr>
              <a:t>A picture is worth a thousand words</a:t>
            </a:r>
            <a:endParaRPr sz="3000">
              <a:latin typeface="Lexend"/>
              <a:ea typeface="Lexend"/>
              <a:cs typeface="Lexend"/>
              <a:sym typeface="Lexend"/>
            </a:endParaRPr>
          </a:p>
        </p:txBody>
      </p:sp>
      <p:sp>
        <p:nvSpPr>
          <p:cNvPr id="101" name="Google Shape;101;p10"/>
          <p:cNvSpPr txBox="1"/>
          <p:nvPr>
            <p:ph idx="1" type="body"/>
          </p:nvPr>
        </p:nvSpPr>
        <p:spPr>
          <a:xfrm>
            <a:off x="648925" y="3045860"/>
            <a:ext cx="3337200" cy="12072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600"/>
              </a:spcBef>
              <a:spcAft>
                <a:spcPts val="0"/>
              </a:spcAft>
              <a:buSzPts val="2000"/>
              <a:buNone/>
            </a:pPr>
            <a:r>
              <a:rPr lang="en" sz="1400">
                <a:latin typeface="Lexend"/>
                <a:ea typeface="Lexend"/>
                <a:cs typeface="Lexend"/>
                <a:sym typeface="Lexend"/>
              </a:rPr>
              <a:t>Example of the Mexico City Subway design, originally developed by Lance Wyman in 1969</a:t>
            </a:r>
            <a:endParaRPr sz="1400">
              <a:latin typeface="Lexend"/>
              <a:ea typeface="Lexend"/>
              <a:cs typeface="Lexend"/>
              <a:sym typeface="Lexend"/>
            </a:endParaRPr>
          </a:p>
        </p:txBody>
      </p:sp>
      <p:sp>
        <p:nvSpPr>
          <p:cNvPr id="102" name="Google Shape;102;p10"/>
          <p:cNvSpPr txBox="1"/>
          <p:nvPr>
            <p:ph idx="12" type="sldNum"/>
          </p:nvPr>
        </p:nvSpPr>
        <p:spPr>
          <a:xfrm>
            <a:off x="8159499" y="4393278"/>
            <a:ext cx="548700" cy="393600"/>
          </a:xfrm>
          <a:prstGeom prst="rect">
            <a:avLst/>
          </a:prstGeom>
          <a:noFill/>
          <a:ln>
            <a:noFill/>
          </a:ln>
        </p:spPr>
        <p:txBody>
          <a:bodyPr anchorCtr="0" anchor="ctr" bIns="91425" lIns="91425" spcFirstLastPara="1" rIns="91425" wrap="square" tIns="91425">
            <a:noAutofit/>
          </a:bodyPr>
          <a:lstStyle/>
          <a:p>
            <a:pPr indent="0" lvl="0" marL="0" rtl="0" algn="r">
              <a:lnSpc>
                <a:spcPct val="100000"/>
              </a:lnSpc>
              <a:spcBef>
                <a:spcPts val="0"/>
              </a:spcBef>
              <a:spcAft>
                <a:spcPts val="0"/>
              </a:spcAft>
              <a:buSzPts val="1300"/>
              <a:buNone/>
            </a:pPr>
            <a:fld id="{00000000-1234-1234-1234-123412341234}" type="slidenum">
              <a:rPr lang="en"/>
              <a:t>‹#›</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3"/>
          <p:cNvSpPr txBox="1"/>
          <p:nvPr>
            <p:ph idx="4294967295" type="subTitle"/>
          </p:nvPr>
        </p:nvSpPr>
        <p:spPr>
          <a:xfrm>
            <a:off x="660425" y="1188847"/>
            <a:ext cx="3470400" cy="2015700"/>
          </a:xfrm>
          <a:prstGeom prst="rect">
            <a:avLst/>
          </a:prstGeom>
          <a:noFill/>
          <a:ln>
            <a:noFill/>
          </a:ln>
        </p:spPr>
        <p:txBody>
          <a:bodyPr anchorCtr="0" anchor="b" bIns="91425" lIns="91425" spcFirstLastPara="1" rIns="91425" wrap="square" tIns="91425">
            <a:noAutofit/>
          </a:bodyPr>
          <a:lstStyle/>
          <a:p>
            <a:pPr indent="0" lvl="0" marL="0" marR="0" rtl="0" algn="l">
              <a:lnSpc>
                <a:spcPct val="100000"/>
              </a:lnSpc>
              <a:spcBef>
                <a:spcPts val="600"/>
              </a:spcBef>
              <a:spcAft>
                <a:spcPts val="0"/>
              </a:spcAft>
              <a:buClr>
                <a:schemeClr val="dk1"/>
              </a:buClr>
              <a:buSzPts val="1100"/>
              <a:buFont typeface="Arial"/>
              <a:buNone/>
            </a:pPr>
            <a:r>
              <a:rPr lang="en" sz="1500">
                <a:highlight>
                  <a:srgbClr val="FFFFFF"/>
                </a:highlight>
                <a:latin typeface="Lexend Medium"/>
                <a:ea typeface="Lexend Medium"/>
                <a:cs typeface="Lexend Medium"/>
                <a:sym typeface="Lexend Medium"/>
              </a:rPr>
              <a:t>Why is Talismán station represented by a mammoth? Because workers discovered the remains of one while excavating the site</a:t>
            </a:r>
            <a:endParaRPr i="0" sz="2000" u="none" cap="none" strike="noStrike">
              <a:solidFill>
                <a:schemeClr val="dk1"/>
              </a:solidFill>
              <a:latin typeface="Lexend Medium"/>
              <a:ea typeface="Lexend Medium"/>
              <a:cs typeface="Lexend Medium"/>
              <a:sym typeface="Lexend Medium"/>
            </a:endParaRPr>
          </a:p>
        </p:txBody>
      </p:sp>
      <p:pic>
        <p:nvPicPr>
          <p:cNvPr id="108" name="Google Shape;108;p3"/>
          <p:cNvPicPr preferRelativeResize="0"/>
          <p:nvPr/>
        </p:nvPicPr>
        <p:blipFill rotWithShape="1">
          <a:blip r:embed="rId3">
            <a:alphaModFix/>
          </a:blip>
          <a:srcRect b="79" l="0" r="0" t="901"/>
          <a:stretch/>
        </p:blipFill>
        <p:spPr>
          <a:xfrm>
            <a:off x="4339375" y="389450"/>
            <a:ext cx="4409577" cy="4372874"/>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pic>
        <p:nvPicPr>
          <p:cNvPr id="113" name="Google Shape;113;g26e48d800e7_0_1"/>
          <p:cNvPicPr preferRelativeResize="0"/>
          <p:nvPr/>
        </p:nvPicPr>
        <p:blipFill rotWithShape="1">
          <a:blip r:embed="rId3">
            <a:alphaModFix/>
          </a:blip>
          <a:srcRect b="8097" l="0" r="0" t="6212"/>
          <a:stretch/>
        </p:blipFill>
        <p:spPr>
          <a:xfrm>
            <a:off x="1243600" y="541625"/>
            <a:ext cx="6374350" cy="40602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7" name="Shape 117"/>
        <p:cNvGrpSpPr/>
        <p:nvPr/>
      </p:nvGrpSpPr>
      <p:grpSpPr>
        <a:xfrm>
          <a:off x="0" y="0"/>
          <a:ext cx="0" cy="0"/>
          <a:chOff x="0" y="0"/>
          <a:chExt cx="0" cy="0"/>
        </a:xfrm>
      </p:grpSpPr>
      <p:sp>
        <p:nvSpPr>
          <p:cNvPr id="118" name="Google Shape;118;p4"/>
          <p:cNvSpPr txBox="1"/>
          <p:nvPr>
            <p:ph type="ctrTitle"/>
          </p:nvPr>
        </p:nvSpPr>
        <p:spPr>
          <a:xfrm>
            <a:off x="844850" y="175925"/>
            <a:ext cx="5374200" cy="3069600"/>
          </a:xfrm>
          <a:prstGeom prst="rect">
            <a:avLst/>
          </a:prstGeom>
          <a:noFill/>
          <a:ln>
            <a:noFill/>
          </a:ln>
        </p:spPr>
        <p:txBody>
          <a:bodyPr anchorCtr="0" anchor="b" bIns="91425" lIns="91425" spcFirstLastPara="1" rIns="91425" wrap="square" tIns="91425">
            <a:noAutofit/>
          </a:bodyPr>
          <a:lstStyle/>
          <a:p>
            <a:pPr indent="0" lvl="0" marL="0" rtl="0" algn="l">
              <a:lnSpc>
                <a:spcPct val="100000"/>
              </a:lnSpc>
              <a:spcBef>
                <a:spcPts val="0"/>
              </a:spcBef>
              <a:spcAft>
                <a:spcPts val="0"/>
              </a:spcAft>
              <a:buSzPts val="4000"/>
              <a:buNone/>
            </a:pPr>
            <a:r>
              <a:rPr lang="en">
                <a:latin typeface="Lexend"/>
                <a:ea typeface="Lexend"/>
                <a:cs typeface="Lexend"/>
                <a:sym typeface="Lexend"/>
              </a:rPr>
              <a:t>Colorblind-friendly </a:t>
            </a:r>
            <a:r>
              <a:rPr lang="en">
                <a:latin typeface="Lexend"/>
                <a:ea typeface="Lexend"/>
                <a:cs typeface="Lexend"/>
                <a:sym typeface="Lexend"/>
              </a:rPr>
              <a:t>palettes throughout the whole course</a:t>
            </a:r>
            <a:endParaRPr>
              <a:latin typeface="Lexend"/>
              <a:ea typeface="Lexend"/>
              <a:cs typeface="Lexend"/>
              <a:sym typeface="Lexend"/>
            </a:endParaRPr>
          </a:p>
        </p:txBody>
      </p:sp>
      <p:sp>
        <p:nvSpPr>
          <p:cNvPr id="119" name="Google Shape;119;p4"/>
          <p:cNvSpPr txBox="1"/>
          <p:nvPr>
            <p:ph idx="1" type="subTitle"/>
          </p:nvPr>
        </p:nvSpPr>
        <p:spPr>
          <a:xfrm>
            <a:off x="844850" y="3266352"/>
            <a:ext cx="4950000" cy="78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000"/>
              <a:buNone/>
            </a:pPr>
            <a:r>
              <a:rPr lang="en">
                <a:latin typeface="Lexend"/>
                <a:ea typeface="Lexend"/>
                <a:cs typeface="Lexend"/>
                <a:sym typeface="Lexend"/>
              </a:rPr>
              <a:t>Which </a:t>
            </a:r>
            <a:r>
              <a:rPr lang="en">
                <a:latin typeface="Lexend"/>
                <a:ea typeface="Lexend"/>
                <a:cs typeface="Lexend"/>
                <a:sym typeface="Lexend"/>
              </a:rPr>
              <a:t>students</a:t>
            </a:r>
            <a:r>
              <a:rPr lang="en">
                <a:latin typeface="Lexend"/>
                <a:ea typeface="Lexend"/>
                <a:cs typeface="Lexend"/>
                <a:sym typeface="Lexend"/>
              </a:rPr>
              <a:t> will find out </a:t>
            </a:r>
            <a:r>
              <a:rPr lang="en">
                <a:latin typeface="Lexend"/>
                <a:ea typeface="Lexend"/>
                <a:cs typeface="Lexend"/>
                <a:sym typeface="Lexend"/>
              </a:rPr>
              <a:t>about</a:t>
            </a:r>
            <a:r>
              <a:rPr lang="en">
                <a:latin typeface="Lexend"/>
                <a:ea typeface="Lexend"/>
                <a:cs typeface="Lexend"/>
                <a:sym typeface="Lexend"/>
              </a:rPr>
              <a:t> and examine in the color module</a:t>
            </a:r>
            <a:endParaRPr>
              <a:latin typeface="Lexend"/>
              <a:ea typeface="Lexend"/>
              <a:cs typeface="Lexend"/>
              <a:sym typeface="Lexend"/>
            </a:endParaRPr>
          </a:p>
        </p:txBody>
      </p:sp>
      <p:sp>
        <p:nvSpPr>
          <p:cNvPr id="120" name="Google Shape;120;p4"/>
          <p:cNvSpPr txBox="1"/>
          <p:nvPr/>
        </p:nvSpPr>
        <p:spPr>
          <a:xfrm>
            <a:off x="6584775" y="586600"/>
            <a:ext cx="1637700" cy="1931400"/>
          </a:xfrm>
          <a:prstGeom prst="rect">
            <a:avLst/>
          </a:prstGeom>
          <a:noFill/>
          <a:ln>
            <a:noFill/>
          </a:ln>
        </p:spPr>
        <p:txBody>
          <a:bodyPr anchorCtr="0" anchor="t" bIns="91425" lIns="91425" spcFirstLastPara="1" rIns="91425" wrap="square" tIns="91425">
            <a:noAutofit/>
          </a:bodyPr>
          <a:lstStyle/>
          <a:p>
            <a:pPr indent="0" lvl="0" marL="0" marR="0" rtl="0" algn="r">
              <a:lnSpc>
                <a:spcPct val="100000"/>
              </a:lnSpc>
              <a:spcBef>
                <a:spcPts val="0"/>
              </a:spcBef>
              <a:spcAft>
                <a:spcPts val="0"/>
              </a:spcAft>
              <a:buClr>
                <a:schemeClr val="dk1"/>
              </a:buClr>
              <a:buSzPts val="1100"/>
              <a:buFont typeface="Arial"/>
              <a:buNone/>
            </a:pPr>
            <a:r>
              <a:rPr b="1" lang="en" sz="8300">
                <a:solidFill>
                  <a:srgbClr val="51127C"/>
                </a:solidFill>
                <a:latin typeface="Lexend"/>
                <a:ea typeface="Lexend"/>
                <a:cs typeface="Lexend"/>
                <a:sym typeface="Lexend"/>
              </a:rPr>
              <a:t>implicit</a:t>
            </a:r>
            <a:endParaRPr b="1" i="0" sz="5900" u="none" cap="none" strike="noStrike">
              <a:solidFill>
                <a:srgbClr val="51127C"/>
              </a:solidFill>
              <a:latin typeface="Lexend"/>
              <a:ea typeface="Lexend"/>
              <a:cs typeface="Lexend"/>
              <a:sym typeface="Lexend"/>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Jacquenetta template">
  <a:themeElements>
    <a:clrScheme name="Custom 347">
      <a:dk1>
        <a:srgbClr val="000000"/>
      </a:dk1>
      <a:lt1>
        <a:srgbClr val="FFFFFF"/>
      </a:lt1>
      <a:dk2>
        <a:srgbClr val="666666"/>
      </a:dk2>
      <a:lt2>
        <a:srgbClr val="F3F3F3"/>
      </a:lt2>
      <a:accent1>
        <a:srgbClr val="000000"/>
      </a:accent1>
      <a:accent2>
        <a:srgbClr val="666666"/>
      </a:accent2>
      <a:accent3>
        <a:srgbClr val="999999"/>
      </a:accent3>
      <a:accent4>
        <a:srgbClr val="CCCCCC"/>
      </a:accent4>
      <a:accent5>
        <a:srgbClr val="EFEFEF"/>
      </a:accent5>
      <a:accent6>
        <a:srgbClr val="F6B26B"/>
      </a:accent6>
      <a:hlink>
        <a:srgbClr val="000000"/>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