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0" r:id="rId2"/>
  </p:sldMasterIdLst>
  <p:notesMasterIdLst>
    <p:notesMasterId r:id="rId9"/>
  </p:notesMasterIdLst>
  <p:sldIdLst>
    <p:sldId id="256" r:id="rId3"/>
    <p:sldId id="260" r:id="rId4"/>
    <p:sldId id="261" r:id="rId5"/>
    <p:sldId id="257" r:id="rId6"/>
    <p:sldId id="262" r:id="rId7"/>
    <p:sldId id="259"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516"/>
    <p:restoredTop sz="73120"/>
  </p:normalViewPr>
  <p:slideViewPr>
    <p:cSldViewPr snapToGrid="0" snapToObjects="1">
      <p:cViewPr varScale="1">
        <p:scale>
          <a:sx n="77" d="100"/>
          <a:sy n="77" d="100"/>
        </p:scale>
        <p:origin x="1544" y="17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theme" Target="theme/theme1.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viewProps" Target="viewProps.xml"/><Relationship Id="rId5" Type="http://schemas.openxmlformats.org/officeDocument/2006/relationships/slide" Target="slides/slide3.xml"/><Relationship Id="rId10"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96624DD-6821-4DA4-BD84-9FEF2682FF18}" type="doc">
      <dgm:prSet loTypeId="urn:microsoft.com/office/officeart/2005/8/layout/hList1" loCatId="list" qsTypeId="urn:microsoft.com/office/officeart/2005/8/quickstyle/simple1" qsCatId="simple" csTypeId="urn:microsoft.com/office/officeart/2005/8/colors/colorful2" csCatId="colorful"/>
      <dgm:spPr/>
      <dgm:t>
        <a:bodyPr/>
        <a:lstStyle/>
        <a:p>
          <a:endParaRPr lang="en-US"/>
        </a:p>
      </dgm:t>
    </dgm:pt>
    <dgm:pt modelId="{A32A5E56-6B61-4F9B-81A6-DE07F2437F81}">
      <dgm:prSet/>
      <dgm:spPr/>
      <dgm:t>
        <a:bodyPr/>
        <a:lstStyle/>
        <a:p>
          <a:r>
            <a:rPr lang="en-US"/>
            <a:t>Many different conceptualizations</a:t>
          </a:r>
        </a:p>
      </dgm:t>
    </dgm:pt>
    <dgm:pt modelId="{48A0DB52-122D-4381-9ED3-DAE957F5D0CA}" type="parTrans" cxnId="{EA04036B-C247-4264-BF26-FF5D052EB43C}">
      <dgm:prSet/>
      <dgm:spPr/>
      <dgm:t>
        <a:bodyPr/>
        <a:lstStyle/>
        <a:p>
          <a:endParaRPr lang="en-US"/>
        </a:p>
      </dgm:t>
    </dgm:pt>
    <dgm:pt modelId="{91B4D68C-F1D3-4893-8968-4AEE1530EFDF}" type="sibTrans" cxnId="{EA04036B-C247-4264-BF26-FF5D052EB43C}">
      <dgm:prSet/>
      <dgm:spPr/>
      <dgm:t>
        <a:bodyPr/>
        <a:lstStyle/>
        <a:p>
          <a:endParaRPr lang="en-US"/>
        </a:p>
      </dgm:t>
    </dgm:pt>
    <dgm:pt modelId="{37247A50-5230-4F4C-98F7-6B7844EA831E}">
      <dgm:prSet/>
      <dgm:spPr/>
      <dgm:t>
        <a:bodyPr/>
        <a:lstStyle/>
        <a:p>
          <a:r>
            <a:rPr lang="en-US"/>
            <a:t>Tracy &amp; Robles (2013) </a:t>
          </a:r>
        </a:p>
      </dgm:t>
    </dgm:pt>
    <dgm:pt modelId="{AEECD03D-C3F8-4DE0-B137-958D0E99AA13}" type="parTrans" cxnId="{41720C80-ADB2-486E-A85F-BF350F0C0E39}">
      <dgm:prSet/>
      <dgm:spPr/>
      <dgm:t>
        <a:bodyPr/>
        <a:lstStyle/>
        <a:p>
          <a:endParaRPr lang="en-US"/>
        </a:p>
      </dgm:t>
    </dgm:pt>
    <dgm:pt modelId="{CB4963E6-45C9-4892-B70F-67D59C7CCFB0}" type="sibTrans" cxnId="{41720C80-ADB2-486E-A85F-BF350F0C0E39}">
      <dgm:prSet/>
      <dgm:spPr/>
      <dgm:t>
        <a:bodyPr/>
        <a:lstStyle/>
        <a:p>
          <a:endParaRPr lang="en-US"/>
        </a:p>
      </dgm:t>
    </dgm:pt>
    <dgm:pt modelId="{72AF2D71-23E7-4BE7-B371-940393670AFE}">
      <dgm:prSet/>
      <dgm:spPr/>
      <dgm:t>
        <a:bodyPr/>
        <a:lstStyle/>
        <a:p>
          <a:r>
            <a:rPr lang="en-US"/>
            <a:t>Master</a:t>
          </a:r>
        </a:p>
      </dgm:t>
    </dgm:pt>
    <dgm:pt modelId="{23C50A9D-7468-44D5-8EDD-7B667A7D6CCB}" type="parTrans" cxnId="{BC925BCD-5FE7-4F4D-8AF7-635AFFA98515}">
      <dgm:prSet/>
      <dgm:spPr/>
      <dgm:t>
        <a:bodyPr/>
        <a:lstStyle/>
        <a:p>
          <a:endParaRPr lang="en-US"/>
        </a:p>
      </dgm:t>
    </dgm:pt>
    <dgm:pt modelId="{5F628E90-3F85-43A4-910B-2D7802984D18}" type="sibTrans" cxnId="{BC925BCD-5FE7-4F4D-8AF7-635AFFA98515}">
      <dgm:prSet/>
      <dgm:spPr/>
      <dgm:t>
        <a:bodyPr/>
        <a:lstStyle/>
        <a:p>
          <a:endParaRPr lang="en-US"/>
        </a:p>
      </dgm:t>
    </dgm:pt>
    <dgm:pt modelId="{F2C94C1D-F0A0-4BD1-A61E-88C6FBC46F58}">
      <dgm:prSet/>
      <dgm:spPr/>
      <dgm:t>
        <a:bodyPr/>
        <a:lstStyle/>
        <a:p>
          <a:r>
            <a:rPr lang="en-US"/>
            <a:t>Interactional</a:t>
          </a:r>
        </a:p>
      </dgm:t>
    </dgm:pt>
    <dgm:pt modelId="{75B56262-9A23-48FC-9777-1E84B90E7CCE}" type="parTrans" cxnId="{1B8EF39A-7E61-43EF-B508-E1968E0B8345}">
      <dgm:prSet/>
      <dgm:spPr/>
      <dgm:t>
        <a:bodyPr/>
        <a:lstStyle/>
        <a:p>
          <a:endParaRPr lang="en-US"/>
        </a:p>
      </dgm:t>
    </dgm:pt>
    <dgm:pt modelId="{12707D62-0A4E-430F-9FF5-1DEAB4FC1ADE}" type="sibTrans" cxnId="{1B8EF39A-7E61-43EF-B508-E1968E0B8345}">
      <dgm:prSet/>
      <dgm:spPr/>
      <dgm:t>
        <a:bodyPr/>
        <a:lstStyle/>
        <a:p>
          <a:endParaRPr lang="en-US"/>
        </a:p>
      </dgm:t>
    </dgm:pt>
    <dgm:pt modelId="{819A1FB5-695F-4B8F-A614-798002F54E47}">
      <dgm:prSet/>
      <dgm:spPr/>
      <dgm:t>
        <a:bodyPr/>
        <a:lstStyle/>
        <a:p>
          <a:r>
            <a:rPr lang="en-US"/>
            <a:t>Personal</a:t>
          </a:r>
        </a:p>
      </dgm:t>
    </dgm:pt>
    <dgm:pt modelId="{97A593D0-F669-4D57-909A-EE975F5E6983}" type="parTrans" cxnId="{4C7DF8B3-7F1E-4DC6-BECD-F0CEDF887E91}">
      <dgm:prSet/>
      <dgm:spPr/>
      <dgm:t>
        <a:bodyPr/>
        <a:lstStyle/>
        <a:p>
          <a:endParaRPr lang="en-US"/>
        </a:p>
      </dgm:t>
    </dgm:pt>
    <dgm:pt modelId="{34F3A66C-AED1-4127-AC3E-4CBDE09BB74D}" type="sibTrans" cxnId="{4C7DF8B3-7F1E-4DC6-BECD-F0CEDF887E91}">
      <dgm:prSet/>
      <dgm:spPr/>
      <dgm:t>
        <a:bodyPr/>
        <a:lstStyle/>
        <a:p>
          <a:endParaRPr lang="en-US"/>
        </a:p>
      </dgm:t>
    </dgm:pt>
    <dgm:pt modelId="{2A136749-D8DF-4973-8A50-9F07DDC85219}">
      <dgm:prSet/>
      <dgm:spPr/>
      <dgm:t>
        <a:bodyPr/>
        <a:lstStyle/>
        <a:p>
          <a:r>
            <a:rPr lang="en-US"/>
            <a:t>Social Identity (Tajfel, 1978)</a:t>
          </a:r>
        </a:p>
      </dgm:t>
    </dgm:pt>
    <dgm:pt modelId="{D6CAAFC9-7B3A-468D-8CE7-379E5CE3EAF1}" type="parTrans" cxnId="{508D6E96-A1ED-4BC5-85D9-9979A147D61D}">
      <dgm:prSet/>
      <dgm:spPr/>
      <dgm:t>
        <a:bodyPr/>
        <a:lstStyle/>
        <a:p>
          <a:endParaRPr lang="en-US"/>
        </a:p>
      </dgm:t>
    </dgm:pt>
    <dgm:pt modelId="{0C9DEDCC-0633-4EF5-8638-A62A7119D02F}" type="sibTrans" cxnId="{508D6E96-A1ED-4BC5-85D9-9979A147D61D}">
      <dgm:prSet/>
      <dgm:spPr/>
      <dgm:t>
        <a:bodyPr/>
        <a:lstStyle/>
        <a:p>
          <a:endParaRPr lang="en-US"/>
        </a:p>
      </dgm:t>
    </dgm:pt>
    <dgm:pt modelId="{7AD40973-92CB-4B6C-A2FF-335E288385AD}">
      <dgm:prSet/>
      <dgm:spPr/>
      <dgm:t>
        <a:bodyPr/>
        <a:lstStyle/>
        <a:p>
          <a:r>
            <a:rPr lang="en-US"/>
            <a:t>Collective identity</a:t>
          </a:r>
        </a:p>
      </dgm:t>
    </dgm:pt>
    <dgm:pt modelId="{1C891C7E-7518-4F98-8E29-B0447EAEAD9D}" type="parTrans" cxnId="{9E9FE7B2-DDB6-4A07-AC58-5F4C25E9CF62}">
      <dgm:prSet/>
      <dgm:spPr/>
      <dgm:t>
        <a:bodyPr/>
        <a:lstStyle/>
        <a:p>
          <a:endParaRPr lang="en-US"/>
        </a:p>
      </dgm:t>
    </dgm:pt>
    <dgm:pt modelId="{53597E3F-30DE-4C43-B117-C8CEC0514B0A}" type="sibTrans" cxnId="{9E9FE7B2-DDB6-4A07-AC58-5F4C25E9CF62}">
      <dgm:prSet/>
      <dgm:spPr/>
      <dgm:t>
        <a:bodyPr/>
        <a:lstStyle/>
        <a:p>
          <a:endParaRPr lang="en-US"/>
        </a:p>
      </dgm:t>
    </dgm:pt>
    <dgm:pt modelId="{E5FF6858-3D3F-224E-916D-D692436E1341}" type="pres">
      <dgm:prSet presAssocID="{596624DD-6821-4DA4-BD84-9FEF2682FF18}" presName="Name0" presStyleCnt="0">
        <dgm:presLayoutVars>
          <dgm:dir/>
          <dgm:animLvl val="lvl"/>
          <dgm:resizeHandles val="exact"/>
        </dgm:presLayoutVars>
      </dgm:prSet>
      <dgm:spPr/>
    </dgm:pt>
    <dgm:pt modelId="{2A28F2FC-F2BD-1F46-BE19-C4897C13252E}" type="pres">
      <dgm:prSet presAssocID="{A32A5E56-6B61-4F9B-81A6-DE07F2437F81}" presName="composite" presStyleCnt="0"/>
      <dgm:spPr/>
    </dgm:pt>
    <dgm:pt modelId="{E6F52B26-720D-AD4E-A867-6218808D0F16}" type="pres">
      <dgm:prSet presAssocID="{A32A5E56-6B61-4F9B-81A6-DE07F2437F81}" presName="parTx" presStyleLbl="alignNode1" presStyleIdx="0" presStyleCnt="1">
        <dgm:presLayoutVars>
          <dgm:chMax val="0"/>
          <dgm:chPref val="0"/>
          <dgm:bulletEnabled val="1"/>
        </dgm:presLayoutVars>
      </dgm:prSet>
      <dgm:spPr/>
    </dgm:pt>
    <dgm:pt modelId="{17B07E9D-0C7B-324D-B7DD-D87B068F9278}" type="pres">
      <dgm:prSet presAssocID="{A32A5E56-6B61-4F9B-81A6-DE07F2437F81}" presName="desTx" presStyleLbl="alignAccFollowNode1" presStyleIdx="0" presStyleCnt="1">
        <dgm:presLayoutVars>
          <dgm:bulletEnabled val="1"/>
        </dgm:presLayoutVars>
      </dgm:prSet>
      <dgm:spPr/>
    </dgm:pt>
  </dgm:ptLst>
  <dgm:cxnLst>
    <dgm:cxn modelId="{CD8D150D-EFF9-7244-BC3A-E7A68F6DF9AB}" type="presOf" srcId="{A32A5E56-6B61-4F9B-81A6-DE07F2437F81}" destId="{E6F52B26-720D-AD4E-A867-6218808D0F16}" srcOrd="0" destOrd="0" presId="urn:microsoft.com/office/officeart/2005/8/layout/hList1"/>
    <dgm:cxn modelId="{064F370D-9A37-E34D-93F6-ACA71B088C48}" type="presOf" srcId="{819A1FB5-695F-4B8F-A614-798002F54E47}" destId="{17B07E9D-0C7B-324D-B7DD-D87B068F9278}" srcOrd="0" destOrd="3" presId="urn:microsoft.com/office/officeart/2005/8/layout/hList1"/>
    <dgm:cxn modelId="{FFA1A129-4DFB-304A-AC6E-1A6EA28E309F}" type="presOf" srcId="{596624DD-6821-4DA4-BD84-9FEF2682FF18}" destId="{E5FF6858-3D3F-224E-916D-D692436E1341}" srcOrd="0" destOrd="0" presId="urn:microsoft.com/office/officeart/2005/8/layout/hList1"/>
    <dgm:cxn modelId="{F358F83E-161A-2744-8A34-7FA5A7BAD47C}" type="presOf" srcId="{37247A50-5230-4F4C-98F7-6B7844EA831E}" destId="{17B07E9D-0C7B-324D-B7DD-D87B068F9278}" srcOrd="0" destOrd="0" presId="urn:microsoft.com/office/officeart/2005/8/layout/hList1"/>
    <dgm:cxn modelId="{271B3141-E903-B54B-8A5E-A3028F5944FB}" type="presOf" srcId="{2A136749-D8DF-4973-8A50-9F07DDC85219}" destId="{17B07E9D-0C7B-324D-B7DD-D87B068F9278}" srcOrd="0" destOrd="4" presId="urn:microsoft.com/office/officeart/2005/8/layout/hList1"/>
    <dgm:cxn modelId="{EA04036B-C247-4264-BF26-FF5D052EB43C}" srcId="{596624DD-6821-4DA4-BD84-9FEF2682FF18}" destId="{A32A5E56-6B61-4F9B-81A6-DE07F2437F81}" srcOrd="0" destOrd="0" parTransId="{48A0DB52-122D-4381-9ED3-DAE957F5D0CA}" sibTransId="{91B4D68C-F1D3-4893-8968-4AEE1530EFDF}"/>
    <dgm:cxn modelId="{41720C80-ADB2-486E-A85F-BF350F0C0E39}" srcId="{A32A5E56-6B61-4F9B-81A6-DE07F2437F81}" destId="{37247A50-5230-4F4C-98F7-6B7844EA831E}" srcOrd="0" destOrd="0" parTransId="{AEECD03D-C3F8-4DE0-B137-958D0E99AA13}" sibTransId="{CB4963E6-45C9-4892-B70F-67D59C7CCFB0}"/>
    <dgm:cxn modelId="{38506E87-966E-BF4C-B258-B79A273E0BD7}" type="presOf" srcId="{72AF2D71-23E7-4BE7-B371-940393670AFE}" destId="{17B07E9D-0C7B-324D-B7DD-D87B068F9278}" srcOrd="0" destOrd="1" presId="urn:microsoft.com/office/officeart/2005/8/layout/hList1"/>
    <dgm:cxn modelId="{228B268B-CF29-404B-916B-2ECB63CF5ADB}" type="presOf" srcId="{7AD40973-92CB-4B6C-A2FF-335E288385AD}" destId="{17B07E9D-0C7B-324D-B7DD-D87B068F9278}" srcOrd="0" destOrd="5" presId="urn:microsoft.com/office/officeart/2005/8/layout/hList1"/>
    <dgm:cxn modelId="{508D6E96-A1ED-4BC5-85D9-9979A147D61D}" srcId="{A32A5E56-6B61-4F9B-81A6-DE07F2437F81}" destId="{2A136749-D8DF-4973-8A50-9F07DDC85219}" srcOrd="1" destOrd="0" parTransId="{D6CAAFC9-7B3A-468D-8CE7-379E5CE3EAF1}" sibTransId="{0C9DEDCC-0633-4EF5-8638-A62A7119D02F}"/>
    <dgm:cxn modelId="{1B8EF39A-7E61-43EF-B508-E1968E0B8345}" srcId="{37247A50-5230-4F4C-98F7-6B7844EA831E}" destId="{F2C94C1D-F0A0-4BD1-A61E-88C6FBC46F58}" srcOrd="1" destOrd="0" parTransId="{75B56262-9A23-48FC-9777-1E84B90E7CCE}" sibTransId="{12707D62-0A4E-430F-9FF5-1DEAB4FC1ADE}"/>
    <dgm:cxn modelId="{9E9FE7B2-DDB6-4A07-AC58-5F4C25E9CF62}" srcId="{A32A5E56-6B61-4F9B-81A6-DE07F2437F81}" destId="{7AD40973-92CB-4B6C-A2FF-335E288385AD}" srcOrd="2" destOrd="0" parTransId="{1C891C7E-7518-4F98-8E29-B0447EAEAD9D}" sibTransId="{53597E3F-30DE-4C43-B117-C8CEC0514B0A}"/>
    <dgm:cxn modelId="{4C7DF8B3-7F1E-4DC6-BECD-F0CEDF887E91}" srcId="{37247A50-5230-4F4C-98F7-6B7844EA831E}" destId="{819A1FB5-695F-4B8F-A614-798002F54E47}" srcOrd="2" destOrd="0" parTransId="{97A593D0-F669-4D57-909A-EE975F5E6983}" sibTransId="{34F3A66C-AED1-4127-AC3E-4CBDE09BB74D}"/>
    <dgm:cxn modelId="{9BE648B6-BE7D-2447-91C6-806311784033}" type="presOf" srcId="{F2C94C1D-F0A0-4BD1-A61E-88C6FBC46F58}" destId="{17B07E9D-0C7B-324D-B7DD-D87B068F9278}" srcOrd="0" destOrd="2" presId="urn:microsoft.com/office/officeart/2005/8/layout/hList1"/>
    <dgm:cxn modelId="{BC925BCD-5FE7-4F4D-8AF7-635AFFA98515}" srcId="{37247A50-5230-4F4C-98F7-6B7844EA831E}" destId="{72AF2D71-23E7-4BE7-B371-940393670AFE}" srcOrd="0" destOrd="0" parTransId="{23C50A9D-7468-44D5-8EDD-7B667A7D6CCB}" sibTransId="{5F628E90-3F85-43A4-910B-2D7802984D18}"/>
    <dgm:cxn modelId="{15363096-1454-8E46-A7AA-891B85EABCB3}" type="presParOf" srcId="{E5FF6858-3D3F-224E-916D-D692436E1341}" destId="{2A28F2FC-F2BD-1F46-BE19-C4897C13252E}" srcOrd="0" destOrd="0" presId="urn:microsoft.com/office/officeart/2005/8/layout/hList1"/>
    <dgm:cxn modelId="{6AF15B0F-26AB-444F-9270-2DE9CF1D1CB1}" type="presParOf" srcId="{2A28F2FC-F2BD-1F46-BE19-C4897C13252E}" destId="{E6F52B26-720D-AD4E-A867-6218808D0F16}" srcOrd="0" destOrd="0" presId="urn:microsoft.com/office/officeart/2005/8/layout/hList1"/>
    <dgm:cxn modelId="{2157A55E-22D5-834E-8B71-925D7D9C4B7D}" type="presParOf" srcId="{2A28F2FC-F2BD-1F46-BE19-C4897C13252E}" destId="{17B07E9D-0C7B-324D-B7DD-D87B068F9278}" srcOrd="1" destOrd="0" presId="urn:microsoft.com/office/officeart/2005/8/layout/hList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6F52B26-720D-AD4E-A867-6218808D0F16}">
      <dsp:nvSpPr>
        <dsp:cNvPr id="0" name=""/>
        <dsp:cNvSpPr/>
      </dsp:nvSpPr>
      <dsp:spPr>
        <a:xfrm>
          <a:off x="0" y="27368"/>
          <a:ext cx="10515600" cy="892800"/>
        </a:xfrm>
        <a:prstGeom prst="rect">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0472" tIns="125984" rIns="220472" bIns="125984" numCol="1" spcCol="1270" anchor="ctr" anchorCtr="0">
          <a:noAutofit/>
        </a:bodyPr>
        <a:lstStyle/>
        <a:p>
          <a:pPr marL="0" lvl="0" indent="0" algn="ctr" defTabSz="1377950">
            <a:lnSpc>
              <a:spcPct val="90000"/>
            </a:lnSpc>
            <a:spcBef>
              <a:spcPct val="0"/>
            </a:spcBef>
            <a:spcAft>
              <a:spcPct val="35000"/>
            </a:spcAft>
            <a:buNone/>
          </a:pPr>
          <a:r>
            <a:rPr lang="en-US" sz="3100" kern="1200"/>
            <a:t>Many different conceptualizations</a:t>
          </a:r>
        </a:p>
      </dsp:txBody>
      <dsp:txXfrm>
        <a:off x="0" y="27368"/>
        <a:ext cx="10515600" cy="892800"/>
      </dsp:txXfrm>
    </dsp:sp>
    <dsp:sp modelId="{17B07E9D-0C7B-324D-B7DD-D87B068F9278}">
      <dsp:nvSpPr>
        <dsp:cNvPr id="0" name=""/>
        <dsp:cNvSpPr/>
      </dsp:nvSpPr>
      <dsp:spPr>
        <a:xfrm>
          <a:off x="0" y="920169"/>
          <a:ext cx="10515600" cy="3403800"/>
        </a:xfrm>
        <a:prstGeom prst="rect">
          <a:avLst/>
        </a:prstGeom>
        <a:solidFill>
          <a:schemeClr val="accent2">
            <a:tint val="40000"/>
            <a:alpha val="90000"/>
            <a:hueOff val="0"/>
            <a:satOff val="0"/>
            <a:lumOff val="0"/>
            <a:alphaOff val="0"/>
          </a:schemeClr>
        </a:solidFill>
        <a:ln w="12700" cap="flat" cmpd="sng" algn="ctr">
          <a:solidFill>
            <a:schemeClr val="accent2">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65354" tIns="165354" rIns="220472" bIns="248031" numCol="1" spcCol="1270" anchor="t" anchorCtr="0">
          <a:noAutofit/>
        </a:bodyPr>
        <a:lstStyle/>
        <a:p>
          <a:pPr marL="285750" lvl="1" indent="-285750" algn="l" defTabSz="1377950">
            <a:lnSpc>
              <a:spcPct val="90000"/>
            </a:lnSpc>
            <a:spcBef>
              <a:spcPct val="0"/>
            </a:spcBef>
            <a:spcAft>
              <a:spcPct val="15000"/>
            </a:spcAft>
            <a:buChar char="•"/>
          </a:pPr>
          <a:r>
            <a:rPr lang="en-US" sz="3100" kern="1200"/>
            <a:t>Tracy &amp; Robles (2013) </a:t>
          </a:r>
        </a:p>
        <a:p>
          <a:pPr marL="571500" lvl="2" indent="-285750" algn="l" defTabSz="1377950">
            <a:lnSpc>
              <a:spcPct val="90000"/>
            </a:lnSpc>
            <a:spcBef>
              <a:spcPct val="0"/>
            </a:spcBef>
            <a:spcAft>
              <a:spcPct val="15000"/>
            </a:spcAft>
            <a:buChar char="•"/>
          </a:pPr>
          <a:r>
            <a:rPr lang="en-US" sz="3100" kern="1200"/>
            <a:t>Master</a:t>
          </a:r>
        </a:p>
        <a:p>
          <a:pPr marL="571500" lvl="2" indent="-285750" algn="l" defTabSz="1377950">
            <a:lnSpc>
              <a:spcPct val="90000"/>
            </a:lnSpc>
            <a:spcBef>
              <a:spcPct val="0"/>
            </a:spcBef>
            <a:spcAft>
              <a:spcPct val="15000"/>
            </a:spcAft>
            <a:buChar char="•"/>
          </a:pPr>
          <a:r>
            <a:rPr lang="en-US" sz="3100" kern="1200"/>
            <a:t>Interactional</a:t>
          </a:r>
        </a:p>
        <a:p>
          <a:pPr marL="571500" lvl="2" indent="-285750" algn="l" defTabSz="1377950">
            <a:lnSpc>
              <a:spcPct val="90000"/>
            </a:lnSpc>
            <a:spcBef>
              <a:spcPct val="0"/>
            </a:spcBef>
            <a:spcAft>
              <a:spcPct val="15000"/>
            </a:spcAft>
            <a:buChar char="•"/>
          </a:pPr>
          <a:r>
            <a:rPr lang="en-US" sz="3100" kern="1200"/>
            <a:t>Personal</a:t>
          </a:r>
        </a:p>
        <a:p>
          <a:pPr marL="285750" lvl="1" indent="-285750" algn="l" defTabSz="1377950">
            <a:lnSpc>
              <a:spcPct val="90000"/>
            </a:lnSpc>
            <a:spcBef>
              <a:spcPct val="0"/>
            </a:spcBef>
            <a:spcAft>
              <a:spcPct val="15000"/>
            </a:spcAft>
            <a:buChar char="•"/>
          </a:pPr>
          <a:r>
            <a:rPr lang="en-US" sz="3100" kern="1200"/>
            <a:t>Social Identity (Tajfel, 1978)</a:t>
          </a:r>
        </a:p>
        <a:p>
          <a:pPr marL="285750" lvl="1" indent="-285750" algn="l" defTabSz="1377950">
            <a:lnSpc>
              <a:spcPct val="90000"/>
            </a:lnSpc>
            <a:spcBef>
              <a:spcPct val="0"/>
            </a:spcBef>
            <a:spcAft>
              <a:spcPct val="15000"/>
            </a:spcAft>
            <a:buChar char="•"/>
          </a:pPr>
          <a:r>
            <a:rPr lang="en-US" sz="3100" kern="1200"/>
            <a:t>Collective identity</a:t>
          </a:r>
        </a:p>
      </dsp:txBody>
      <dsp:txXfrm>
        <a:off x="0" y="920169"/>
        <a:ext cx="10515600" cy="3403800"/>
      </dsp:txXfrm>
    </dsp:sp>
  </dsp:spTree>
</dsp:drawing>
</file>

<file path=ppt/diagrams/layout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0C004BD-8F16-AD4B-A0FA-A3B7CDB8287B}" type="datetimeFigureOut">
              <a:rPr lang="en-US" smtClean="0"/>
              <a:t>2/14/23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6ECA3AA-9430-CB46-B6B8-9374D9BC81BA}" type="slidenum">
              <a:rPr lang="en-US" smtClean="0"/>
              <a:t>‹#›</a:t>
            </a:fld>
            <a:endParaRPr lang="en-US"/>
          </a:p>
        </p:txBody>
      </p:sp>
    </p:spTree>
    <p:extLst>
      <p:ext uri="{BB962C8B-B14F-4D97-AF65-F5344CB8AC3E}">
        <p14:creationId xmlns:p14="http://schemas.microsoft.com/office/powerpoint/2010/main" val="17977454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Calibri" panose="020F0502020204030204" pitchFamily="34" charset="0"/>
                <a:ea typeface="Calibri" panose="020F0502020204030204" pitchFamily="34" charset="0"/>
                <a:cs typeface="Times New Roman" panose="02020603050405020304" pitchFamily="18" charset="0"/>
              </a:rPr>
              <a:t>Let’s learn and frame after or before you read the connections between identity and social movements</a:t>
            </a:r>
          </a:p>
          <a:p>
            <a:endParaRPr lang="en-US" dirty="0"/>
          </a:p>
        </p:txBody>
      </p:sp>
      <p:sp>
        <p:nvSpPr>
          <p:cNvPr id="4" name="Slide Number Placeholder 3"/>
          <p:cNvSpPr>
            <a:spLocks noGrp="1"/>
          </p:cNvSpPr>
          <p:nvPr>
            <p:ph type="sldNum" sz="quarter" idx="5"/>
          </p:nvPr>
        </p:nvSpPr>
        <p:spPr/>
        <p:txBody>
          <a:bodyPr/>
          <a:lstStyle/>
          <a:p>
            <a:fld id="{66ECA3AA-9430-CB46-B6B8-9374D9BC81BA}" type="slidenum">
              <a:rPr lang="en-US" smtClean="0"/>
              <a:t>1</a:t>
            </a:fld>
            <a:endParaRPr lang="en-US"/>
          </a:p>
        </p:txBody>
      </p:sp>
    </p:spTree>
    <p:extLst>
      <p:ext uri="{BB962C8B-B14F-4D97-AF65-F5344CB8AC3E}">
        <p14:creationId xmlns:p14="http://schemas.microsoft.com/office/powerpoint/2010/main" val="30569379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Master identity: relatively fixed identities</a:t>
            </a:r>
          </a:p>
          <a:p>
            <a:r>
              <a:rPr lang="en-US" dirty="0"/>
              <a:t>Interactional: similar to role from </a:t>
            </a:r>
            <a:r>
              <a:rPr lang="en-US" dirty="0" err="1"/>
              <a:t>Nascimiento</a:t>
            </a:r>
            <a:r>
              <a:rPr lang="en-US" dirty="0"/>
              <a:t> et al.: what role a person takes in any given interaction</a:t>
            </a:r>
          </a:p>
          <a:p>
            <a:r>
              <a:rPr lang="en-US" dirty="0"/>
              <a:t>Personal: personality characteristics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Social identity: how we think of ourselves in relation to a group, how one views themselves as part of a group and not part of others Van </a:t>
            </a:r>
            <a:r>
              <a:rPr lang="en-US" dirty="0" err="1"/>
              <a:t>Zomeren</a:t>
            </a:r>
            <a:r>
              <a:rPr lang="en-US" dirty="0"/>
              <a:t> et al. (2008) defines social identity as “a subjective sense of identification with a group” (p. 505)</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Higher likelihood of acting if social identity is perceived as nondominant/less powerful as compared to other group(s)</a:t>
            </a:r>
          </a:p>
          <a:p>
            <a:endParaRPr lang="en-US" dirty="0"/>
          </a:p>
          <a:p>
            <a:r>
              <a:rPr lang="en-US" dirty="0"/>
              <a:t>Collective identity: ”when I becomes we” (</a:t>
            </a:r>
            <a:r>
              <a:rPr lang="en-US" dirty="0" err="1"/>
              <a:t>Melucci</a:t>
            </a:r>
            <a:r>
              <a:rPr lang="en-US" dirty="0"/>
              <a:t>, 1989)</a:t>
            </a:r>
          </a:p>
        </p:txBody>
      </p:sp>
      <p:sp>
        <p:nvSpPr>
          <p:cNvPr id="4" name="Slide Number Placeholder 3"/>
          <p:cNvSpPr>
            <a:spLocks noGrp="1"/>
          </p:cNvSpPr>
          <p:nvPr>
            <p:ph type="sldNum" sz="quarter" idx="5"/>
          </p:nvPr>
        </p:nvSpPr>
        <p:spPr/>
        <p:txBody>
          <a:bodyPr/>
          <a:lstStyle/>
          <a:p>
            <a:fld id="{66ECA3AA-9430-CB46-B6B8-9374D9BC81BA}" type="slidenum">
              <a:rPr lang="en-US" smtClean="0"/>
              <a:t>2</a:t>
            </a:fld>
            <a:endParaRPr lang="en-US"/>
          </a:p>
        </p:txBody>
      </p:sp>
    </p:spTree>
    <p:extLst>
      <p:ext uri="{BB962C8B-B14F-4D97-AF65-F5344CB8AC3E}">
        <p14:creationId xmlns:p14="http://schemas.microsoft.com/office/powerpoint/2010/main" val="13263998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Along the same lines, the more their identities are embedded in the activist group (their social network for example), the more likely someone is to stay in the movement (Stryker, 2000)</a:t>
            </a:r>
          </a:p>
          <a:p>
            <a:endParaRPr lang="en-US" dirty="0"/>
          </a:p>
          <a:p>
            <a:r>
              <a:rPr lang="en-US" dirty="0"/>
              <a:t>In Occupy central, identity construction occurred in private (university settings), in Sunflower movement, occurred in public space (national legislature)</a:t>
            </a:r>
          </a:p>
          <a:p>
            <a:endParaRPr lang="en-US" dirty="0"/>
          </a:p>
          <a:p>
            <a:pPr marL="342900" marR="0" lvl="0" indent="-342900">
              <a:spcBef>
                <a:spcPts val="0"/>
              </a:spcBef>
              <a:spcAft>
                <a:spcPts val="0"/>
              </a:spcAft>
              <a:buFont typeface="Symbol" pitchFamily="2" charset="2"/>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See quote above</a:t>
            </a:r>
          </a:p>
          <a:p>
            <a:pPr marL="342900" marR="0" lvl="0" indent="-342900">
              <a:spcBef>
                <a:spcPts val="0"/>
              </a:spcBef>
              <a:spcAft>
                <a:spcPts val="0"/>
              </a:spcAft>
              <a:buFont typeface="Symbol" pitchFamily="2" charset="2"/>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Identities are complex</a:t>
            </a:r>
          </a:p>
          <a:p>
            <a:pPr marL="342900" marR="0" lvl="0" indent="-342900">
              <a:spcBef>
                <a:spcPts val="0"/>
              </a:spcBef>
              <a:spcAft>
                <a:spcPts val="0"/>
              </a:spcAft>
              <a:buFont typeface="Symbol" pitchFamily="2" charset="2"/>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Identity someone might see represented in a movement might be motherhood, sexuality</a:t>
            </a:r>
          </a:p>
          <a:p>
            <a:pPr marL="342900" marR="0" lvl="0" indent="-342900">
              <a:spcBef>
                <a:spcPts val="0"/>
              </a:spcBef>
              <a:spcAft>
                <a:spcPts val="0"/>
              </a:spcAft>
              <a:buFont typeface="Symbol" pitchFamily="2" charset="2"/>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The less someone sees themselves reflected in a movement, the less likely they are to continue in a movement</a:t>
            </a:r>
          </a:p>
          <a:p>
            <a:pPr marL="342900" marR="0" lvl="0" indent="-342900">
              <a:spcBef>
                <a:spcPts val="0"/>
              </a:spcBef>
              <a:spcAft>
                <a:spcPts val="0"/>
              </a:spcAft>
              <a:buFont typeface="Symbol" pitchFamily="2" charset="2"/>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Identities in a movement have a lot to bear on whether someone joins or stays in a movement</a:t>
            </a:r>
          </a:p>
          <a:p>
            <a:pPr marL="342900" marR="0" lvl="0" indent="-342900">
              <a:spcBef>
                <a:spcPts val="0"/>
              </a:spcBef>
              <a:spcAft>
                <a:spcPts val="0"/>
              </a:spcAft>
              <a:buFont typeface="Symbol" pitchFamily="2" charset="2"/>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Think of a movement where this is not necessarily the case</a:t>
            </a:r>
          </a:p>
          <a:p>
            <a:pPr marL="342900" marR="0" lvl="0" indent="-342900">
              <a:spcBef>
                <a:spcPts val="0"/>
              </a:spcBef>
              <a:spcAft>
                <a:spcPts val="0"/>
              </a:spcAft>
              <a:buFont typeface="Symbol" pitchFamily="2" charset="2"/>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Multiracial coalitions such as BLM requires white people, Latinx, Asian people to get involved to address anti-Blackness</a:t>
            </a:r>
          </a:p>
          <a:p>
            <a:pPr marL="342900" marR="0" lvl="0" indent="-342900">
              <a:spcBef>
                <a:spcPts val="0"/>
              </a:spcBef>
              <a:spcAft>
                <a:spcPts val="0"/>
              </a:spcAft>
              <a:buFont typeface="Symbol" pitchFamily="2" charset="2"/>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In BLM, being a white person, the more I understand about white supremacy, the more I see my place in the movement, I have a stake and responsibility to participate</a:t>
            </a:r>
          </a:p>
          <a:p>
            <a:endParaRPr lang="en-US" dirty="0"/>
          </a:p>
        </p:txBody>
      </p:sp>
      <p:sp>
        <p:nvSpPr>
          <p:cNvPr id="4" name="Slide Number Placeholder 3"/>
          <p:cNvSpPr>
            <a:spLocks noGrp="1"/>
          </p:cNvSpPr>
          <p:nvPr>
            <p:ph type="sldNum" sz="quarter" idx="5"/>
          </p:nvPr>
        </p:nvSpPr>
        <p:spPr/>
        <p:txBody>
          <a:bodyPr/>
          <a:lstStyle/>
          <a:p>
            <a:fld id="{66ECA3AA-9430-CB46-B6B8-9374D9BC81BA}" type="slidenum">
              <a:rPr lang="en-US" smtClean="0"/>
              <a:t>3</a:t>
            </a:fld>
            <a:endParaRPr lang="en-US"/>
          </a:p>
        </p:txBody>
      </p:sp>
    </p:spTree>
    <p:extLst>
      <p:ext uri="{BB962C8B-B14F-4D97-AF65-F5344CB8AC3E}">
        <p14:creationId xmlns:p14="http://schemas.microsoft.com/office/powerpoint/2010/main" val="11067391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spcBef>
                <a:spcPts val="0"/>
              </a:spcBef>
              <a:spcAft>
                <a:spcPts val="0"/>
              </a:spcAft>
              <a:buFont typeface="Symbol" pitchFamily="2" charset="2"/>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Castro-Abril, populist movement in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Chilé</a:t>
            </a:r>
            <a:r>
              <a:rPr lang="en-US" sz="1800" dirty="0">
                <a:effectLst/>
                <a:latin typeface="Calibri" panose="020F0502020204030204" pitchFamily="34" charset="0"/>
                <a:ea typeface="Calibri" panose="020F0502020204030204" pitchFamily="34" charset="0"/>
                <a:cs typeface="Times New Roman" panose="02020603050405020304" pitchFamily="18" charset="0"/>
              </a:rPr>
              <a:t>, who participated?</a:t>
            </a:r>
          </a:p>
          <a:p>
            <a:pPr marL="342900" marR="0" lvl="0" indent="-342900">
              <a:spcBef>
                <a:spcPts val="0"/>
              </a:spcBef>
              <a:spcAft>
                <a:spcPts val="0"/>
              </a:spcAft>
              <a:buFont typeface="Symbol" pitchFamily="2" charset="2"/>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People who participated identified with grievances and collective group</a:t>
            </a:r>
          </a:p>
          <a:p>
            <a:pPr marL="342900" marR="0" lvl="0" indent="-342900">
              <a:spcBef>
                <a:spcPts val="0"/>
              </a:spcBef>
              <a:spcAft>
                <a:spcPts val="0"/>
              </a:spcAft>
              <a:buFont typeface="Symbol" pitchFamily="2" charset="2"/>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Collective identities are crucial in SM</a:t>
            </a:r>
          </a:p>
          <a:p>
            <a:pPr marL="342900" marR="0" lvl="0" indent="-342900">
              <a:spcBef>
                <a:spcPts val="0"/>
              </a:spcBef>
              <a:spcAft>
                <a:spcPts val="0"/>
              </a:spcAft>
              <a:buFont typeface="Symbol" pitchFamily="2" charset="2"/>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 People join because of sense of we, common interest</a:t>
            </a:r>
          </a:p>
          <a:p>
            <a:pPr marL="342900" marR="0" lvl="0" indent="-342900">
              <a:spcBef>
                <a:spcPts val="0"/>
              </a:spcBef>
              <a:spcAft>
                <a:spcPts val="0"/>
              </a:spcAft>
              <a:buFont typeface="Symbol" pitchFamily="2" charset="2"/>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See quote above</a:t>
            </a:r>
          </a:p>
          <a:p>
            <a:pPr marL="342900" marR="0" lvl="0" indent="-342900">
              <a:spcBef>
                <a:spcPts val="0"/>
              </a:spcBef>
              <a:spcAft>
                <a:spcPts val="0"/>
              </a:spcAft>
              <a:buFont typeface="Symbol" pitchFamily="2" charset="2"/>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Next unit is on resistance building on identity, how collective actions are carried out with a group of people who see themselves as having a common identity and is in part the in group out group, typically in group have political power</a:t>
            </a:r>
          </a:p>
          <a:p>
            <a:endParaRPr lang="en-US" dirty="0"/>
          </a:p>
        </p:txBody>
      </p:sp>
      <p:sp>
        <p:nvSpPr>
          <p:cNvPr id="4" name="Slide Number Placeholder 3"/>
          <p:cNvSpPr>
            <a:spLocks noGrp="1"/>
          </p:cNvSpPr>
          <p:nvPr>
            <p:ph type="sldNum" sz="quarter" idx="5"/>
          </p:nvPr>
        </p:nvSpPr>
        <p:spPr/>
        <p:txBody>
          <a:bodyPr/>
          <a:lstStyle/>
          <a:p>
            <a:fld id="{66ECA3AA-9430-CB46-B6B8-9374D9BC81BA}" type="slidenum">
              <a:rPr lang="en-US" smtClean="0"/>
              <a:t>4</a:t>
            </a:fld>
            <a:endParaRPr lang="en-US"/>
          </a:p>
        </p:txBody>
      </p:sp>
    </p:spTree>
    <p:extLst>
      <p:ext uri="{BB962C8B-B14F-4D97-AF65-F5344CB8AC3E}">
        <p14:creationId xmlns:p14="http://schemas.microsoft.com/office/powerpoint/2010/main" val="36951056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spcBef>
                <a:spcPts val="0"/>
              </a:spcBef>
              <a:spcAft>
                <a:spcPts val="0"/>
              </a:spcAft>
              <a:buFont typeface="Symbol" pitchFamily="2" charset="2"/>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Why leave or stay?</a:t>
            </a:r>
          </a:p>
          <a:p>
            <a:pPr marL="342900" marR="0" lvl="0" indent="-342900">
              <a:spcBef>
                <a:spcPts val="0"/>
              </a:spcBef>
              <a:spcAft>
                <a:spcPts val="0"/>
              </a:spcAft>
              <a:buFont typeface="Symbol" pitchFamily="2" charset="2"/>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Incongruence (see bolded text) between:</a:t>
            </a:r>
          </a:p>
          <a:p>
            <a:pPr marL="342900" marR="0" lvl="0" indent="-342900">
              <a:spcBef>
                <a:spcPts val="0"/>
              </a:spcBef>
              <a:spcAft>
                <a:spcPts val="0"/>
              </a:spcAft>
              <a:buFont typeface="Symbol" pitchFamily="2" charset="2"/>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Personal characteristics (interactional, personal identities) are in misalignment with movement framing</a:t>
            </a:r>
          </a:p>
          <a:p>
            <a:pPr marL="342900" marR="0" lvl="0" indent="-342900">
              <a:spcBef>
                <a:spcPts val="0"/>
              </a:spcBef>
              <a:spcAft>
                <a:spcPts val="0"/>
              </a:spcAft>
              <a:buFont typeface="Symbol" pitchFamily="2" charset="2"/>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Sunflower movement framed collective identity in a way that aligned with the diverse public and Occupy central framed more radical</a:t>
            </a:r>
          </a:p>
          <a:p>
            <a:pPr marL="342900" marR="0" lvl="0" indent="-342900">
              <a:spcBef>
                <a:spcPts val="0"/>
              </a:spcBef>
              <a:spcAft>
                <a:spcPts val="0"/>
              </a:spcAft>
              <a:buFont typeface="Symbol" pitchFamily="2" charset="2"/>
              <a:buChar char=""/>
            </a:pPr>
            <a:r>
              <a:rPr lang="en-US" sz="1800">
                <a:effectLst/>
                <a:latin typeface="Calibri" panose="020F0502020204030204" pitchFamily="34" charset="0"/>
                <a:ea typeface="Calibri" panose="020F0502020204030204" pitchFamily="34" charset="0"/>
                <a:cs typeface="Times New Roman" panose="02020603050405020304" pitchFamily="18" charset="0"/>
              </a:rPr>
              <a:t>Sunflower movement maintained base, Occupy central did not maintain base because of identities related to Hong Kong and Mainland China</a:t>
            </a:r>
          </a:p>
          <a:p>
            <a:endParaRPr lang="en-US"/>
          </a:p>
        </p:txBody>
      </p:sp>
      <p:sp>
        <p:nvSpPr>
          <p:cNvPr id="4" name="Slide Number Placeholder 3"/>
          <p:cNvSpPr>
            <a:spLocks noGrp="1"/>
          </p:cNvSpPr>
          <p:nvPr>
            <p:ph type="sldNum" sz="quarter" idx="5"/>
          </p:nvPr>
        </p:nvSpPr>
        <p:spPr/>
        <p:txBody>
          <a:bodyPr/>
          <a:lstStyle/>
          <a:p>
            <a:fld id="{66ECA3AA-9430-CB46-B6B8-9374D9BC81BA}" type="slidenum">
              <a:rPr lang="en-US" smtClean="0"/>
              <a:t>5</a:t>
            </a:fld>
            <a:endParaRPr lang="en-US"/>
          </a:p>
        </p:txBody>
      </p:sp>
    </p:spTree>
    <p:extLst>
      <p:ext uri="{BB962C8B-B14F-4D97-AF65-F5344CB8AC3E}">
        <p14:creationId xmlns:p14="http://schemas.microsoft.com/office/powerpoint/2010/main" val="4901686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798E1-6F81-AA28-08FF-8989B9A56F57}"/>
              </a:ext>
            </a:extLst>
          </p:cNvPr>
          <p:cNvSpPr>
            <a:spLocks noGrp="1"/>
          </p:cNvSpPr>
          <p:nvPr>
            <p:ph type="ctrTitle"/>
          </p:nvPr>
        </p:nvSpPr>
        <p:spPr>
          <a:xfrm>
            <a:off x="1524000" y="1122363"/>
            <a:ext cx="9144000" cy="2387600"/>
          </a:xfrm>
        </p:spPr>
        <p:txBody>
          <a:bodyPr anchor="b"/>
          <a:lstStyle>
            <a:lvl1pPr algn="ctr">
              <a:defRPr sz="6000"/>
            </a:lvl1pPr>
          </a:lstStyle>
          <a:p>
            <a:endParaRPr lang="en-US" dirty="0"/>
          </a:p>
        </p:txBody>
      </p:sp>
      <p:sp>
        <p:nvSpPr>
          <p:cNvPr id="3" name="Subtitle 2">
            <a:extLst>
              <a:ext uri="{FF2B5EF4-FFF2-40B4-BE49-F238E27FC236}">
                <a16:creationId xmlns:a16="http://schemas.microsoft.com/office/drawing/2014/main" id="{5413D5C2-55CB-FC3E-0D1F-2872C490BE1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a:extLst>
              <a:ext uri="{FF2B5EF4-FFF2-40B4-BE49-F238E27FC236}">
                <a16:creationId xmlns:a16="http://schemas.microsoft.com/office/drawing/2014/main" id="{F0C9A348-907A-A14B-F9EA-A0F07A9DE8B3}"/>
              </a:ext>
            </a:extLst>
          </p:cNvPr>
          <p:cNvSpPr>
            <a:spLocks noGrp="1"/>
          </p:cNvSpPr>
          <p:nvPr>
            <p:ph type="dt" sz="half" idx="10"/>
          </p:nvPr>
        </p:nvSpPr>
        <p:spPr/>
        <p:txBody>
          <a:bodyPr/>
          <a:lstStyle/>
          <a:p>
            <a:fld id="{DAAF9247-EDD5-744A-A4F8-CB2E4E49DC5A}" type="datetimeFigureOut">
              <a:rPr lang="en-US" smtClean="0"/>
              <a:t>2/14/23</a:t>
            </a:fld>
            <a:endParaRPr lang="en-US"/>
          </a:p>
        </p:txBody>
      </p:sp>
      <p:sp>
        <p:nvSpPr>
          <p:cNvPr id="5" name="Footer Placeholder 4">
            <a:extLst>
              <a:ext uri="{FF2B5EF4-FFF2-40B4-BE49-F238E27FC236}">
                <a16:creationId xmlns:a16="http://schemas.microsoft.com/office/drawing/2014/main" id="{F726EABE-D612-9A59-D81F-39E3C650899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5ABFDF0-15D8-E8D8-7714-18741D730D3B}"/>
              </a:ext>
            </a:extLst>
          </p:cNvPr>
          <p:cNvSpPr>
            <a:spLocks noGrp="1"/>
          </p:cNvSpPr>
          <p:nvPr>
            <p:ph type="sldNum" sz="quarter" idx="12"/>
          </p:nvPr>
        </p:nvSpPr>
        <p:spPr/>
        <p:txBody>
          <a:bodyPr/>
          <a:lstStyle/>
          <a:p>
            <a:fld id="{F371C973-83DC-6243-85E0-AC853736654E}" type="slidenum">
              <a:rPr lang="en-US" smtClean="0"/>
              <a:t>‹#›</a:t>
            </a:fld>
            <a:endParaRPr lang="en-US"/>
          </a:p>
        </p:txBody>
      </p:sp>
    </p:spTree>
    <p:extLst>
      <p:ext uri="{BB962C8B-B14F-4D97-AF65-F5344CB8AC3E}">
        <p14:creationId xmlns:p14="http://schemas.microsoft.com/office/powerpoint/2010/main" val="35959916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D7A1B5-6F5E-485E-B4E0-668A6D53E709}"/>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34DB259-7349-081A-6DD7-A620FF1587A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717B0D2-EC58-334B-6EC8-DBF61828AC9E}"/>
              </a:ext>
            </a:extLst>
          </p:cNvPr>
          <p:cNvSpPr>
            <a:spLocks noGrp="1"/>
          </p:cNvSpPr>
          <p:nvPr>
            <p:ph type="dt" sz="half" idx="10"/>
          </p:nvPr>
        </p:nvSpPr>
        <p:spPr/>
        <p:txBody>
          <a:bodyPr/>
          <a:lstStyle/>
          <a:p>
            <a:fld id="{DAAF9247-EDD5-744A-A4F8-CB2E4E49DC5A}" type="datetimeFigureOut">
              <a:rPr lang="en-US" smtClean="0"/>
              <a:t>2/14/23</a:t>
            </a:fld>
            <a:endParaRPr lang="en-US"/>
          </a:p>
        </p:txBody>
      </p:sp>
      <p:sp>
        <p:nvSpPr>
          <p:cNvPr id="5" name="Footer Placeholder 4">
            <a:extLst>
              <a:ext uri="{FF2B5EF4-FFF2-40B4-BE49-F238E27FC236}">
                <a16:creationId xmlns:a16="http://schemas.microsoft.com/office/drawing/2014/main" id="{9EDB15CA-EFF9-BD5B-D596-B19C14ADAB1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5AC7A9C-68DE-A0A9-A48E-33A559E862DE}"/>
              </a:ext>
            </a:extLst>
          </p:cNvPr>
          <p:cNvSpPr>
            <a:spLocks noGrp="1"/>
          </p:cNvSpPr>
          <p:nvPr>
            <p:ph type="sldNum" sz="quarter" idx="12"/>
          </p:nvPr>
        </p:nvSpPr>
        <p:spPr/>
        <p:txBody>
          <a:bodyPr/>
          <a:lstStyle/>
          <a:p>
            <a:fld id="{F371C973-83DC-6243-85E0-AC853736654E}" type="slidenum">
              <a:rPr lang="en-US" smtClean="0"/>
              <a:t>‹#›</a:t>
            </a:fld>
            <a:endParaRPr lang="en-US"/>
          </a:p>
        </p:txBody>
      </p:sp>
    </p:spTree>
    <p:extLst>
      <p:ext uri="{BB962C8B-B14F-4D97-AF65-F5344CB8AC3E}">
        <p14:creationId xmlns:p14="http://schemas.microsoft.com/office/powerpoint/2010/main" val="27736290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7B4CF93-1E8A-D098-B47A-14B26088737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11D7DD89-8685-4F80-B1C3-C6D66D8059EB}"/>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7FDD197-EE17-3AB1-76D5-3A13324F72F1}"/>
              </a:ext>
            </a:extLst>
          </p:cNvPr>
          <p:cNvSpPr>
            <a:spLocks noGrp="1"/>
          </p:cNvSpPr>
          <p:nvPr>
            <p:ph type="dt" sz="half" idx="10"/>
          </p:nvPr>
        </p:nvSpPr>
        <p:spPr/>
        <p:txBody>
          <a:bodyPr/>
          <a:lstStyle/>
          <a:p>
            <a:fld id="{DAAF9247-EDD5-744A-A4F8-CB2E4E49DC5A}" type="datetimeFigureOut">
              <a:rPr lang="en-US" smtClean="0"/>
              <a:t>2/14/23</a:t>
            </a:fld>
            <a:endParaRPr lang="en-US"/>
          </a:p>
        </p:txBody>
      </p:sp>
      <p:sp>
        <p:nvSpPr>
          <p:cNvPr id="5" name="Footer Placeholder 4">
            <a:extLst>
              <a:ext uri="{FF2B5EF4-FFF2-40B4-BE49-F238E27FC236}">
                <a16:creationId xmlns:a16="http://schemas.microsoft.com/office/drawing/2014/main" id="{436B33C9-6203-5FB9-18B1-29235ABAEE4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89554B0-C1DF-8C84-6A81-6EFB61306F39}"/>
              </a:ext>
            </a:extLst>
          </p:cNvPr>
          <p:cNvSpPr>
            <a:spLocks noGrp="1"/>
          </p:cNvSpPr>
          <p:nvPr>
            <p:ph type="sldNum" sz="quarter" idx="12"/>
          </p:nvPr>
        </p:nvSpPr>
        <p:spPr/>
        <p:txBody>
          <a:bodyPr/>
          <a:lstStyle/>
          <a:p>
            <a:fld id="{F371C973-83DC-6243-85E0-AC853736654E}" type="slidenum">
              <a:rPr lang="en-US" smtClean="0"/>
              <a:t>‹#›</a:t>
            </a:fld>
            <a:endParaRPr lang="en-US"/>
          </a:p>
        </p:txBody>
      </p:sp>
    </p:spTree>
    <p:extLst>
      <p:ext uri="{BB962C8B-B14F-4D97-AF65-F5344CB8AC3E}">
        <p14:creationId xmlns:p14="http://schemas.microsoft.com/office/powerpoint/2010/main" val="291115876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E72FEC-9315-38A6-FEE5-F7A413C74C6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0863300-8BAD-639B-E700-11E653FE767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8F38303-28F7-167E-871C-F599636D8D9D}"/>
              </a:ext>
            </a:extLst>
          </p:cNvPr>
          <p:cNvSpPr>
            <a:spLocks noGrp="1"/>
          </p:cNvSpPr>
          <p:nvPr>
            <p:ph type="dt" sz="half" idx="10"/>
          </p:nvPr>
        </p:nvSpPr>
        <p:spPr/>
        <p:txBody>
          <a:bodyPr/>
          <a:lstStyle/>
          <a:p>
            <a:fld id="{4AC3B185-494B-E445-BE6C-3DD8E13AF83E}" type="datetimeFigureOut">
              <a:rPr lang="en-US" smtClean="0"/>
              <a:t>2/14/23</a:t>
            </a:fld>
            <a:endParaRPr lang="en-US"/>
          </a:p>
        </p:txBody>
      </p:sp>
      <p:sp>
        <p:nvSpPr>
          <p:cNvPr id="5" name="Footer Placeholder 4">
            <a:extLst>
              <a:ext uri="{FF2B5EF4-FFF2-40B4-BE49-F238E27FC236}">
                <a16:creationId xmlns:a16="http://schemas.microsoft.com/office/drawing/2014/main" id="{0639D334-E4C5-6223-1971-266FBB40791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ECAA8DB-D4E3-3ABB-EA23-B1CB549BEF4B}"/>
              </a:ext>
            </a:extLst>
          </p:cNvPr>
          <p:cNvSpPr>
            <a:spLocks noGrp="1"/>
          </p:cNvSpPr>
          <p:nvPr>
            <p:ph type="sldNum" sz="quarter" idx="12"/>
          </p:nvPr>
        </p:nvSpPr>
        <p:spPr/>
        <p:txBody>
          <a:bodyPr/>
          <a:lstStyle/>
          <a:p>
            <a:fld id="{FBCF7D57-8A39-F74A-913F-E6FBA5C30A4E}" type="slidenum">
              <a:rPr lang="en-US" smtClean="0"/>
              <a:t>‹#›</a:t>
            </a:fld>
            <a:endParaRPr lang="en-US"/>
          </a:p>
        </p:txBody>
      </p:sp>
    </p:spTree>
    <p:extLst>
      <p:ext uri="{BB962C8B-B14F-4D97-AF65-F5344CB8AC3E}">
        <p14:creationId xmlns:p14="http://schemas.microsoft.com/office/powerpoint/2010/main" val="230221470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2A22DE-BD5A-2EFE-4951-DA2A520CD2F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18AC46B-12ED-8A7F-17B7-79FF96E0A81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73AD23B-62B8-BF74-41FB-0F014C1DDE4B}"/>
              </a:ext>
            </a:extLst>
          </p:cNvPr>
          <p:cNvSpPr>
            <a:spLocks noGrp="1"/>
          </p:cNvSpPr>
          <p:nvPr>
            <p:ph type="dt" sz="half" idx="10"/>
          </p:nvPr>
        </p:nvSpPr>
        <p:spPr/>
        <p:txBody>
          <a:bodyPr/>
          <a:lstStyle/>
          <a:p>
            <a:fld id="{4AC3B185-494B-E445-BE6C-3DD8E13AF83E}" type="datetimeFigureOut">
              <a:rPr lang="en-US" smtClean="0"/>
              <a:t>2/14/23</a:t>
            </a:fld>
            <a:endParaRPr lang="en-US"/>
          </a:p>
        </p:txBody>
      </p:sp>
      <p:sp>
        <p:nvSpPr>
          <p:cNvPr id="5" name="Footer Placeholder 4">
            <a:extLst>
              <a:ext uri="{FF2B5EF4-FFF2-40B4-BE49-F238E27FC236}">
                <a16:creationId xmlns:a16="http://schemas.microsoft.com/office/drawing/2014/main" id="{504F5A57-4577-5A77-E2B7-73037E5BC9B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9F24069-074E-EDBC-64D2-329635136FFC}"/>
              </a:ext>
            </a:extLst>
          </p:cNvPr>
          <p:cNvSpPr>
            <a:spLocks noGrp="1"/>
          </p:cNvSpPr>
          <p:nvPr>
            <p:ph type="sldNum" sz="quarter" idx="12"/>
          </p:nvPr>
        </p:nvSpPr>
        <p:spPr/>
        <p:txBody>
          <a:bodyPr/>
          <a:lstStyle/>
          <a:p>
            <a:fld id="{FBCF7D57-8A39-F74A-913F-E6FBA5C30A4E}" type="slidenum">
              <a:rPr lang="en-US" smtClean="0"/>
              <a:t>‹#›</a:t>
            </a:fld>
            <a:endParaRPr lang="en-US"/>
          </a:p>
        </p:txBody>
      </p:sp>
    </p:spTree>
    <p:extLst>
      <p:ext uri="{BB962C8B-B14F-4D97-AF65-F5344CB8AC3E}">
        <p14:creationId xmlns:p14="http://schemas.microsoft.com/office/powerpoint/2010/main" val="389945033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2D633F-977D-1D15-5789-E68C75615A2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5329E145-8097-37D8-4FBB-305C6E413EF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F2D28AB-0161-1B8C-1EE0-65D851417EA2}"/>
              </a:ext>
            </a:extLst>
          </p:cNvPr>
          <p:cNvSpPr>
            <a:spLocks noGrp="1"/>
          </p:cNvSpPr>
          <p:nvPr>
            <p:ph type="dt" sz="half" idx="10"/>
          </p:nvPr>
        </p:nvSpPr>
        <p:spPr/>
        <p:txBody>
          <a:bodyPr/>
          <a:lstStyle/>
          <a:p>
            <a:fld id="{4AC3B185-494B-E445-BE6C-3DD8E13AF83E}" type="datetimeFigureOut">
              <a:rPr lang="en-US" smtClean="0"/>
              <a:t>2/14/23</a:t>
            </a:fld>
            <a:endParaRPr lang="en-US"/>
          </a:p>
        </p:txBody>
      </p:sp>
      <p:sp>
        <p:nvSpPr>
          <p:cNvPr id="5" name="Footer Placeholder 4">
            <a:extLst>
              <a:ext uri="{FF2B5EF4-FFF2-40B4-BE49-F238E27FC236}">
                <a16:creationId xmlns:a16="http://schemas.microsoft.com/office/drawing/2014/main" id="{23A92457-6590-CF9D-200B-5970FE1F7D5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5C87182-6B29-D6EA-9027-69540D1095E7}"/>
              </a:ext>
            </a:extLst>
          </p:cNvPr>
          <p:cNvSpPr>
            <a:spLocks noGrp="1"/>
          </p:cNvSpPr>
          <p:nvPr>
            <p:ph type="sldNum" sz="quarter" idx="12"/>
          </p:nvPr>
        </p:nvSpPr>
        <p:spPr/>
        <p:txBody>
          <a:bodyPr/>
          <a:lstStyle/>
          <a:p>
            <a:fld id="{FBCF7D57-8A39-F74A-913F-E6FBA5C30A4E}" type="slidenum">
              <a:rPr lang="en-US" smtClean="0"/>
              <a:t>‹#›</a:t>
            </a:fld>
            <a:endParaRPr lang="en-US"/>
          </a:p>
        </p:txBody>
      </p:sp>
    </p:spTree>
    <p:extLst>
      <p:ext uri="{BB962C8B-B14F-4D97-AF65-F5344CB8AC3E}">
        <p14:creationId xmlns:p14="http://schemas.microsoft.com/office/powerpoint/2010/main" val="214264514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2B74FE-A3DA-6FAD-06B3-F5CB3926301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5F057E5-EB5E-C0BC-F87E-C9457AFFFD2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E412325-A474-F687-D62F-CAAF1FED024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3EAFB57F-6D6B-29BE-2A33-D69D7FCF40A3}"/>
              </a:ext>
            </a:extLst>
          </p:cNvPr>
          <p:cNvSpPr>
            <a:spLocks noGrp="1"/>
          </p:cNvSpPr>
          <p:nvPr>
            <p:ph type="dt" sz="half" idx="10"/>
          </p:nvPr>
        </p:nvSpPr>
        <p:spPr/>
        <p:txBody>
          <a:bodyPr/>
          <a:lstStyle/>
          <a:p>
            <a:fld id="{4AC3B185-494B-E445-BE6C-3DD8E13AF83E}" type="datetimeFigureOut">
              <a:rPr lang="en-US" smtClean="0"/>
              <a:t>2/14/23</a:t>
            </a:fld>
            <a:endParaRPr lang="en-US"/>
          </a:p>
        </p:txBody>
      </p:sp>
      <p:sp>
        <p:nvSpPr>
          <p:cNvPr id="6" name="Footer Placeholder 5">
            <a:extLst>
              <a:ext uri="{FF2B5EF4-FFF2-40B4-BE49-F238E27FC236}">
                <a16:creationId xmlns:a16="http://schemas.microsoft.com/office/drawing/2014/main" id="{B0803359-A7A3-35FE-9DE1-D363FC09510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82F4B68-B1D8-5735-809F-225C5F38667A}"/>
              </a:ext>
            </a:extLst>
          </p:cNvPr>
          <p:cNvSpPr>
            <a:spLocks noGrp="1"/>
          </p:cNvSpPr>
          <p:nvPr>
            <p:ph type="sldNum" sz="quarter" idx="12"/>
          </p:nvPr>
        </p:nvSpPr>
        <p:spPr/>
        <p:txBody>
          <a:bodyPr/>
          <a:lstStyle/>
          <a:p>
            <a:fld id="{FBCF7D57-8A39-F74A-913F-E6FBA5C30A4E}" type="slidenum">
              <a:rPr lang="en-US" smtClean="0"/>
              <a:t>‹#›</a:t>
            </a:fld>
            <a:endParaRPr lang="en-US"/>
          </a:p>
        </p:txBody>
      </p:sp>
    </p:spTree>
    <p:extLst>
      <p:ext uri="{BB962C8B-B14F-4D97-AF65-F5344CB8AC3E}">
        <p14:creationId xmlns:p14="http://schemas.microsoft.com/office/powerpoint/2010/main" val="327514894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896704-E11B-BA23-9F73-C47119971F41}"/>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1A541A0D-CCD9-0FC4-6936-E62512EE0B2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3E3A533-520B-69CF-33E1-5618E233F2B7}"/>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F031E1E-33DD-22DD-4CED-EFBAE48E3B8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0911DE1-6823-B2B6-A59E-4EB8284E9EA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CCAFBE0-7A81-D3E3-8698-C7DDEFFAE400}"/>
              </a:ext>
            </a:extLst>
          </p:cNvPr>
          <p:cNvSpPr>
            <a:spLocks noGrp="1"/>
          </p:cNvSpPr>
          <p:nvPr>
            <p:ph type="dt" sz="half" idx="10"/>
          </p:nvPr>
        </p:nvSpPr>
        <p:spPr/>
        <p:txBody>
          <a:bodyPr/>
          <a:lstStyle/>
          <a:p>
            <a:fld id="{4AC3B185-494B-E445-BE6C-3DD8E13AF83E}" type="datetimeFigureOut">
              <a:rPr lang="en-US" smtClean="0"/>
              <a:t>2/14/23</a:t>
            </a:fld>
            <a:endParaRPr lang="en-US"/>
          </a:p>
        </p:txBody>
      </p:sp>
      <p:sp>
        <p:nvSpPr>
          <p:cNvPr id="8" name="Footer Placeholder 7">
            <a:extLst>
              <a:ext uri="{FF2B5EF4-FFF2-40B4-BE49-F238E27FC236}">
                <a16:creationId xmlns:a16="http://schemas.microsoft.com/office/drawing/2014/main" id="{233D6D5F-7DAD-FF9B-68FA-34446D1AB94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E855BFAB-D909-4231-1544-92017F7A6902}"/>
              </a:ext>
            </a:extLst>
          </p:cNvPr>
          <p:cNvSpPr>
            <a:spLocks noGrp="1"/>
          </p:cNvSpPr>
          <p:nvPr>
            <p:ph type="sldNum" sz="quarter" idx="12"/>
          </p:nvPr>
        </p:nvSpPr>
        <p:spPr/>
        <p:txBody>
          <a:bodyPr/>
          <a:lstStyle/>
          <a:p>
            <a:fld id="{FBCF7D57-8A39-F74A-913F-E6FBA5C30A4E}" type="slidenum">
              <a:rPr lang="en-US" smtClean="0"/>
              <a:t>‹#›</a:t>
            </a:fld>
            <a:endParaRPr lang="en-US"/>
          </a:p>
        </p:txBody>
      </p:sp>
    </p:spTree>
    <p:extLst>
      <p:ext uri="{BB962C8B-B14F-4D97-AF65-F5344CB8AC3E}">
        <p14:creationId xmlns:p14="http://schemas.microsoft.com/office/powerpoint/2010/main" val="245987431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C454D9-0459-22B0-92D9-0DAEBEEF13E0}"/>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E27E9300-DC3E-BA32-FAE7-E43EF9BBECD7}"/>
              </a:ext>
            </a:extLst>
          </p:cNvPr>
          <p:cNvSpPr>
            <a:spLocks noGrp="1"/>
          </p:cNvSpPr>
          <p:nvPr>
            <p:ph type="dt" sz="half" idx="10"/>
          </p:nvPr>
        </p:nvSpPr>
        <p:spPr/>
        <p:txBody>
          <a:bodyPr/>
          <a:lstStyle/>
          <a:p>
            <a:fld id="{4AC3B185-494B-E445-BE6C-3DD8E13AF83E}" type="datetimeFigureOut">
              <a:rPr lang="en-US" smtClean="0"/>
              <a:t>2/14/23</a:t>
            </a:fld>
            <a:endParaRPr lang="en-US"/>
          </a:p>
        </p:txBody>
      </p:sp>
      <p:sp>
        <p:nvSpPr>
          <p:cNvPr id="4" name="Footer Placeholder 3">
            <a:extLst>
              <a:ext uri="{FF2B5EF4-FFF2-40B4-BE49-F238E27FC236}">
                <a16:creationId xmlns:a16="http://schemas.microsoft.com/office/drawing/2014/main" id="{E73E6612-E5E6-13BD-7AA7-4F8CBAD7DC5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5CFCD75-3232-7509-467C-E2DDEA5872A7}"/>
              </a:ext>
            </a:extLst>
          </p:cNvPr>
          <p:cNvSpPr>
            <a:spLocks noGrp="1"/>
          </p:cNvSpPr>
          <p:nvPr>
            <p:ph type="sldNum" sz="quarter" idx="12"/>
          </p:nvPr>
        </p:nvSpPr>
        <p:spPr/>
        <p:txBody>
          <a:bodyPr/>
          <a:lstStyle/>
          <a:p>
            <a:fld id="{FBCF7D57-8A39-F74A-913F-E6FBA5C30A4E}" type="slidenum">
              <a:rPr lang="en-US" smtClean="0"/>
              <a:t>‹#›</a:t>
            </a:fld>
            <a:endParaRPr lang="en-US"/>
          </a:p>
        </p:txBody>
      </p:sp>
    </p:spTree>
    <p:extLst>
      <p:ext uri="{BB962C8B-B14F-4D97-AF65-F5344CB8AC3E}">
        <p14:creationId xmlns:p14="http://schemas.microsoft.com/office/powerpoint/2010/main" val="210798464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309F2DF-8CDE-4B9A-4D64-D86936D08EE8}"/>
              </a:ext>
            </a:extLst>
          </p:cNvPr>
          <p:cNvSpPr>
            <a:spLocks noGrp="1"/>
          </p:cNvSpPr>
          <p:nvPr>
            <p:ph type="dt" sz="half" idx="10"/>
          </p:nvPr>
        </p:nvSpPr>
        <p:spPr/>
        <p:txBody>
          <a:bodyPr/>
          <a:lstStyle/>
          <a:p>
            <a:fld id="{4AC3B185-494B-E445-BE6C-3DD8E13AF83E}" type="datetimeFigureOut">
              <a:rPr lang="en-US" smtClean="0"/>
              <a:t>2/14/23</a:t>
            </a:fld>
            <a:endParaRPr lang="en-US"/>
          </a:p>
        </p:txBody>
      </p:sp>
      <p:sp>
        <p:nvSpPr>
          <p:cNvPr id="3" name="Footer Placeholder 2">
            <a:extLst>
              <a:ext uri="{FF2B5EF4-FFF2-40B4-BE49-F238E27FC236}">
                <a16:creationId xmlns:a16="http://schemas.microsoft.com/office/drawing/2014/main" id="{4F98765C-850C-A227-AE71-18F16A5B72A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4413150-32CB-3933-9AB8-FF65291119E4}"/>
              </a:ext>
            </a:extLst>
          </p:cNvPr>
          <p:cNvSpPr>
            <a:spLocks noGrp="1"/>
          </p:cNvSpPr>
          <p:nvPr>
            <p:ph type="sldNum" sz="quarter" idx="12"/>
          </p:nvPr>
        </p:nvSpPr>
        <p:spPr/>
        <p:txBody>
          <a:bodyPr/>
          <a:lstStyle/>
          <a:p>
            <a:fld id="{FBCF7D57-8A39-F74A-913F-E6FBA5C30A4E}" type="slidenum">
              <a:rPr lang="en-US" smtClean="0"/>
              <a:t>‹#›</a:t>
            </a:fld>
            <a:endParaRPr lang="en-US"/>
          </a:p>
        </p:txBody>
      </p:sp>
    </p:spTree>
    <p:extLst>
      <p:ext uri="{BB962C8B-B14F-4D97-AF65-F5344CB8AC3E}">
        <p14:creationId xmlns:p14="http://schemas.microsoft.com/office/powerpoint/2010/main" val="413336359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3F6DD9-9249-456C-8646-4CBA8FEAC26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EB33DA2-020D-BDB2-4EE0-B08242E3C37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7D7915A-3E56-A57E-1D76-70E40865898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062680C-6B06-EB90-DD8F-1C97F941297A}"/>
              </a:ext>
            </a:extLst>
          </p:cNvPr>
          <p:cNvSpPr>
            <a:spLocks noGrp="1"/>
          </p:cNvSpPr>
          <p:nvPr>
            <p:ph type="dt" sz="half" idx="10"/>
          </p:nvPr>
        </p:nvSpPr>
        <p:spPr/>
        <p:txBody>
          <a:bodyPr/>
          <a:lstStyle/>
          <a:p>
            <a:fld id="{4AC3B185-494B-E445-BE6C-3DD8E13AF83E}" type="datetimeFigureOut">
              <a:rPr lang="en-US" smtClean="0"/>
              <a:t>2/14/23</a:t>
            </a:fld>
            <a:endParaRPr lang="en-US"/>
          </a:p>
        </p:txBody>
      </p:sp>
      <p:sp>
        <p:nvSpPr>
          <p:cNvPr id="6" name="Footer Placeholder 5">
            <a:extLst>
              <a:ext uri="{FF2B5EF4-FFF2-40B4-BE49-F238E27FC236}">
                <a16:creationId xmlns:a16="http://schemas.microsoft.com/office/drawing/2014/main" id="{56496F7F-A258-0044-8B46-A76AA1B20C8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03BF448-CEAD-0904-59C5-06AC59A7B6D7}"/>
              </a:ext>
            </a:extLst>
          </p:cNvPr>
          <p:cNvSpPr>
            <a:spLocks noGrp="1"/>
          </p:cNvSpPr>
          <p:nvPr>
            <p:ph type="sldNum" sz="quarter" idx="12"/>
          </p:nvPr>
        </p:nvSpPr>
        <p:spPr/>
        <p:txBody>
          <a:bodyPr/>
          <a:lstStyle/>
          <a:p>
            <a:fld id="{FBCF7D57-8A39-F74A-913F-E6FBA5C30A4E}" type="slidenum">
              <a:rPr lang="en-US" smtClean="0"/>
              <a:t>‹#›</a:t>
            </a:fld>
            <a:endParaRPr lang="en-US"/>
          </a:p>
        </p:txBody>
      </p:sp>
    </p:spTree>
    <p:extLst>
      <p:ext uri="{BB962C8B-B14F-4D97-AF65-F5344CB8AC3E}">
        <p14:creationId xmlns:p14="http://schemas.microsoft.com/office/powerpoint/2010/main" val="38507637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BC4237-CD17-F97B-7971-19D0F2B1D86C}"/>
              </a:ext>
            </a:extLst>
          </p:cNvPr>
          <p:cNvSpPr>
            <a:spLocks noGrp="1"/>
          </p:cNvSpPr>
          <p:nvPr>
            <p:ph type="title"/>
          </p:nvPr>
        </p:nvSpPr>
        <p:spPr/>
        <p:txBody>
          <a:bodyPr/>
          <a:lstStyle/>
          <a:p>
            <a:endParaRPr lang="en-US" dirty="0"/>
          </a:p>
        </p:txBody>
      </p:sp>
      <p:sp>
        <p:nvSpPr>
          <p:cNvPr id="3" name="Content Placeholder 2">
            <a:extLst>
              <a:ext uri="{FF2B5EF4-FFF2-40B4-BE49-F238E27FC236}">
                <a16:creationId xmlns:a16="http://schemas.microsoft.com/office/drawing/2014/main" id="{E22B3E5E-ACA2-9A3A-E6EB-5CDE4F96862A}"/>
              </a:ext>
            </a:extLst>
          </p:cNvPr>
          <p:cNvSpPr>
            <a:spLocks noGrp="1"/>
          </p:cNvSpPr>
          <p:nvPr>
            <p:ph idx="1"/>
          </p:nvPr>
        </p:nvSpPr>
        <p:spPr/>
        <p:txBody>
          <a:bodyPr/>
          <a:lstStyle>
            <a:lvl2pPr marL="457200" indent="0">
              <a:buNone/>
              <a:defRPr/>
            </a:lvl2pPr>
          </a:lstStyle>
          <a:p>
            <a:pPr lvl="1"/>
            <a:endParaRPr lang="en-US" dirty="0"/>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FA4315FF-2232-B406-AA38-FBE10C8AAAD2}"/>
              </a:ext>
            </a:extLst>
          </p:cNvPr>
          <p:cNvSpPr>
            <a:spLocks noGrp="1"/>
          </p:cNvSpPr>
          <p:nvPr>
            <p:ph type="dt" sz="half" idx="10"/>
          </p:nvPr>
        </p:nvSpPr>
        <p:spPr/>
        <p:txBody>
          <a:bodyPr/>
          <a:lstStyle/>
          <a:p>
            <a:fld id="{DAAF9247-EDD5-744A-A4F8-CB2E4E49DC5A}" type="datetimeFigureOut">
              <a:rPr lang="en-US" smtClean="0"/>
              <a:t>2/14/23</a:t>
            </a:fld>
            <a:endParaRPr lang="en-US"/>
          </a:p>
        </p:txBody>
      </p:sp>
      <p:sp>
        <p:nvSpPr>
          <p:cNvPr id="5" name="Footer Placeholder 4">
            <a:extLst>
              <a:ext uri="{FF2B5EF4-FFF2-40B4-BE49-F238E27FC236}">
                <a16:creationId xmlns:a16="http://schemas.microsoft.com/office/drawing/2014/main" id="{04F2F3D9-29CB-2246-770C-5A96F7E6052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B227850-A484-0065-D129-9F5B93D14CBD}"/>
              </a:ext>
            </a:extLst>
          </p:cNvPr>
          <p:cNvSpPr>
            <a:spLocks noGrp="1"/>
          </p:cNvSpPr>
          <p:nvPr>
            <p:ph type="sldNum" sz="quarter" idx="12"/>
          </p:nvPr>
        </p:nvSpPr>
        <p:spPr/>
        <p:txBody>
          <a:bodyPr/>
          <a:lstStyle/>
          <a:p>
            <a:fld id="{F371C973-83DC-6243-85E0-AC853736654E}" type="slidenum">
              <a:rPr lang="en-US" smtClean="0"/>
              <a:t>‹#›</a:t>
            </a:fld>
            <a:endParaRPr lang="en-US"/>
          </a:p>
        </p:txBody>
      </p:sp>
    </p:spTree>
    <p:extLst>
      <p:ext uri="{BB962C8B-B14F-4D97-AF65-F5344CB8AC3E}">
        <p14:creationId xmlns:p14="http://schemas.microsoft.com/office/powerpoint/2010/main" val="397550697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9761BB-73CA-DD1C-D35E-BA4FEBA0990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0C13ACD-5F27-A9B5-9DE8-C5CAE74FA0D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289709C-5994-E665-C38A-EFCD1C2E087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8BB363C-DF37-A060-D023-EA962E380230}"/>
              </a:ext>
            </a:extLst>
          </p:cNvPr>
          <p:cNvSpPr>
            <a:spLocks noGrp="1"/>
          </p:cNvSpPr>
          <p:nvPr>
            <p:ph type="dt" sz="half" idx="10"/>
          </p:nvPr>
        </p:nvSpPr>
        <p:spPr/>
        <p:txBody>
          <a:bodyPr/>
          <a:lstStyle/>
          <a:p>
            <a:fld id="{4AC3B185-494B-E445-BE6C-3DD8E13AF83E}" type="datetimeFigureOut">
              <a:rPr lang="en-US" smtClean="0"/>
              <a:t>2/14/23</a:t>
            </a:fld>
            <a:endParaRPr lang="en-US"/>
          </a:p>
        </p:txBody>
      </p:sp>
      <p:sp>
        <p:nvSpPr>
          <p:cNvPr id="6" name="Footer Placeholder 5">
            <a:extLst>
              <a:ext uri="{FF2B5EF4-FFF2-40B4-BE49-F238E27FC236}">
                <a16:creationId xmlns:a16="http://schemas.microsoft.com/office/drawing/2014/main" id="{26190989-84E5-5761-84A9-024225D4BEF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45DF502-875F-477A-4EA6-2562169F0F5D}"/>
              </a:ext>
            </a:extLst>
          </p:cNvPr>
          <p:cNvSpPr>
            <a:spLocks noGrp="1"/>
          </p:cNvSpPr>
          <p:nvPr>
            <p:ph type="sldNum" sz="quarter" idx="12"/>
          </p:nvPr>
        </p:nvSpPr>
        <p:spPr/>
        <p:txBody>
          <a:bodyPr/>
          <a:lstStyle/>
          <a:p>
            <a:fld id="{FBCF7D57-8A39-F74A-913F-E6FBA5C30A4E}" type="slidenum">
              <a:rPr lang="en-US" smtClean="0"/>
              <a:t>‹#›</a:t>
            </a:fld>
            <a:endParaRPr lang="en-US"/>
          </a:p>
        </p:txBody>
      </p:sp>
    </p:spTree>
    <p:extLst>
      <p:ext uri="{BB962C8B-B14F-4D97-AF65-F5344CB8AC3E}">
        <p14:creationId xmlns:p14="http://schemas.microsoft.com/office/powerpoint/2010/main" val="261102108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C887D5-D80F-F852-0E6C-7832317401B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47C4E8A-BCF9-AF2D-B3AE-A7E0147DDCB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56D1F36-C4C1-EB32-ACA2-70ACD276FF79}"/>
              </a:ext>
            </a:extLst>
          </p:cNvPr>
          <p:cNvSpPr>
            <a:spLocks noGrp="1"/>
          </p:cNvSpPr>
          <p:nvPr>
            <p:ph type="dt" sz="half" idx="10"/>
          </p:nvPr>
        </p:nvSpPr>
        <p:spPr/>
        <p:txBody>
          <a:bodyPr/>
          <a:lstStyle/>
          <a:p>
            <a:fld id="{4AC3B185-494B-E445-BE6C-3DD8E13AF83E}" type="datetimeFigureOut">
              <a:rPr lang="en-US" smtClean="0"/>
              <a:t>2/14/23</a:t>
            </a:fld>
            <a:endParaRPr lang="en-US"/>
          </a:p>
        </p:txBody>
      </p:sp>
      <p:sp>
        <p:nvSpPr>
          <p:cNvPr id="5" name="Footer Placeholder 4">
            <a:extLst>
              <a:ext uri="{FF2B5EF4-FFF2-40B4-BE49-F238E27FC236}">
                <a16:creationId xmlns:a16="http://schemas.microsoft.com/office/drawing/2014/main" id="{FB51FD79-480F-6791-74D1-2DD97792574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14C0AB4-45CD-1561-BD6D-892F561E8365}"/>
              </a:ext>
            </a:extLst>
          </p:cNvPr>
          <p:cNvSpPr>
            <a:spLocks noGrp="1"/>
          </p:cNvSpPr>
          <p:nvPr>
            <p:ph type="sldNum" sz="quarter" idx="12"/>
          </p:nvPr>
        </p:nvSpPr>
        <p:spPr/>
        <p:txBody>
          <a:bodyPr/>
          <a:lstStyle/>
          <a:p>
            <a:fld id="{FBCF7D57-8A39-F74A-913F-E6FBA5C30A4E}" type="slidenum">
              <a:rPr lang="en-US" smtClean="0"/>
              <a:t>‹#›</a:t>
            </a:fld>
            <a:endParaRPr lang="en-US"/>
          </a:p>
        </p:txBody>
      </p:sp>
    </p:spTree>
    <p:extLst>
      <p:ext uri="{BB962C8B-B14F-4D97-AF65-F5344CB8AC3E}">
        <p14:creationId xmlns:p14="http://schemas.microsoft.com/office/powerpoint/2010/main" val="14070621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AE5BA98-909D-D237-F3DF-43B1F4C26642}"/>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C6D4CD6-641C-F4E7-CA9D-6BEBD4AC7C3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C447623-8346-A69F-0DA6-E8E46C3B80D4}"/>
              </a:ext>
            </a:extLst>
          </p:cNvPr>
          <p:cNvSpPr>
            <a:spLocks noGrp="1"/>
          </p:cNvSpPr>
          <p:nvPr>
            <p:ph type="dt" sz="half" idx="10"/>
          </p:nvPr>
        </p:nvSpPr>
        <p:spPr/>
        <p:txBody>
          <a:bodyPr/>
          <a:lstStyle/>
          <a:p>
            <a:fld id="{4AC3B185-494B-E445-BE6C-3DD8E13AF83E}" type="datetimeFigureOut">
              <a:rPr lang="en-US" smtClean="0"/>
              <a:t>2/14/23</a:t>
            </a:fld>
            <a:endParaRPr lang="en-US"/>
          </a:p>
        </p:txBody>
      </p:sp>
      <p:sp>
        <p:nvSpPr>
          <p:cNvPr id="5" name="Footer Placeholder 4">
            <a:extLst>
              <a:ext uri="{FF2B5EF4-FFF2-40B4-BE49-F238E27FC236}">
                <a16:creationId xmlns:a16="http://schemas.microsoft.com/office/drawing/2014/main" id="{C8975653-7AEA-58B9-3BDD-C638A0C7F25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8C45B71-C322-0513-1284-56888D8225DF}"/>
              </a:ext>
            </a:extLst>
          </p:cNvPr>
          <p:cNvSpPr>
            <a:spLocks noGrp="1"/>
          </p:cNvSpPr>
          <p:nvPr>
            <p:ph type="sldNum" sz="quarter" idx="12"/>
          </p:nvPr>
        </p:nvSpPr>
        <p:spPr/>
        <p:txBody>
          <a:bodyPr/>
          <a:lstStyle/>
          <a:p>
            <a:fld id="{FBCF7D57-8A39-F74A-913F-E6FBA5C30A4E}" type="slidenum">
              <a:rPr lang="en-US" smtClean="0"/>
              <a:t>‹#›</a:t>
            </a:fld>
            <a:endParaRPr lang="en-US"/>
          </a:p>
        </p:txBody>
      </p:sp>
    </p:spTree>
    <p:extLst>
      <p:ext uri="{BB962C8B-B14F-4D97-AF65-F5344CB8AC3E}">
        <p14:creationId xmlns:p14="http://schemas.microsoft.com/office/powerpoint/2010/main" val="7084480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EAD92C-D597-95E2-A18F-9F919267CA0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043E043-E87D-6C8D-4CFC-5365CA95974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1E1B2BF-87B2-CBF2-AA6A-149652F7E860}"/>
              </a:ext>
            </a:extLst>
          </p:cNvPr>
          <p:cNvSpPr>
            <a:spLocks noGrp="1"/>
          </p:cNvSpPr>
          <p:nvPr>
            <p:ph type="dt" sz="half" idx="10"/>
          </p:nvPr>
        </p:nvSpPr>
        <p:spPr/>
        <p:txBody>
          <a:bodyPr/>
          <a:lstStyle/>
          <a:p>
            <a:fld id="{DAAF9247-EDD5-744A-A4F8-CB2E4E49DC5A}" type="datetimeFigureOut">
              <a:rPr lang="en-US" smtClean="0"/>
              <a:t>2/14/23</a:t>
            </a:fld>
            <a:endParaRPr lang="en-US"/>
          </a:p>
        </p:txBody>
      </p:sp>
      <p:sp>
        <p:nvSpPr>
          <p:cNvPr id="5" name="Footer Placeholder 4">
            <a:extLst>
              <a:ext uri="{FF2B5EF4-FFF2-40B4-BE49-F238E27FC236}">
                <a16:creationId xmlns:a16="http://schemas.microsoft.com/office/drawing/2014/main" id="{3ECA2001-8A19-8D56-BBCE-8A0F355A193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F1C3435-5F8B-E9CA-5ACF-4A3A97C427A4}"/>
              </a:ext>
            </a:extLst>
          </p:cNvPr>
          <p:cNvSpPr>
            <a:spLocks noGrp="1"/>
          </p:cNvSpPr>
          <p:nvPr>
            <p:ph type="sldNum" sz="quarter" idx="12"/>
          </p:nvPr>
        </p:nvSpPr>
        <p:spPr/>
        <p:txBody>
          <a:bodyPr/>
          <a:lstStyle/>
          <a:p>
            <a:fld id="{F371C973-83DC-6243-85E0-AC853736654E}" type="slidenum">
              <a:rPr lang="en-US" smtClean="0"/>
              <a:t>‹#›</a:t>
            </a:fld>
            <a:endParaRPr lang="en-US"/>
          </a:p>
        </p:txBody>
      </p:sp>
    </p:spTree>
    <p:extLst>
      <p:ext uri="{BB962C8B-B14F-4D97-AF65-F5344CB8AC3E}">
        <p14:creationId xmlns:p14="http://schemas.microsoft.com/office/powerpoint/2010/main" val="13298246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A895FE-30A5-31B8-430A-1BFDF8C138B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B1EE508-5F79-B6A4-5A09-26849C30D86F}"/>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8B0BD12-D5B2-552A-6C49-591D9CB31E3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CA5EEE64-507B-693F-BAC4-E8C7A388DFEC}"/>
              </a:ext>
            </a:extLst>
          </p:cNvPr>
          <p:cNvSpPr>
            <a:spLocks noGrp="1"/>
          </p:cNvSpPr>
          <p:nvPr>
            <p:ph type="dt" sz="half" idx="10"/>
          </p:nvPr>
        </p:nvSpPr>
        <p:spPr/>
        <p:txBody>
          <a:bodyPr/>
          <a:lstStyle/>
          <a:p>
            <a:fld id="{DAAF9247-EDD5-744A-A4F8-CB2E4E49DC5A}" type="datetimeFigureOut">
              <a:rPr lang="en-US" smtClean="0"/>
              <a:t>2/14/23</a:t>
            </a:fld>
            <a:endParaRPr lang="en-US"/>
          </a:p>
        </p:txBody>
      </p:sp>
      <p:sp>
        <p:nvSpPr>
          <p:cNvPr id="6" name="Footer Placeholder 5">
            <a:extLst>
              <a:ext uri="{FF2B5EF4-FFF2-40B4-BE49-F238E27FC236}">
                <a16:creationId xmlns:a16="http://schemas.microsoft.com/office/drawing/2014/main" id="{46926333-A647-719C-DD06-23E0F05BD09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6E33E53-6C48-A972-2EC5-7DB3E4632738}"/>
              </a:ext>
            </a:extLst>
          </p:cNvPr>
          <p:cNvSpPr>
            <a:spLocks noGrp="1"/>
          </p:cNvSpPr>
          <p:nvPr>
            <p:ph type="sldNum" sz="quarter" idx="12"/>
          </p:nvPr>
        </p:nvSpPr>
        <p:spPr/>
        <p:txBody>
          <a:bodyPr/>
          <a:lstStyle/>
          <a:p>
            <a:fld id="{F371C973-83DC-6243-85E0-AC853736654E}" type="slidenum">
              <a:rPr lang="en-US" smtClean="0"/>
              <a:t>‹#›</a:t>
            </a:fld>
            <a:endParaRPr lang="en-US"/>
          </a:p>
        </p:txBody>
      </p:sp>
    </p:spTree>
    <p:extLst>
      <p:ext uri="{BB962C8B-B14F-4D97-AF65-F5344CB8AC3E}">
        <p14:creationId xmlns:p14="http://schemas.microsoft.com/office/powerpoint/2010/main" val="2455299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CA4189-83E5-716D-9FAB-147B8F41DB8E}"/>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3FACE87B-A498-FD50-4CF9-08D3C8CABEA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CB683E2-91FC-AF48-85ED-3B7D75AF2F9D}"/>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F70EFBD8-C7C2-C9C7-01D6-BC1B5EFC46A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6E85D31-9CB0-9EAD-CC0E-A90A540B47F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6811DE46-4A20-738E-584D-BFA7D5912598}"/>
              </a:ext>
            </a:extLst>
          </p:cNvPr>
          <p:cNvSpPr>
            <a:spLocks noGrp="1"/>
          </p:cNvSpPr>
          <p:nvPr>
            <p:ph type="dt" sz="half" idx="10"/>
          </p:nvPr>
        </p:nvSpPr>
        <p:spPr/>
        <p:txBody>
          <a:bodyPr/>
          <a:lstStyle/>
          <a:p>
            <a:fld id="{DAAF9247-EDD5-744A-A4F8-CB2E4E49DC5A}" type="datetimeFigureOut">
              <a:rPr lang="en-US" smtClean="0"/>
              <a:t>2/14/23</a:t>
            </a:fld>
            <a:endParaRPr lang="en-US"/>
          </a:p>
        </p:txBody>
      </p:sp>
      <p:sp>
        <p:nvSpPr>
          <p:cNvPr id="8" name="Footer Placeholder 7">
            <a:extLst>
              <a:ext uri="{FF2B5EF4-FFF2-40B4-BE49-F238E27FC236}">
                <a16:creationId xmlns:a16="http://schemas.microsoft.com/office/drawing/2014/main" id="{1763BFF2-FCD5-FD3C-F75E-C9F2269E83A2}"/>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E5734E99-C6A3-B5FC-B373-08D4A9284B76}"/>
              </a:ext>
            </a:extLst>
          </p:cNvPr>
          <p:cNvSpPr>
            <a:spLocks noGrp="1"/>
          </p:cNvSpPr>
          <p:nvPr>
            <p:ph type="sldNum" sz="quarter" idx="12"/>
          </p:nvPr>
        </p:nvSpPr>
        <p:spPr/>
        <p:txBody>
          <a:bodyPr/>
          <a:lstStyle/>
          <a:p>
            <a:fld id="{F371C973-83DC-6243-85E0-AC853736654E}" type="slidenum">
              <a:rPr lang="en-US" smtClean="0"/>
              <a:t>‹#›</a:t>
            </a:fld>
            <a:endParaRPr lang="en-US"/>
          </a:p>
        </p:txBody>
      </p:sp>
    </p:spTree>
    <p:extLst>
      <p:ext uri="{BB962C8B-B14F-4D97-AF65-F5344CB8AC3E}">
        <p14:creationId xmlns:p14="http://schemas.microsoft.com/office/powerpoint/2010/main" val="35885023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AEDBCD-25E9-1E01-19EA-AF60B00A694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856F2FF-6941-DB4C-DF0F-3F3C17CBC897}"/>
              </a:ext>
            </a:extLst>
          </p:cNvPr>
          <p:cNvSpPr>
            <a:spLocks noGrp="1"/>
          </p:cNvSpPr>
          <p:nvPr>
            <p:ph type="dt" sz="half" idx="10"/>
          </p:nvPr>
        </p:nvSpPr>
        <p:spPr/>
        <p:txBody>
          <a:bodyPr/>
          <a:lstStyle/>
          <a:p>
            <a:fld id="{DAAF9247-EDD5-744A-A4F8-CB2E4E49DC5A}" type="datetimeFigureOut">
              <a:rPr lang="en-US" smtClean="0"/>
              <a:t>2/14/23</a:t>
            </a:fld>
            <a:endParaRPr lang="en-US"/>
          </a:p>
        </p:txBody>
      </p:sp>
      <p:sp>
        <p:nvSpPr>
          <p:cNvPr id="4" name="Footer Placeholder 3">
            <a:extLst>
              <a:ext uri="{FF2B5EF4-FFF2-40B4-BE49-F238E27FC236}">
                <a16:creationId xmlns:a16="http://schemas.microsoft.com/office/drawing/2014/main" id="{3DA65609-7F2B-28FB-1AEC-A8778CA8AFA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796EE95C-550C-25A7-8AC6-DA171B58DBFA}"/>
              </a:ext>
            </a:extLst>
          </p:cNvPr>
          <p:cNvSpPr>
            <a:spLocks noGrp="1"/>
          </p:cNvSpPr>
          <p:nvPr>
            <p:ph type="sldNum" sz="quarter" idx="12"/>
          </p:nvPr>
        </p:nvSpPr>
        <p:spPr/>
        <p:txBody>
          <a:bodyPr/>
          <a:lstStyle/>
          <a:p>
            <a:fld id="{F371C973-83DC-6243-85E0-AC853736654E}" type="slidenum">
              <a:rPr lang="en-US" smtClean="0"/>
              <a:t>‹#›</a:t>
            </a:fld>
            <a:endParaRPr lang="en-US"/>
          </a:p>
        </p:txBody>
      </p:sp>
    </p:spTree>
    <p:extLst>
      <p:ext uri="{BB962C8B-B14F-4D97-AF65-F5344CB8AC3E}">
        <p14:creationId xmlns:p14="http://schemas.microsoft.com/office/powerpoint/2010/main" val="11240619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21D9B42-B975-8EBB-9681-0531C4E2E237}"/>
              </a:ext>
            </a:extLst>
          </p:cNvPr>
          <p:cNvSpPr>
            <a:spLocks noGrp="1"/>
          </p:cNvSpPr>
          <p:nvPr>
            <p:ph type="dt" sz="half" idx="10"/>
          </p:nvPr>
        </p:nvSpPr>
        <p:spPr/>
        <p:txBody>
          <a:bodyPr/>
          <a:lstStyle/>
          <a:p>
            <a:fld id="{DAAF9247-EDD5-744A-A4F8-CB2E4E49DC5A}" type="datetimeFigureOut">
              <a:rPr lang="en-US" smtClean="0"/>
              <a:t>2/14/23</a:t>
            </a:fld>
            <a:endParaRPr lang="en-US"/>
          </a:p>
        </p:txBody>
      </p:sp>
      <p:sp>
        <p:nvSpPr>
          <p:cNvPr id="3" name="Footer Placeholder 2">
            <a:extLst>
              <a:ext uri="{FF2B5EF4-FFF2-40B4-BE49-F238E27FC236}">
                <a16:creationId xmlns:a16="http://schemas.microsoft.com/office/drawing/2014/main" id="{D9ABFEA8-8CFE-EB7C-7164-C75A86167C38}"/>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09A1537-86CC-4805-716C-DFC1D085DF88}"/>
              </a:ext>
            </a:extLst>
          </p:cNvPr>
          <p:cNvSpPr>
            <a:spLocks noGrp="1"/>
          </p:cNvSpPr>
          <p:nvPr>
            <p:ph type="sldNum" sz="quarter" idx="12"/>
          </p:nvPr>
        </p:nvSpPr>
        <p:spPr/>
        <p:txBody>
          <a:bodyPr/>
          <a:lstStyle/>
          <a:p>
            <a:fld id="{F371C973-83DC-6243-85E0-AC853736654E}" type="slidenum">
              <a:rPr lang="en-US" smtClean="0"/>
              <a:t>‹#›</a:t>
            </a:fld>
            <a:endParaRPr lang="en-US"/>
          </a:p>
        </p:txBody>
      </p:sp>
    </p:spTree>
    <p:extLst>
      <p:ext uri="{BB962C8B-B14F-4D97-AF65-F5344CB8AC3E}">
        <p14:creationId xmlns:p14="http://schemas.microsoft.com/office/powerpoint/2010/main" val="10739942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9B56AC-9A5B-0B72-F262-5F255FD9B5E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F0ED0F58-3CA3-8CE5-CCC5-10B15367997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C7E7DB6-C29B-8733-88F4-C1E0AD0DDA6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9862062-228C-BC62-1DB1-A48DE500A6D3}"/>
              </a:ext>
            </a:extLst>
          </p:cNvPr>
          <p:cNvSpPr>
            <a:spLocks noGrp="1"/>
          </p:cNvSpPr>
          <p:nvPr>
            <p:ph type="dt" sz="half" idx="10"/>
          </p:nvPr>
        </p:nvSpPr>
        <p:spPr/>
        <p:txBody>
          <a:bodyPr/>
          <a:lstStyle/>
          <a:p>
            <a:fld id="{DAAF9247-EDD5-744A-A4F8-CB2E4E49DC5A}" type="datetimeFigureOut">
              <a:rPr lang="en-US" smtClean="0"/>
              <a:t>2/14/23</a:t>
            </a:fld>
            <a:endParaRPr lang="en-US"/>
          </a:p>
        </p:txBody>
      </p:sp>
      <p:sp>
        <p:nvSpPr>
          <p:cNvPr id="6" name="Footer Placeholder 5">
            <a:extLst>
              <a:ext uri="{FF2B5EF4-FFF2-40B4-BE49-F238E27FC236}">
                <a16:creationId xmlns:a16="http://schemas.microsoft.com/office/drawing/2014/main" id="{8AD5762F-916E-6CE1-24E0-B3C90D69855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43B0FB6-8935-1B6F-BF68-3C2BB40487C1}"/>
              </a:ext>
            </a:extLst>
          </p:cNvPr>
          <p:cNvSpPr>
            <a:spLocks noGrp="1"/>
          </p:cNvSpPr>
          <p:nvPr>
            <p:ph type="sldNum" sz="quarter" idx="12"/>
          </p:nvPr>
        </p:nvSpPr>
        <p:spPr/>
        <p:txBody>
          <a:bodyPr/>
          <a:lstStyle/>
          <a:p>
            <a:fld id="{F371C973-83DC-6243-85E0-AC853736654E}" type="slidenum">
              <a:rPr lang="en-US" smtClean="0"/>
              <a:t>‹#›</a:t>
            </a:fld>
            <a:endParaRPr lang="en-US"/>
          </a:p>
        </p:txBody>
      </p:sp>
    </p:spTree>
    <p:extLst>
      <p:ext uri="{BB962C8B-B14F-4D97-AF65-F5344CB8AC3E}">
        <p14:creationId xmlns:p14="http://schemas.microsoft.com/office/powerpoint/2010/main" val="20500380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B3F35C-89D1-14E6-A7CB-3843AE0C01D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13E18650-3B0A-1387-9D12-8F8AFDFA804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49719643-7FEC-A6CA-400E-6B9DBEBBAC1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74C5416-FDC8-7874-9AFB-E97A2225A99E}"/>
              </a:ext>
            </a:extLst>
          </p:cNvPr>
          <p:cNvSpPr>
            <a:spLocks noGrp="1"/>
          </p:cNvSpPr>
          <p:nvPr>
            <p:ph type="dt" sz="half" idx="10"/>
          </p:nvPr>
        </p:nvSpPr>
        <p:spPr/>
        <p:txBody>
          <a:bodyPr/>
          <a:lstStyle/>
          <a:p>
            <a:fld id="{DAAF9247-EDD5-744A-A4F8-CB2E4E49DC5A}" type="datetimeFigureOut">
              <a:rPr lang="en-US" smtClean="0"/>
              <a:t>2/14/23</a:t>
            </a:fld>
            <a:endParaRPr lang="en-US"/>
          </a:p>
        </p:txBody>
      </p:sp>
      <p:sp>
        <p:nvSpPr>
          <p:cNvPr id="6" name="Footer Placeholder 5">
            <a:extLst>
              <a:ext uri="{FF2B5EF4-FFF2-40B4-BE49-F238E27FC236}">
                <a16:creationId xmlns:a16="http://schemas.microsoft.com/office/drawing/2014/main" id="{2E8E596A-6AB6-9802-DB4F-20514139F58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F401A09-B499-ACE8-8A58-8A5C8EA7DFC2}"/>
              </a:ext>
            </a:extLst>
          </p:cNvPr>
          <p:cNvSpPr>
            <a:spLocks noGrp="1"/>
          </p:cNvSpPr>
          <p:nvPr>
            <p:ph type="sldNum" sz="quarter" idx="12"/>
          </p:nvPr>
        </p:nvSpPr>
        <p:spPr/>
        <p:txBody>
          <a:bodyPr/>
          <a:lstStyle/>
          <a:p>
            <a:fld id="{F371C973-83DC-6243-85E0-AC853736654E}" type="slidenum">
              <a:rPr lang="en-US" smtClean="0"/>
              <a:t>‹#›</a:t>
            </a:fld>
            <a:endParaRPr lang="en-US"/>
          </a:p>
        </p:txBody>
      </p:sp>
    </p:spTree>
    <p:extLst>
      <p:ext uri="{BB962C8B-B14F-4D97-AF65-F5344CB8AC3E}">
        <p14:creationId xmlns:p14="http://schemas.microsoft.com/office/powerpoint/2010/main" val="13158671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302A169-48F6-63F6-F9B0-B4134363244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D4CF4F94-A4F9-AF83-E77F-654670778B7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A88008D-5E28-FEC5-1C20-989F20773D3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AAF9247-EDD5-744A-A4F8-CB2E4E49DC5A}" type="datetimeFigureOut">
              <a:rPr lang="en-US" smtClean="0"/>
              <a:t>2/14/23</a:t>
            </a:fld>
            <a:endParaRPr lang="en-US"/>
          </a:p>
        </p:txBody>
      </p:sp>
      <p:sp>
        <p:nvSpPr>
          <p:cNvPr id="5" name="Footer Placeholder 4">
            <a:extLst>
              <a:ext uri="{FF2B5EF4-FFF2-40B4-BE49-F238E27FC236}">
                <a16:creationId xmlns:a16="http://schemas.microsoft.com/office/drawing/2014/main" id="{3A414BFE-8FBA-D46A-4A93-AD2D30135D3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FDFB8B19-C81F-845D-65CA-FC3FBDCF487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71C973-83DC-6243-85E0-AC853736654E}" type="slidenum">
              <a:rPr lang="en-US" smtClean="0"/>
              <a:t>‹#›</a:t>
            </a:fld>
            <a:endParaRPr lang="en-US"/>
          </a:p>
        </p:txBody>
      </p:sp>
    </p:spTree>
    <p:extLst>
      <p:ext uri="{BB962C8B-B14F-4D97-AF65-F5344CB8AC3E}">
        <p14:creationId xmlns:p14="http://schemas.microsoft.com/office/powerpoint/2010/main" val="82028120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EED4465-FCD3-40DB-73BB-541F0B24D6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FEEF62FE-2C57-C6BA-635A-EF04F840A92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3903D8A-5E05-F62E-6818-AE10F6A3532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AC3B185-494B-E445-BE6C-3DD8E13AF83E}" type="datetimeFigureOut">
              <a:rPr lang="en-US" smtClean="0"/>
              <a:t>2/14/23</a:t>
            </a:fld>
            <a:endParaRPr lang="en-US"/>
          </a:p>
        </p:txBody>
      </p:sp>
      <p:sp>
        <p:nvSpPr>
          <p:cNvPr id="5" name="Footer Placeholder 4">
            <a:extLst>
              <a:ext uri="{FF2B5EF4-FFF2-40B4-BE49-F238E27FC236}">
                <a16:creationId xmlns:a16="http://schemas.microsoft.com/office/drawing/2014/main" id="{FA55B9C7-E3E3-5156-54F2-C915569DCB2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3B802096-9036-20F2-E20A-56D761339E1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BCF7D57-8A39-F74A-913F-E6FBA5C30A4E}" type="slidenum">
              <a:rPr lang="en-US" smtClean="0"/>
              <a:t>‹#›</a:t>
            </a:fld>
            <a:endParaRPr lang="en-US"/>
          </a:p>
        </p:txBody>
      </p:sp>
    </p:spTree>
    <p:extLst>
      <p:ext uri="{BB962C8B-B14F-4D97-AF65-F5344CB8AC3E}">
        <p14:creationId xmlns:p14="http://schemas.microsoft.com/office/powerpoint/2010/main" val="231770548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hyperlink" Target="http://creativecommons.org/licenses/by-nc/4.0/?ref=chooser-v1" TargetMode="External"/><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hyperlink" Target="https://www.linkedin.com/in/emilyloker/" TargetMode="External"/><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slideLayout" Target="../slideLayouts/slideLayout2.xml"/><Relationship Id="rId7" Type="http://schemas.openxmlformats.org/officeDocument/2006/relationships/diagramQuickStyle" Target="../diagrams/quickStyle1.xml"/><Relationship Id="rId2" Type="http://schemas.openxmlformats.org/officeDocument/2006/relationships/audio" Target="../media/media2.m4a"/><Relationship Id="rId1" Type="http://schemas.microsoft.com/office/2007/relationships/media" Target="../media/media2.m4a"/><Relationship Id="rId6" Type="http://schemas.openxmlformats.org/officeDocument/2006/relationships/diagramLayout" Target="../diagrams/layout1.xml"/><Relationship Id="rId5" Type="http://schemas.openxmlformats.org/officeDocument/2006/relationships/diagramData" Target="../diagrams/data1.xml"/><Relationship Id="rId10" Type="http://schemas.openxmlformats.org/officeDocument/2006/relationships/image" Target="../media/image1.png"/><Relationship Id="rId4" Type="http://schemas.openxmlformats.org/officeDocument/2006/relationships/notesSlide" Target="../notesSlides/notesSlide2.xml"/><Relationship Id="rId9" Type="http://schemas.microsoft.com/office/2007/relationships/diagramDrawing" Target="../diagrams/drawing1.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m4a"/><Relationship Id="rId1" Type="http://schemas.microsoft.com/office/2007/relationships/media" Target="../media/media3.m4a"/><Relationship Id="rId5" Type="http://schemas.openxmlformats.org/officeDocument/2006/relationships/image" Target="../media/image1.png"/><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m4a"/><Relationship Id="rId1" Type="http://schemas.microsoft.com/office/2007/relationships/media" Target="../media/media4.m4a"/><Relationship Id="rId5" Type="http://schemas.openxmlformats.org/officeDocument/2006/relationships/image" Target="../media/image1.pn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m4a"/><Relationship Id="rId1" Type="http://schemas.microsoft.com/office/2007/relationships/media" Target="../media/media5.m4a"/><Relationship Id="rId5" Type="http://schemas.openxmlformats.org/officeDocument/2006/relationships/image" Target="../media/image1.png"/><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8" Type="http://schemas.openxmlformats.org/officeDocument/2006/relationships/hyperlink" Target="https://doi.org/10.3389/fpsyg.2021.764434" TargetMode="External"/><Relationship Id="rId13" Type="http://schemas.openxmlformats.org/officeDocument/2006/relationships/hyperlink" Target="https://creativecommons.org/licenses/by/3.0/" TargetMode="External"/><Relationship Id="rId3" Type="http://schemas.openxmlformats.org/officeDocument/2006/relationships/slideLayout" Target="../slideLayouts/slideLayout2.xml"/><Relationship Id="rId7" Type="http://schemas.openxmlformats.org/officeDocument/2006/relationships/hyperlink" Target="https://www.frontiersin.org/articles/10.3389/fpsyg.2021.764434/full#disclaimer1" TargetMode="External"/><Relationship Id="rId12" Type="http://schemas.openxmlformats.org/officeDocument/2006/relationships/hyperlink" Target="https://doi.org/10.5964/jspp.v6i1.567" TargetMode="External"/><Relationship Id="rId2" Type="http://schemas.openxmlformats.org/officeDocument/2006/relationships/audio" Target="../media/media6.m4a"/><Relationship Id="rId1" Type="http://schemas.microsoft.com/office/2007/relationships/media" Target="../media/media6.m4a"/><Relationship Id="rId6" Type="http://schemas.openxmlformats.org/officeDocument/2006/relationships/hyperlink" Target="https://creativecommons.org/licenses/by/4.0/" TargetMode="External"/><Relationship Id="rId11" Type="http://schemas.openxmlformats.org/officeDocument/2006/relationships/hyperlink" Target="https://jspp.psychopen.eu/index.php/jspp/article/view/5055" TargetMode="External"/><Relationship Id="rId5" Type="http://schemas.openxmlformats.org/officeDocument/2006/relationships/hyperlink" Target="https://doi.org/10.3390/socsci6040150" TargetMode="External"/><Relationship Id="rId10" Type="http://schemas.openxmlformats.org/officeDocument/2006/relationships/hyperlink" Target="https://doi.org/10.1007/s43545-021-00145-2" TargetMode="External"/><Relationship Id="rId4" Type="http://schemas.openxmlformats.org/officeDocument/2006/relationships/hyperlink" Target="https://www.mdpi.com/2076-0760/6/4/150" TargetMode="External"/><Relationship Id="rId9" Type="http://schemas.openxmlformats.org/officeDocument/2006/relationships/hyperlink" Target="https://link.springer.com/article/10.1007/s43545-021-00145-2" TargetMode="External"/><Relationship Id="rId1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88294908-8B00-4F58-BBBA-20F71A40AA9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Freeform: Shape 9">
            <a:extLst>
              <a:ext uri="{FF2B5EF4-FFF2-40B4-BE49-F238E27FC236}">
                <a16:creationId xmlns:a16="http://schemas.microsoft.com/office/drawing/2014/main" id="{4364C879-1404-4203-8E9D-CC5DE0A621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82782" y="-1386168"/>
            <a:ext cx="2424873" cy="3611191"/>
          </a:xfrm>
          <a:custGeom>
            <a:avLst/>
            <a:gdLst>
              <a:gd name="connsiteX0" fmla="*/ 0 w 2424873"/>
              <a:gd name="connsiteY0" fmla="*/ 2424874 h 3611191"/>
              <a:gd name="connsiteX1" fmla="*/ 2424873 w 2424873"/>
              <a:gd name="connsiteY1" fmla="*/ 0 h 3611191"/>
              <a:gd name="connsiteX2" fmla="*/ 2424873 w 2424873"/>
              <a:gd name="connsiteY2" fmla="*/ 3611191 h 3611191"/>
              <a:gd name="connsiteX3" fmla="*/ 1186317 w 2424873"/>
              <a:gd name="connsiteY3" fmla="*/ 3611191 h 3611191"/>
            </a:gdLst>
            <a:ahLst/>
            <a:cxnLst>
              <a:cxn ang="0">
                <a:pos x="connsiteX0" y="connsiteY0"/>
              </a:cxn>
              <a:cxn ang="0">
                <a:pos x="connsiteX1" y="connsiteY1"/>
              </a:cxn>
              <a:cxn ang="0">
                <a:pos x="connsiteX2" y="connsiteY2"/>
              </a:cxn>
              <a:cxn ang="0">
                <a:pos x="connsiteX3" y="connsiteY3"/>
              </a:cxn>
            </a:cxnLst>
            <a:rect l="l" t="t" r="r" b="b"/>
            <a:pathLst>
              <a:path w="2424873" h="3611191">
                <a:moveTo>
                  <a:pt x="0" y="2424874"/>
                </a:moveTo>
                <a:lnTo>
                  <a:pt x="2424873" y="0"/>
                </a:lnTo>
                <a:lnTo>
                  <a:pt x="2424873" y="3611191"/>
                </a:lnTo>
                <a:lnTo>
                  <a:pt x="1186317" y="3611191"/>
                </a:lnTo>
                <a:close/>
              </a:path>
            </a:pathLst>
          </a:cu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2" name="Freeform: Shape 11">
            <a:extLst>
              <a:ext uri="{FF2B5EF4-FFF2-40B4-BE49-F238E27FC236}">
                <a16:creationId xmlns:a16="http://schemas.microsoft.com/office/drawing/2014/main" id="{84617302-4B0D-4351-A6BB-6F0930D943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1571000" y="-338582"/>
            <a:ext cx="1635955" cy="1635955"/>
          </a:xfrm>
          <a:custGeom>
            <a:avLst/>
            <a:gdLst>
              <a:gd name="connsiteX0" fmla="*/ 0 w 1635955"/>
              <a:gd name="connsiteY0" fmla="*/ 957987 h 1635955"/>
              <a:gd name="connsiteX1" fmla="*/ 957987 w 1635955"/>
              <a:gd name="connsiteY1" fmla="*/ 0 h 1635955"/>
              <a:gd name="connsiteX2" fmla="*/ 1635955 w 1635955"/>
              <a:gd name="connsiteY2" fmla="*/ 0 h 1635955"/>
              <a:gd name="connsiteX3" fmla="*/ 1635955 w 1635955"/>
              <a:gd name="connsiteY3" fmla="*/ 1635955 h 1635955"/>
              <a:gd name="connsiteX4" fmla="*/ 0 w 1635955"/>
              <a:gd name="connsiteY4" fmla="*/ 1635955 h 16359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5955" h="1635955">
                <a:moveTo>
                  <a:pt x="0" y="957987"/>
                </a:moveTo>
                <a:lnTo>
                  <a:pt x="957987" y="0"/>
                </a:lnTo>
                <a:lnTo>
                  <a:pt x="1635955" y="0"/>
                </a:lnTo>
                <a:lnTo>
                  <a:pt x="1635955" y="1635955"/>
                </a:lnTo>
                <a:lnTo>
                  <a:pt x="0" y="1635955"/>
                </a:lnTo>
                <a:close/>
              </a:path>
            </a:pathLst>
          </a:cu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4" name="Freeform: Shape 13">
            <a:extLst>
              <a:ext uri="{FF2B5EF4-FFF2-40B4-BE49-F238E27FC236}">
                <a16:creationId xmlns:a16="http://schemas.microsoft.com/office/drawing/2014/main" id="{DA2C7802-C2E0-4218-8F89-8DD7CCD2CD1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9627985" y="-6588"/>
            <a:ext cx="4059393" cy="2548110"/>
          </a:xfrm>
          <a:custGeom>
            <a:avLst/>
            <a:gdLst>
              <a:gd name="connsiteX0" fmla="*/ 0 w 4059393"/>
              <a:gd name="connsiteY0" fmla="*/ 1511282 h 2548110"/>
              <a:gd name="connsiteX1" fmla="*/ 1511282 w 4059393"/>
              <a:gd name="connsiteY1" fmla="*/ 0 h 2548110"/>
              <a:gd name="connsiteX2" fmla="*/ 4059393 w 4059393"/>
              <a:gd name="connsiteY2" fmla="*/ 2548110 h 2548110"/>
              <a:gd name="connsiteX3" fmla="*/ 0 w 4059393"/>
              <a:gd name="connsiteY3" fmla="*/ 2548110 h 2548110"/>
            </a:gdLst>
            <a:ahLst/>
            <a:cxnLst>
              <a:cxn ang="0">
                <a:pos x="connsiteX0" y="connsiteY0"/>
              </a:cxn>
              <a:cxn ang="0">
                <a:pos x="connsiteX1" y="connsiteY1"/>
              </a:cxn>
              <a:cxn ang="0">
                <a:pos x="connsiteX2" y="connsiteY2"/>
              </a:cxn>
              <a:cxn ang="0">
                <a:pos x="connsiteX3" y="connsiteY3"/>
              </a:cxn>
            </a:cxnLst>
            <a:rect l="l" t="t" r="r" b="b"/>
            <a:pathLst>
              <a:path w="4059393" h="2548110">
                <a:moveTo>
                  <a:pt x="0" y="1511282"/>
                </a:moveTo>
                <a:lnTo>
                  <a:pt x="1511282" y="0"/>
                </a:lnTo>
                <a:lnTo>
                  <a:pt x="4059393" y="2548110"/>
                </a:lnTo>
                <a:lnTo>
                  <a:pt x="0" y="2548110"/>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6" name="Rectangle 15">
            <a:extLst>
              <a:ext uri="{FF2B5EF4-FFF2-40B4-BE49-F238E27FC236}">
                <a16:creationId xmlns:a16="http://schemas.microsoft.com/office/drawing/2014/main" id="{A6D7111A-21E5-4EE9-8A78-10E5530F011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10262924" y="1465780"/>
            <a:ext cx="1185708" cy="118570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8" name="Freeform: Shape 17">
            <a:extLst>
              <a:ext uri="{FF2B5EF4-FFF2-40B4-BE49-F238E27FC236}">
                <a16:creationId xmlns:a16="http://schemas.microsoft.com/office/drawing/2014/main" id="{A3969E80-A77B-49FC-9122-D89AFD5EE1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29557" y="5198743"/>
            <a:ext cx="2444907" cy="2366116"/>
          </a:xfrm>
          <a:custGeom>
            <a:avLst/>
            <a:gdLst>
              <a:gd name="connsiteX0" fmla="*/ 0 w 2203753"/>
              <a:gd name="connsiteY0" fmla="*/ 0 h 2132734"/>
              <a:gd name="connsiteX1" fmla="*/ 2203753 w 2203753"/>
              <a:gd name="connsiteY1" fmla="*/ 0 h 2132734"/>
              <a:gd name="connsiteX2" fmla="*/ 2203753 w 2203753"/>
              <a:gd name="connsiteY2" fmla="*/ 576461 h 2132734"/>
              <a:gd name="connsiteX3" fmla="*/ 647480 w 2203753"/>
              <a:gd name="connsiteY3" fmla="*/ 2132734 h 2132734"/>
              <a:gd name="connsiteX4" fmla="*/ 0 w 2203753"/>
              <a:gd name="connsiteY4" fmla="*/ 1485255 h 21327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3753" h="2132734">
                <a:moveTo>
                  <a:pt x="0" y="0"/>
                </a:moveTo>
                <a:lnTo>
                  <a:pt x="2203753" y="0"/>
                </a:lnTo>
                <a:lnTo>
                  <a:pt x="2203753" y="576461"/>
                </a:lnTo>
                <a:lnTo>
                  <a:pt x="647480" y="2132734"/>
                </a:lnTo>
                <a:lnTo>
                  <a:pt x="0" y="1485255"/>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0" name="Rectangle 19">
            <a:extLst>
              <a:ext uri="{FF2B5EF4-FFF2-40B4-BE49-F238E27FC236}">
                <a16:creationId xmlns:a16="http://schemas.microsoft.com/office/drawing/2014/main" id="{1849CA57-76BD-4CF2-80BA-D7A46A01B7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1769787" y="5439893"/>
            <a:ext cx="928467" cy="928467"/>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rgbClr val="FFFFFF"/>
              </a:solidFill>
              <a:effectLst>
                <a:outerShdw blurRad="38100" dist="38100" dir="2700000" algn="tl">
                  <a:srgbClr val="000000">
                    <a:alpha val="43137"/>
                  </a:srgbClr>
                </a:outerShdw>
              </a:effectLst>
            </a:endParaRPr>
          </a:p>
        </p:txBody>
      </p:sp>
      <p:sp>
        <p:nvSpPr>
          <p:cNvPr id="22" name="Freeform: Shape 21">
            <a:extLst>
              <a:ext uri="{FF2B5EF4-FFF2-40B4-BE49-F238E27FC236}">
                <a16:creationId xmlns:a16="http://schemas.microsoft.com/office/drawing/2014/main" id="{35E9085E-E730-4768-83D4-6CB7E989715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3401311" y="734311"/>
            <a:ext cx="5389379" cy="5389379"/>
          </a:xfrm>
          <a:custGeom>
            <a:avLst/>
            <a:gdLst>
              <a:gd name="connsiteX0" fmla="*/ 0 w 5389379"/>
              <a:gd name="connsiteY0" fmla="*/ 540040 h 5389379"/>
              <a:gd name="connsiteX1" fmla="*/ 540040 w 5389379"/>
              <a:gd name="connsiteY1" fmla="*/ 0 h 5389379"/>
              <a:gd name="connsiteX2" fmla="*/ 5389379 w 5389379"/>
              <a:gd name="connsiteY2" fmla="*/ 0 h 5389379"/>
              <a:gd name="connsiteX3" fmla="*/ 5389379 w 5389379"/>
              <a:gd name="connsiteY3" fmla="*/ 4838655 h 5389379"/>
              <a:gd name="connsiteX4" fmla="*/ 4838655 w 5389379"/>
              <a:gd name="connsiteY4" fmla="*/ 5389379 h 5389379"/>
              <a:gd name="connsiteX5" fmla="*/ 0 w 5389379"/>
              <a:gd name="connsiteY5" fmla="*/ 5389379 h 5389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89379" h="5389379">
                <a:moveTo>
                  <a:pt x="0" y="540040"/>
                </a:moveTo>
                <a:lnTo>
                  <a:pt x="540040" y="0"/>
                </a:lnTo>
                <a:lnTo>
                  <a:pt x="5389379" y="0"/>
                </a:lnTo>
                <a:lnTo>
                  <a:pt x="5389379" y="4838655"/>
                </a:lnTo>
                <a:lnTo>
                  <a:pt x="4838655" y="5389379"/>
                </a:lnTo>
                <a:lnTo>
                  <a:pt x="0" y="5389379"/>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4" name="Freeform: Shape 23">
            <a:extLst>
              <a:ext uri="{FF2B5EF4-FFF2-40B4-BE49-F238E27FC236}">
                <a16:creationId xmlns:a16="http://schemas.microsoft.com/office/drawing/2014/main" id="{973272FE-A474-4CAE-8CA2-BCC8B476C3F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2700283" y="33283"/>
            <a:ext cx="6791435" cy="6791435"/>
          </a:xfrm>
          <a:custGeom>
            <a:avLst/>
            <a:gdLst>
              <a:gd name="connsiteX0" fmla="*/ 1860938 w 6791435"/>
              <a:gd name="connsiteY0" fmla="*/ 81158 h 6791435"/>
              <a:gd name="connsiteX1" fmla="*/ 1942096 w 6791435"/>
              <a:gd name="connsiteY1" fmla="*/ 0 h 6791435"/>
              <a:gd name="connsiteX2" fmla="*/ 6791435 w 6791435"/>
              <a:gd name="connsiteY2" fmla="*/ 0 h 6791435"/>
              <a:gd name="connsiteX3" fmla="*/ 6791435 w 6791435"/>
              <a:gd name="connsiteY3" fmla="*/ 4838655 h 6791435"/>
              <a:gd name="connsiteX4" fmla="*/ 6710277 w 6791435"/>
              <a:gd name="connsiteY4" fmla="*/ 4919813 h 6791435"/>
              <a:gd name="connsiteX5" fmla="*/ 6710277 w 6791435"/>
              <a:gd name="connsiteY5" fmla="*/ 81158 h 6791435"/>
              <a:gd name="connsiteX6" fmla="*/ 0 w 6791435"/>
              <a:gd name="connsiteY6" fmla="*/ 1942096 h 6791435"/>
              <a:gd name="connsiteX7" fmla="*/ 81158 w 6791435"/>
              <a:gd name="connsiteY7" fmla="*/ 1860938 h 6791435"/>
              <a:gd name="connsiteX8" fmla="*/ 81158 w 6791435"/>
              <a:gd name="connsiteY8" fmla="*/ 6710277 h 6791435"/>
              <a:gd name="connsiteX9" fmla="*/ 4919813 w 6791435"/>
              <a:gd name="connsiteY9" fmla="*/ 6710277 h 6791435"/>
              <a:gd name="connsiteX10" fmla="*/ 4838655 w 6791435"/>
              <a:gd name="connsiteY10" fmla="*/ 6791435 h 6791435"/>
              <a:gd name="connsiteX11" fmla="*/ 0 w 6791435"/>
              <a:gd name="connsiteY11" fmla="*/ 6791435 h 6791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791435" h="6791435">
                <a:moveTo>
                  <a:pt x="1860938" y="81158"/>
                </a:moveTo>
                <a:lnTo>
                  <a:pt x="1942096" y="0"/>
                </a:lnTo>
                <a:lnTo>
                  <a:pt x="6791435" y="0"/>
                </a:lnTo>
                <a:lnTo>
                  <a:pt x="6791435" y="4838655"/>
                </a:lnTo>
                <a:lnTo>
                  <a:pt x="6710277" y="4919813"/>
                </a:lnTo>
                <a:lnTo>
                  <a:pt x="6710277" y="81158"/>
                </a:lnTo>
                <a:close/>
                <a:moveTo>
                  <a:pt x="0" y="1942096"/>
                </a:moveTo>
                <a:lnTo>
                  <a:pt x="81158" y="1860938"/>
                </a:lnTo>
                <a:lnTo>
                  <a:pt x="81158" y="6710277"/>
                </a:lnTo>
                <a:lnTo>
                  <a:pt x="4919813" y="6710277"/>
                </a:lnTo>
                <a:lnTo>
                  <a:pt x="4838655" y="6791435"/>
                </a:lnTo>
                <a:lnTo>
                  <a:pt x="0" y="6791435"/>
                </a:lnTo>
                <a:close/>
              </a:path>
            </a:pathLst>
          </a:cu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tx1"/>
              </a:solidFill>
            </a:endParaRPr>
          </a:p>
        </p:txBody>
      </p:sp>
      <p:sp>
        <p:nvSpPr>
          <p:cNvPr id="3" name="Subtitle 2">
            <a:extLst>
              <a:ext uri="{FF2B5EF4-FFF2-40B4-BE49-F238E27FC236}">
                <a16:creationId xmlns:a16="http://schemas.microsoft.com/office/drawing/2014/main" id="{80DE4DCF-2A7B-F35B-9B82-328384CB99C0}"/>
              </a:ext>
            </a:extLst>
          </p:cNvPr>
          <p:cNvSpPr>
            <a:spLocks noGrp="1"/>
          </p:cNvSpPr>
          <p:nvPr>
            <p:ph type="subTitle" idx="1"/>
          </p:nvPr>
        </p:nvSpPr>
        <p:spPr>
          <a:xfrm>
            <a:off x="4439633" y="4518923"/>
            <a:ext cx="3312734" cy="1141851"/>
          </a:xfrm>
          <a:noFill/>
        </p:spPr>
        <p:txBody>
          <a:bodyPr>
            <a:normAutofit/>
          </a:bodyPr>
          <a:lstStyle/>
          <a:p>
            <a:endParaRPr lang="en-US" sz="2000">
              <a:solidFill>
                <a:srgbClr val="080808"/>
              </a:solidFill>
            </a:endParaRPr>
          </a:p>
        </p:txBody>
      </p:sp>
      <p:sp>
        <p:nvSpPr>
          <p:cNvPr id="2" name="Title 1">
            <a:extLst>
              <a:ext uri="{FF2B5EF4-FFF2-40B4-BE49-F238E27FC236}">
                <a16:creationId xmlns:a16="http://schemas.microsoft.com/office/drawing/2014/main" id="{21C7B6E4-C762-6738-82D1-C4E38B6132B3}"/>
              </a:ext>
            </a:extLst>
          </p:cNvPr>
          <p:cNvSpPr>
            <a:spLocks noGrp="1"/>
          </p:cNvSpPr>
          <p:nvPr>
            <p:ph type="ctrTitle"/>
          </p:nvPr>
        </p:nvSpPr>
        <p:spPr>
          <a:xfrm>
            <a:off x="2034144" y="2202945"/>
            <a:ext cx="7170950" cy="2896140"/>
          </a:xfrm>
          <a:noFill/>
        </p:spPr>
        <p:txBody>
          <a:bodyPr anchor="ctr">
            <a:normAutofit/>
          </a:bodyPr>
          <a:lstStyle/>
          <a:p>
            <a:r>
              <a:rPr lang="en-US" sz="4400" dirty="0">
                <a:solidFill>
                  <a:srgbClr val="080808"/>
                </a:solidFill>
              </a:rPr>
              <a:t>Identity and Social Movements</a:t>
            </a:r>
          </a:p>
        </p:txBody>
      </p:sp>
      <p:sp>
        <p:nvSpPr>
          <p:cNvPr id="26" name="Freeform: Shape 25">
            <a:extLst>
              <a:ext uri="{FF2B5EF4-FFF2-40B4-BE49-F238E27FC236}">
                <a16:creationId xmlns:a16="http://schemas.microsoft.com/office/drawing/2014/main" id="{E07981EA-05A6-437C-88D7-B377B92B031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9629823" y="5457591"/>
            <a:ext cx="2231794" cy="2568811"/>
          </a:xfrm>
          <a:custGeom>
            <a:avLst/>
            <a:gdLst>
              <a:gd name="connsiteX0" fmla="*/ 0 w 2940086"/>
              <a:gd name="connsiteY0" fmla="*/ 0 h 3384061"/>
              <a:gd name="connsiteX1" fmla="*/ 2496112 w 2940086"/>
              <a:gd name="connsiteY1" fmla="*/ 0 h 3384061"/>
              <a:gd name="connsiteX2" fmla="*/ 2940086 w 2940086"/>
              <a:gd name="connsiteY2" fmla="*/ 443975 h 3384061"/>
              <a:gd name="connsiteX3" fmla="*/ 0 w 2940086"/>
              <a:gd name="connsiteY3" fmla="*/ 3384061 h 3384061"/>
            </a:gdLst>
            <a:ahLst/>
            <a:cxnLst>
              <a:cxn ang="0">
                <a:pos x="connsiteX0" y="connsiteY0"/>
              </a:cxn>
              <a:cxn ang="0">
                <a:pos x="connsiteX1" y="connsiteY1"/>
              </a:cxn>
              <a:cxn ang="0">
                <a:pos x="connsiteX2" y="connsiteY2"/>
              </a:cxn>
              <a:cxn ang="0">
                <a:pos x="connsiteX3" y="connsiteY3"/>
              </a:cxn>
            </a:cxnLst>
            <a:rect l="l" t="t" r="r" b="b"/>
            <a:pathLst>
              <a:path w="2940086" h="3384061">
                <a:moveTo>
                  <a:pt x="0" y="0"/>
                </a:moveTo>
                <a:lnTo>
                  <a:pt x="2496112" y="0"/>
                </a:lnTo>
                <a:lnTo>
                  <a:pt x="2940086" y="443975"/>
                </a:lnTo>
                <a:lnTo>
                  <a:pt x="0" y="3384061"/>
                </a:lnTo>
                <a:close/>
              </a:path>
            </a:pathLst>
          </a:cu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8" name="Rectangle 27">
            <a:extLst>
              <a:ext uri="{FF2B5EF4-FFF2-40B4-BE49-F238E27FC236}">
                <a16:creationId xmlns:a16="http://schemas.microsoft.com/office/drawing/2014/main" id="{15E3C750-986E-4769-B1AE-49289FBEE75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9720059" y="5243545"/>
            <a:ext cx="959985" cy="959985"/>
          </a:xfrm>
          <a:prstGeom prst="rect">
            <a:avLst/>
          </a:pr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4" name="Audio 3">
            <a:hlinkClick r:id="" action="ppaction://media"/>
            <a:extLst>
              <a:ext uri="{FF2B5EF4-FFF2-40B4-BE49-F238E27FC236}">
                <a16:creationId xmlns:a16="http://schemas.microsoft.com/office/drawing/2014/main" id="{9D3D946E-7A34-B3FB-1783-1AB98259880D}"/>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226800" y="5892800"/>
            <a:ext cx="812800" cy="812800"/>
          </a:xfrm>
          <a:prstGeom prst="rect">
            <a:avLst/>
          </a:prstGeom>
        </p:spPr>
      </p:pic>
      <p:sp>
        <p:nvSpPr>
          <p:cNvPr id="7" name="Rectangle 7">
            <a:extLst>
              <a:ext uri="{FF2B5EF4-FFF2-40B4-BE49-F238E27FC236}">
                <a16:creationId xmlns:a16="http://schemas.microsoft.com/office/drawing/2014/main" id="{EAAF6EC1-4A2D-CA58-844D-41C9A480E370}"/>
              </a:ext>
            </a:extLst>
          </p:cNvPr>
          <p:cNvSpPr txBox="1">
            <a:spLocks noChangeArrowheads="1"/>
          </p:cNvSpPr>
          <p:nvPr/>
        </p:nvSpPr>
        <p:spPr bwMode="auto">
          <a:xfrm>
            <a:off x="31652" y="6503464"/>
            <a:ext cx="7028494"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spAutoFit/>
          </a:bodyPr>
          <a:lstStyle>
            <a:lvl1pPr marL="0" indent="0" algn="ctr" defTabSz="914400" rtl="0" eaLnBrk="0" fontAlgn="base" latinLnBrk="0" hangingPunct="0">
              <a:lnSpc>
                <a:spcPct val="90000"/>
              </a:lnSpc>
              <a:spcBef>
                <a:spcPct val="0"/>
              </a:spcBef>
              <a:spcAft>
                <a:spcPct val="0"/>
              </a:spcAft>
              <a:buFont typeface="Arial" panose="020B0604020202020204" pitchFamily="34" charset="0"/>
              <a:buNone/>
              <a:defRPr sz="2400" kern="1200">
                <a:solidFill>
                  <a:schemeClr val="tx1"/>
                </a:solidFill>
                <a:latin typeface="Arial" panose="020B0604020202020204" pitchFamily="34" charset="0"/>
                <a:ea typeface="+mn-ea"/>
                <a:cs typeface="+mn-cs"/>
              </a:defRPr>
            </a:lvl1pPr>
            <a:lvl2pPr marL="457200" indent="0" algn="ctr" defTabSz="914400" rtl="0" eaLnBrk="0" fontAlgn="base" latinLnBrk="0" hangingPunct="0">
              <a:lnSpc>
                <a:spcPct val="90000"/>
              </a:lnSpc>
              <a:spcBef>
                <a:spcPct val="0"/>
              </a:spcBef>
              <a:spcAft>
                <a:spcPct val="0"/>
              </a:spcAft>
              <a:buFont typeface="Arial" panose="020B0604020202020204" pitchFamily="34" charset="0"/>
              <a:buNone/>
              <a:defRPr sz="2000" kern="1200">
                <a:solidFill>
                  <a:schemeClr val="tx1"/>
                </a:solidFill>
                <a:latin typeface="Arial" panose="020B0604020202020204" pitchFamily="34" charset="0"/>
                <a:ea typeface="+mn-ea"/>
                <a:cs typeface="+mn-cs"/>
              </a:defRPr>
            </a:lvl2pPr>
            <a:lvl3pPr marL="914400" indent="0" algn="ctr" defTabSz="914400" rtl="0" eaLnBrk="0" fontAlgn="base" latinLnBrk="0" hangingPunct="0">
              <a:lnSpc>
                <a:spcPct val="90000"/>
              </a:lnSpc>
              <a:spcBef>
                <a:spcPct val="0"/>
              </a:spcBef>
              <a:spcAft>
                <a:spcPct val="0"/>
              </a:spcAft>
              <a:buFont typeface="Arial" panose="020B0604020202020204" pitchFamily="34" charset="0"/>
              <a:buNone/>
              <a:defRPr sz="1800" kern="1200">
                <a:solidFill>
                  <a:schemeClr val="tx1"/>
                </a:solidFill>
                <a:latin typeface="Arial" panose="020B0604020202020204" pitchFamily="34" charset="0"/>
                <a:ea typeface="+mn-ea"/>
                <a:cs typeface="+mn-cs"/>
              </a:defRPr>
            </a:lvl3pPr>
            <a:lvl4pPr marL="1371600" indent="0" algn="ctr" defTabSz="914400" rtl="0" eaLnBrk="0" fontAlgn="base" latinLnBrk="0" hangingPunct="0">
              <a:lnSpc>
                <a:spcPct val="90000"/>
              </a:lnSpc>
              <a:spcBef>
                <a:spcPct val="0"/>
              </a:spcBef>
              <a:spcAft>
                <a:spcPct val="0"/>
              </a:spcAft>
              <a:buFont typeface="Arial" panose="020B0604020202020204" pitchFamily="34" charset="0"/>
              <a:buNone/>
              <a:defRPr sz="1600" kern="1200">
                <a:solidFill>
                  <a:schemeClr val="tx1"/>
                </a:solidFill>
                <a:latin typeface="Arial" panose="020B0604020202020204" pitchFamily="34" charset="0"/>
                <a:ea typeface="+mn-ea"/>
                <a:cs typeface="+mn-cs"/>
              </a:defRPr>
            </a:lvl4pPr>
            <a:lvl5pPr marL="1828800" indent="0" algn="ctr" defTabSz="914400" rtl="0" eaLnBrk="0" fontAlgn="base" latinLnBrk="0" hangingPunct="0">
              <a:lnSpc>
                <a:spcPct val="90000"/>
              </a:lnSpc>
              <a:spcBef>
                <a:spcPct val="0"/>
              </a:spcBef>
              <a:spcAft>
                <a:spcPct val="0"/>
              </a:spcAft>
              <a:buFont typeface="Arial" panose="020B0604020202020204" pitchFamily="34" charset="0"/>
              <a:buNone/>
              <a:defRPr sz="1600" kern="1200">
                <a:solidFill>
                  <a:schemeClr val="tx1"/>
                </a:solidFill>
                <a:latin typeface="Arial" panose="020B0604020202020204" pitchFamily="34" charset="0"/>
                <a:ea typeface="+mn-ea"/>
                <a:cs typeface="+mn-cs"/>
              </a:defRPr>
            </a:lvl5pPr>
            <a:lvl6pPr marL="2286000" indent="0" algn="ctr" defTabSz="914400" rtl="0" eaLnBrk="0" fontAlgn="base" latinLnBrk="0" hangingPunct="0">
              <a:lnSpc>
                <a:spcPct val="90000"/>
              </a:lnSpc>
              <a:spcBef>
                <a:spcPct val="0"/>
              </a:spcBef>
              <a:spcAft>
                <a:spcPct val="0"/>
              </a:spcAft>
              <a:buFont typeface="Arial" panose="020B0604020202020204" pitchFamily="34" charset="0"/>
              <a:buNone/>
              <a:defRPr sz="1600" kern="1200">
                <a:solidFill>
                  <a:schemeClr val="tx1"/>
                </a:solidFill>
                <a:latin typeface="Arial" panose="020B0604020202020204" pitchFamily="34" charset="0"/>
                <a:ea typeface="+mn-ea"/>
                <a:cs typeface="+mn-cs"/>
              </a:defRPr>
            </a:lvl6pPr>
            <a:lvl7pPr marL="2743200" indent="0" algn="ctr" defTabSz="914400" rtl="0" eaLnBrk="0" fontAlgn="base" latinLnBrk="0" hangingPunct="0">
              <a:lnSpc>
                <a:spcPct val="90000"/>
              </a:lnSpc>
              <a:spcBef>
                <a:spcPct val="0"/>
              </a:spcBef>
              <a:spcAft>
                <a:spcPct val="0"/>
              </a:spcAft>
              <a:buFont typeface="Arial" panose="020B0604020202020204" pitchFamily="34" charset="0"/>
              <a:buNone/>
              <a:defRPr sz="1600" kern="1200">
                <a:solidFill>
                  <a:schemeClr val="tx1"/>
                </a:solidFill>
                <a:latin typeface="Arial" panose="020B0604020202020204" pitchFamily="34" charset="0"/>
                <a:ea typeface="+mn-ea"/>
                <a:cs typeface="+mn-cs"/>
              </a:defRPr>
            </a:lvl7pPr>
            <a:lvl8pPr marL="3200400" indent="0" algn="ctr" defTabSz="914400" rtl="0" eaLnBrk="0" fontAlgn="base" latinLnBrk="0" hangingPunct="0">
              <a:lnSpc>
                <a:spcPct val="90000"/>
              </a:lnSpc>
              <a:spcBef>
                <a:spcPct val="0"/>
              </a:spcBef>
              <a:spcAft>
                <a:spcPct val="0"/>
              </a:spcAft>
              <a:buFont typeface="Arial" panose="020B0604020202020204" pitchFamily="34" charset="0"/>
              <a:buNone/>
              <a:defRPr sz="1600" kern="1200">
                <a:solidFill>
                  <a:schemeClr val="tx1"/>
                </a:solidFill>
                <a:latin typeface="Arial" panose="020B0604020202020204" pitchFamily="34" charset="0"/>
                <a:ea typeface="+mn-ea"/>
                <a:cs typeface="+mn-cs"/>
              </a:defRPr>
            </a:lvl8pPr>
            <a:lvl9pPr marL="3657600" indent="0" algn="ctr" defTabSz="914400" rtl="0" eaLnBrk="0" fontAlgn="base" latinLnBrk="0" hangingPunct="0">
              <a:lnSpc>
                <a:spcPct val="90000"/>
              </a:lnSpc>
              <a:spcBef>
                <a:spcPct val="0"/>
              </a:spcBef>
              <a:spcAft>
                <a:spcPct val="0"/>
              </a:spcAft>
              <a:buFont typeface="Arial" panose="020B0604020202020204" pitchFamily="34" charset="0"/>
              <a:buNone/>
              <a:defRPr sz="1600" kern="1200">
                <a:solidFill>
                  <a:schemeClr val="tx1"/>
                </a:solidFill>
                <a:latin typeface="Arial" panose="020B0604020202020204" pitchFamily="34" charset="0"/>
                <a:ea typeface="+mn-ea"/>
                <a:cs typeface="+mn-cs"/>
              </a:defRPr>
            </a:lvl9pPr>
          </a:lstStyle>
          <a:p>
            <a:pPr algn="l">
              <a:lnSpc>
                <a:spcPct val="100000"/>
              </a:lnSpc>
              <a:buFontTx/>
              <a:buNone/>
            </a:pPr>
            <a:r>
              <a:rPr lang="en-US" altLang="en-US" sz="1200">
                <a:solidFill>
                  <a:srgbClr val="444444"/>
                </a:solidFill>
                <a:latin typeface="Helvetica Neue" panose="02000503000000020004" pitchFamily="2" charset="0"/>
              </a:rPr>
              <a:t>Social Movements © 2023 by </a:t>
            </a:r>
            <a:r>
              <a:rPr lang="en-US" altLang="en-US" sz="1200" u="sng">
                <a:solidFill>
                  <a:srgbClr val="444444"/>
                </a:solidFill>
                <a:latin typeface="Helvetica Neue" panose="02000503000000020004" pitchFamily="2" charset="0"/>
                <a:hlinkClick r:id="rId6"/>
              </a:rPr>
              <a:t>Emily Loker</a:t>
            </a:r>
            <a:r>
              <a:rPr lang="en-US" altLang="en-US" sz="1200" u="sng">
                <a:solidFill>
                  <a:srgbClr val="444444"/>
                </a:solidFill>
                <a:latin typeface="Helvetica Neue" panose="02000503000000020004" pitchFamily="2" charset="0"/>
              </a:rPr>
              <a:t> </a:t>
            </a:r>
            <a:r>
              <a:rPr lang="en-US" altLang="en-US" sz="1200">
                <a:solidFill>
                  <a:srgbClr val="444444"/>
                </a:solidFill>
                <a:latin typeface="Helvetica Neue" panose="02000503000000020004" pitchFamily="2" charset="0"/>
              </a:rPr>
              <a:t>is licensed under </a:t>
            </a:r>
            <a:r>
              <a:rPr lang="en-US" altLang="en-US" sz="1200" u="sng">
                <a:solidFill>
                  <a:srgbClr val="444444"/>
                </a:solidFill>
                <a:latin typeface="Helvetica Neue" panose="02000503000000020004" pitchFamily="2" charset="0"/>
                <a:hlinkClick r:id="rId7"/>
              </a:rPr>
              <a:t>CC BY-NC 4.0</a:t>
            </a:r>
            <a:r>
              <a:rPr lang="en-US" altLang="en-US" sz="1200">
                <a:solidFill>
                  <a:srgbClr val="444444"/>
                </a:solidFill>
                <a:latin typeface="Helvetica Neue" panose="02000503000000020004" pitchFamily="2" charset="0"/>
              </a:rPr>
              <a:t>, unless otherwise noted</a:t>
            </a:r>
            <a:endParaRPr lang="en-US" altLang="en-US" sz="1000" dirty="0"/>
          </a:p>
        </p:txBody>
      </p:sp>
    </p:spTree>
    <p:extLst>
      <p:ext uri="{BB962C8B-B14F-4D97-AF65-F5344CB8AC3E}">
        <p14:creationId xmlns:p14="http://schemas.microsoft.com/office/powerpoint/2010/main" val="4038833490"/>
      </p:ext>
    </p:extLst>
  </p:cSld>
  <p:clrMapOvr>
    <a:masterClrMapping/>
  </p:clrMapOvr>
  <mc:AlternateContent xmlns:mc="http://schemas.openxmlformats.org/markup-compatibility/2006" xmlns:p14="http://schemas.microsoft.com/office/powerpoint/2010/main">
    <mc:Choice Requires="p14">
      <p:transition spd="slow" p14:dur="2000" advTm="15232"/>
    </mc:Choice>
    <mc:Fallback xmlns="">
      <p:transition spd="slow" advTm="1523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B566528-1B12-4246-9431-5C2D7D0811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AC6AD307-D738-2A5D-5D28-BF70BC06E4CE}"/>
              </a:ext>
            </a:extLst>
          </p:cNvPr>
          <p:cNvSpPr>
            <a:spLocks noGrp="1"/>
          </p:cNvSpPr>
          <p:nvPr>
            <p:ph type="title"/>
          </p:nvPr>
        </p:nvSpPr>
        <p:spPr>
          <a:xfrm>
            <a:off x="643467" y="321734"/>
            <a:ext cx="10905066" cy="1135737"/>
          </a:xfrm>
        </p:spPr>
        <p:txBody>
          <a:bodyPr>
            <a:normAutofit/>
          </a:bodyPr>
          <a:lstStyle/>
          <a:p>
            <a:r>
              <a:rPr lang="en-US" sz="3600"/>
              <a:t>What is Identity?</a:t>
            </a:r>
          </a:p>
        </p:txBody>
      </p:sp>
      <p:sp>
        <p:nvSpPr>
          <p:cNvPr id="11" name="Rectangle 10">
            <a:extLst>
              <a:ext uri="{FF2B5EF4-FFF2-40B4-BE49-F238E27FC236}">
                <a16:creationId xmlns:a16="http://schemas.microsoft.com/office/drawing/2014/main" id="{2E80C965-DB6D-4F81-9E9E-B027384D0B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11052629" y="2120024"/>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Isosceles Triangle 12">
            <a:extLst>
              <a:ext uri="{FF2B5EF4-FFF2-40B4-BE49-F238E27FC236}">
                <a16:creationId xmlns:a16="http://schemas.microsoft.com/office/drawing/2014/main" id="{A580F890-B085-4E95-96AA-55AEBEC5CE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0289068" y="1343027"/>
            <a:ext cx="2532832" cy="1273032"/>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Isosceles Triangle 14">
            <a:extLst>
              <a:ext uri="{FF2B5EF4-FFF2-40B4-BE49-F238E27FC236}">
                <a16:creationId xmlns:a16="http://schemas.microsoft.com/office/drawing/2014/main" id="{D3F51FEB-38FB-4F6C-9F7B-2F2AFAB654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01760" y="5103257"/>
            <a:ext cx="2017580" cy="1014060"/>
          </a:xfrm>
          <a:prstGeom prst="triangle">
            <a:avLst>
              <a:gd name="adj" fmla="val 50000"/>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1E547BA6-BAE0-43BB-A7CA-60F69CE252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427916" y="572870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5" name="Content Placeholder 2">
            <a:extLst>
              <a:ext uri="{FF2B5EF4-FFF2-40B4-BE49-F238E27FC236}">
                <a16:creationId xmlns:a16="http://schemas.microsoft.com/office/drawing/2014/main" id="{D51670F4-8870-E68C-565D-F12774789746}"/>
              </a:ext>
            </a:extLst>
          </p:cNvPr>
          <p:cNvGraphicFramePr>
            <a:graphicFrameLocks noGrp="1"/>
          </p:cNvGraphicFramePr>
          <p:nvPr>
            <p:ph idx="1"/>
            <p:extLst>
              <p:ext uri="{D42A27DB-BD31-4B8C-83A1-F6EECF244321}">
                <p14:modId xmlns:p14="http://schemas.microsoft.com/office/powerpoint/2010/main" val="694230534"/>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pic>
        <p:nvPicPr>
          <p:cNvPr id="4" name="Audio 3">
            <a:hlinkClick r:id="" action="ppaction://media"/>
            <a:extLst>
              <a:ext uri="{FF2B5EF4-FFF2-40B4-BE49-F238E27FC236}">
                <a16:creationId xmlns:a16="http://schemas.microsoft.com/office/drawing/2014/main" id="{AE6C4829-0563-DF87-9836-FF9AD62F4E38}"/>
              </a:ext>
            </a:extLst>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013244939"/>
      </p:ext>
    </p:extLst>
  </p:cSld>
  <p:clrMapOvr>
    <a:masterClrMapping/>
  </p:clrMapOvr>
  <mc:AlternateContent xmlns:mc="http://schemas.openxmlformats.org/markup-compatibility/2006" xmlns:p14="http://schemas.microsoft.com/office/powerpoint/2010/main">
    <mc:Choice Requires="p14">
      <p:transition spd="slow" p14:dur="2000" advTm="380992"/>
    </mc:Choice>
    <mc:Fallback xmlns="">
      <p:transition spd="slow" advTm="38099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B566528-1B12-4246-9431-5C2D7D0811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ACC29DC-A009-B6F5-0EB1-5DA4C8E1ABA9}"/>
              </a:ext>
            </a:extLst>
          </p:cNvPr>
          <p:cNvSpPr>
            <a:spLocks noGrp="1"/>
          </p:cNvSpPr>
          <p:nvPr>
            <p:ph type="title"/>
          </p:nvPr>
        </p:nvSpPr>
        <p:spPr>
          <a:xfrm>
            <a:off x="643467" y="321734"/>
            <a:ext cx="10905066" cy="1135737"/>
          </a:xfrm>
        </p:spPr>
        <p:txBody>
          <a:bodyPr>
            <a:normAutofit/>
          </a:bodyPr>
          <a:lstStyle/>
          <a:p>
            <a:r>
              <a:rPr lang="en-US" sz="3600"/>
              <a:t>Identity and Social Movements</a:t>
            </a:r>
          </a:p>
        </p:txBody>
      </p:sp>
      <p:sp>
        <p:nvSpPr>
          <p:cNvPr id="3" name="Content Placeholder 2">
            <a:extLst>
              <a:ext uri="{FF2B5EF4-FFF2-40B4-BE49-F238E27FC236}">
                <a16:creationId xmlns:a16="http://schemas.microsoft.com/office/drawing/2014/main" id="{4970DCC0-0F4F-9618-7C47-552B7AFC4D07}"/>
              </a:ext>
            </a:extLst>
          </p:cNvPr>
          <p:cNvSpPr>
            <a:spLocks noGrp="1"/>
          </p:cNvSpPr>
          <p:nvPr>
            <p:ph idx="1"/>
          </p:nvPr>
        </p:nvSpPr>
        <p:spPr>
          <a:xfrm>
            <a:off x="643467" y="1782981"/>
            <a:ext cx="10905066" cy="4393982"/>
          </a:xfrm>
        </p:spPr>
        <p:txBody>
          <a:bodyPr>
            <a:normAutofit/>
          </a:bodyPr>
          <a:lstStyle/>
          <a:p>
            <a:pPr marL="0" indent="0">
              <a:buNone/>
            </a:pPr>
            <a:r>
              <a:rPr lang="en-US" sz="4000" dirty="0"/>
              <a:t>“The less the individuals’ identities displayed in and outside the movement overlap, the higher their chance of leaving the movement” (</a:t>
            </a:r>
            <a:r>
              <a:rPr lang="en-US" sz="4000" dirty="0" err="1"/>
              <a:t>Nascimiento</a:t>
            </a:r>
            <a:r>
              <a:rPr lang="en-US" sz="4000" dirty="0"/>
              <a:t>, 2021, p. 145)</a:t>
            </a:r>
          </a:p>
        </p:txBody>
      </p:sp>
      <p:sp>
        <p:nvSpPr>
          <p:cNvPr id="10" name="Rectangle 9">
            <a:extLst>
              <a:ext uri="{FF2B5EF4-FFF2-40B4-BE49-F238E27FC236}">
                <a16:creationId xmlns:a16="http://schemas.microsoft.com/office/drawing/2014/main" id="{2E80C965-DB6D-4F81-9E9E-B027384D0B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11052629" y="2120024"/>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Isosceles Triangle 11">
            <a:extLst>
              <a:ext uri="{FF2B5EF4-FFF2-40B4-BE49-F238E27FC236}">
                <a16:creationId xmlns:a16="http://schemas.microsoft.com/office/drawing/2014/main" id="{A580F890-B085-4E95-96AA-55AEBEC5CE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0289068" y="1343027"/>
            <a:ext cx="2532832" cy="1273032"/>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Isosceles Triangle 13">
            <a:extLst>
              <a:ext uri="{FF2B5EF4-FFF2-40B4-BE49-F238E27FC236}">
                <a16:creationId xmlns:a16="http://schemas.microsoft.com/office/drawing/2014/main" id="{D3F51FEB-38FB-4F6C-9F7B-2F2AFAB654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01760" y="5103257"/>
            <a:ext cx="2017580" cy="1014060"/>
          </a:xfrm>
          <a:prstGeom prst="triangle">
            <a:avLst>
              <a:gd name="adj" fmla="val 50000"/>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6" name="Rectangle 15">
            <a:extLst>
              <a:ext uri="{FF2B5EF4-FFF2-40B4-BE49-F238E27FC236}">
                <a16:creationId xmlns:a16="http://schemas.microsoft.com/office/drawing/2014/main" id="{1E547BA6-BAE0-43BB-A7CA-60F69CE252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427916" y="572870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4" name="Audio 3">
            <a:hlinkClick r:id="" action="ppaction://media"/>
            <a:extLst>
              <a:ext uri="{FF2B5EF4-FFF2-40B4-BE49-F238E27FC236}">
                <a16:creationId xmlns:a16="http://schemas.microsoft.com/office/drawing/2014/main" id="{B5802D9F-8902-F0E5-786B-B08846FF048F}"/>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253230902"/>
      </p:ext>
    </p:extLst>
  </p:cSld>
  <p:clrMapOvr>
    <a:masterClrMapping/>
  </p:clrMapOvr>
  <mc:AlternateContent xmlns:mc="http://schemas.openxmlformats.org/markup-compatibility/2006" xmlns:p14="http://schemas.microsoft.com/office/powerpoint/2010/main">
    <mc:Choice Requires="p14">
      <p:transition spd="slow" p14:dur="2000" advTm="266442"/>
    </mc:Choice>
    <mc:Fallback xmlns="">
      <p:transition spd="slow" advTm="26644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B566528-1B12-4246-9431-5C2D7D0811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8CA77526-3CC8-0AE3-C4CE-78514420ED52}"/>
              </a:ext>
            </a:extLst>
          </p:cNvPr>
          <p:cNvSpPr>
            <a:spLocks noGrp="1"/>
          </p:cNvSpPr>
          <p:nvPr>
            <p:ph type="title"/>
          </p:nvPr>
        </p:nvSpPr>
        <p:spPr>
          <a:xfrm>
            <a:off x="643467" y="321734"/>
            <a:ext cx="10905066" cy="1135737"/>
          </a:xfrm>
        </p:spPr>
        <p:txBody>
          <a:bodyPr>
            <a:normAutofit/>
          </a:bodyPr>
          <a:lstStyle/>
          <a:p>
            <a:r>
              <a:rPr lang="en-US" sz="3600"/>
              <a:t>Identity and Social Movements</a:t>
            </a:r>
          </a:p>
        </p:txBody>
      </p:sp>
      <p:sp>
        <p:nvSpPr>
          <p:cNvPr id="3" name="Content Placeholder 2">
            <a:extLst>
              <a:ext uri="{FF2B5EF4-FFF2-40B4-BE49-F238E27FC236}">
                <a16:creationId xmlns:a16="http://schemas.microsoft.com/office/drawing/2014/main" id="{B0B669D6-360B-F68C-719E-521F18AC6111}"/>
              </a:ext>
            </a:extLst>
          </p:cNvPr>
          <p:cNvSpPr>
            <a:spLocks noGrp="1"/>
          </p:cNvSpPr>
          <p:nvPr>
            <p:ph idx="1"/>
          </p:nvPr>
        </p:nvSpPr>
        <p:spPr>
          <a:xfrm>
            <a:off x="643467" y="1782981"/>
            <a:ext cx="10905066" cy="4393982"/>
          </a:xfrm>
        </p:spPr>
        <p:txBody>
          <a:bodyPr>
            <a:normAutofit/>
          </a:bodyPr>
          <a:lstStyle/>
          <a:p>
            <a:pPr lvl="0"/>
            <a:r>
              <a:rPr lang="en-US" sz="3200" dirty="0"/>
              <a:t>Castro-Abril (2021) found individual active in SM </a:t>
            </a:r>
          </a:p>
          <a:p>
            <a:pPr lvl="1"/>
            <a:r>
              <a:rPr lang="en-US" sz="3200" dirty="0"/>
              <a:t>Identified with demonstrators &amp; agreed with grievances</a:t>
            </a:r>
          </a:p>
          <a:p>
            <a:r>
              <a:rPr lang="en-US" sz="3200" dirty="0"/>
              <a:t>“Populist social movements frame a collective action of social actors (e.g., Chilean people) sharing a principle of identity, in a conflictive social relationship with a collective adversary who dominates and rules” (p. 2)</a:t>
            </a:r>
          </a:p>
          <a:p>
            <a:r>
              <a:rPr lang="en-US" sz="3200" dirty="0"/>
              <a:t>Constructing collective identities is a crucial function of social movement activism</a:t>
            </a:r>
          </a:p>
          <a:p>
            <a:pPr marL="0" indent="0">
              <a:buNone/>
            </a:pPr>
            <a:endParaRPr lang="en-US" sz="2000" dirty="0"/>
          </a:p>
        </p:txBody>
      </p:sp>
      <p:sp>
        <p:nvSpPr>
          <p:cNvPr id="10" name="Rectangle 9">
            <a:extLst>
              <a:ext uri="{FF2B5EF4-FFF2-40B4-BE49-F238E27FC236}">
                <a16:creationId xmlns:a16="http://schemas.microsoft.com/office/drawing/2014/main" id="{2E80C965-DB6D-4F81-9E9E-B027384D0B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11052629" y="2120024"/>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Isosceles Triangle 11">
            <a:extLst>
              <a:ext uri="{FF2B5EF4-FFF2-40B4-BE49-F238E27FC236}">
                <a16:creationId xmlns:a16="http://schemas.microsoft.com/office/drawing/2014/main" id="{A580F890-B085-4E95-96AA-55AEBEC5CE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0289068" y="1343027"/>
            <a:ext cx="2532832" cy="1273032"/>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Isosceles Triangle 13">
            <a:extLst>
              <a:ext uri="{FF2B5EF4-FFF2-40B4-BE49-F238E27FC236}">
                <a16:creationId xmlns:a16="http://schemas.microsoft.com/office/drawing/2014/main" id="{D3F51FEB-38FB-4F6C-9F7B-2F2AFAB654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01760" y="5103257"/>
            <a:ext cx="2017580" cy="1014060"/>
          </a:xfrm>
          <a:prstGeom prst="triangle">
            <a:avLst>
              <a:gd name="adj" fmla="val 50000"/>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6" name="Rectangle 15">
            <a:extLst>
              <a:ext uri="{FF2B5EF4-FFF2-40B4-BE49-F238E27FC236}">
                <a16:creationId xmlns:a16="http://schemas.microsoft.com/office/drawing/2014/main" id="{1E547BA6-BAE0-43BB-A7CA-60F69CE252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427916" y="572870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4" name="Audio 3">
            <a:hlinkClick r:id="" action="ppaction://media"/>
            <a:extLst>
              <a:ext uri="{FF2B5EF4-FFF2-40B4-BE49-F238E27FC236}">
                <a16:creationId xmlns:a16="http://schemas.microsoft.com/office/drawing/2014/main" id="{0619088F-7599-E926-61E7-88318F91D110}"/>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751025977"/>
      </p:ext>
    </p:extLst>
  </p:cSld>
  <p:clrMapOvr>
    <a:masterClrMapping/>
  </p:clrMapOvr>
  <mc:AlternateContent xmlns:mc="http://schemas.openxmlformats.org/markup-compatibility/2006" xmlns:p14="http://schemas.microsoft.com/office/powerpoint/2010/main">
    <mc:Choice Requires="p14">
      <p:transition spd="slow" p14:dur="2000" advTm="163680"/>
    </mc:Choice>
    <mc:Fallback xmlns="">
      <p:transition spd="slow" advTm="16368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C09C82-0F9A-4425-CE79-467175ED6A4B}"/>
              </a:ext>
            </a:extLst>
          </p:cNvPr>
          <p:cNvSpPr>
            <a:spLocks noGrp="1"/>
          </p:cNvSpPr>
          <p:nvPr>
            <p:ph type="title"/>
          </p:nvPr>
        </p:nvSpPr>
        <p:spPr/>
        <p:txBody>
          <a:bodyPr/>
          <a:lstStyle/>
          <a:p>
            <a:r>
              <a:rPr lang="en-US" dirty="0"/>
              <a:t>Identity and Social Movements</a:t>
            </a:r>
          </a:p>
        </p:txBody>
      </p:sp>
      <p:sp>
        <p:nvSpPr>
          <p:cNvPr id="3" name="Content Placeholder 2">
            <a:extLst>
              <a:ext uri="{FF2B5EF4-FFF2-40B4-BE49-F238E27FC236}">
                <a16:creationId xmlns:a16="http://schemas.microsoft.com/office/drawing/2014/main" id="{DDCDD0A6-C65A-306D-8E86-CE358C089680}"/>
              </a:ext>
            </a:extLst>
          </p:cNvPr>
          <p:cNvSpPr>
            <a:spLocks noGrp="1"/>
          </p:cNvSpPr>
          <p:nvPr>
            <p:ph idx="1"/>
          </p:nvPr>
        </p:nvSpPr>
        <p:spPr/>
        <p:txBody>
          <a:bodyPr/>
          <a:lstStyle/>
          <a:p>
            <a:r>
              <a:rPr lang="en-US" dirty="0" err="1"/>
              <a:t>Nascimiento</a:t>
            </a:r>
            <a:r>
              <a:rPr lang="en-US" dirty="0"/>
              <a:t> (2021) concluded that there is a higher likelihood of disengagement if incongruence between two of these facets:</a:t>
            </a:r>
          </a:p>
          <a:p>
            <a:pPr lvl="1"/>
            <a:r>
              <a:rPr lang="en-US" b="1" dirty="0"/>
              <a:t>Personal characteristics</a:t>
            </a:r>
          </a:p>
          <a:p>
            <a:pPr lvl="1"/>
            <a:r>
              <a:rPr lang="en-US" b="1" dirty="0"/>
              <a:t>Social movement’s collective identity</a:t>
            </a:r>
          </a:p>
          <a:p>
            <a:pPr lvl="1"/>
            <a:r>
              <a:rPr lang="en-US" dirty="0"/>
              <a:t>Context outside movement</a:t>
            </a:r>
          </a:p>
          <a:p>
            <a:pPr marL="571500" indent="-342900"/>
            <a:r>
              <a:rPr lang="en-US" dirty="0"/>
              <a:t>Au (2017) argued that the one movement (the Sunflower movement) framed collective identity that was aligned with diverse values of the public, the other framed a radical collective identity (Occupy Central) </a:t>
            </a:r>
          </a:p>
        </p:txBody>
      </p:sp>
      <p:pic>
        <p:nvPicPr>
          <p:cNvPr id="4" name="Audio 3">
            <a:hlinkClick r:id="" action="ppaction://media"/>
            <a:extLst>
              <a:ext uri="{FF2B5EF4-FFF2-40B4-BE49-F238E27FC236}">
                <a16:creationId xmlns:a16="http://schemas.microsoft.com/office/drawing/2014/main" id="{21C28F6F-A2DF-659F-FD80-71C2D2721DF8}"/>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11965771"/>
      </p:ext>
    </p:extLst>
  </p:cSld>
  <p:clrMapOvr>
    <a:masterClrMapping/>
  </p:clrMapOvr>
  <mc:AlternateContent xmlns:mc="http://schemas.openxmlformats.org/markup-compatibility/2006" xmlns:p14="http://schemas.microsoft.com/office/powerpoint/2010/main">
    <mc:Choice Requires="p14">
      <p:transition spd="slow" p14:dur="2000" advTm="231424"/>
    </mc:Choice>
    <mc:Fallback xmlns="">
      <p:transition spd="slow" advTm="23142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AD597A-C81A-2480-A3B5-DFA2D8A2E7BF}"/>
              </a:ext>
            </a:extLst>
          </p:cNvPr>
          <p:cNvSpPr>
            <a:spLocks noGrp="1"/>
          </p:cNvSpPr>
          <p:nvPr>
            <p:ph type="title"/>
          </p:nvPr>
        </p:nvSpPr>
        <p:spPr/>
        <p:txBody>
          <a:bodyPr/>
          <a:lstStyle/>
          <a:p>
            <a:r>
              <a:rPr lang="en-US" dirty="0"/>
              <a:t>References</a:t>
            </a:r>
          </a:p>
        </p:txBody>
      </p:sp>
      <p:sp>
        <p:nvSpPr>
          <p:cNvPr id="3" name="Content Placeholder 2">
            <a:extLst>
              <a:ext uri="{FF2B5EF4-FFF2-40B4-BE49-F238E27FC236}">
                <a16:creationId xmlns:a16="http://schemas.microsoft.com/office/drawing/2014/main" id="{F0C58A09-431E-207D-3276-AC3FA9D5C015}"/>
              </a:ext>
            </a:extLst>
          </p:cNvPr>
          <p:cNvSpPr>
            <a:spLocks noGrp="1"/>
          </p:cNvSpPr>
          <p:nvPr>
            <p:ph idx="1"/>
          </p:nvPr>
        </p:nvSpPr>
        <p:spPr/>
        <p:txBody>
          <a:bodyPr>
            <a:normAutofit fontScale="32500" lnSpcReduction="20000"/>
          </a:bodyPr>
          <a:lstStyle/>
          <a:p>
            <a:pPr marL="0" indent="0">
              <a:buNone/>
            </a:pPr>
            <a:r>
              <a:rPr lang="en-US" b="0" i="0" dirty="0">
                <a:solidFill>
                  <a:srgbClr val="444444"/>
                </a:solidFill>
                <a:effectLst/>
                <a:latin typeface="Helvetica Neue" panose="02000503000000020004" pitchFamily="2" charset="0"/>
              </a:rPr>
              <a:t>Au</a:t>
            </a:r>
            <a:r>
              <a:rPr lang="en-US" sz="3700" b="0" i="0" dirty="0">
                <a:solidFill>
                  <a:srgbClr val="444444"/>
                </a:solidFill>
                <a:effectLst/>
              </a:rPr>
              <a:t>, A. (2017). </a:t>
            </a:r>
            <a:r>
              <a:rPr lang="en-US" sz="3700" b="0" i="0" u="sng" dirty="0">
                <a:solidFill>
                  <a:srgbClr val="444444"/>
                </a:solidFill>
                <a:effectLst/>
                <a:hlinkClick r:id="rId4"/>
              </a:rPr>
              <a:t>Collective Identity, Organization, and Public Reaction in Protests: A Qualitative Case Study of Hong Kong and Taiwan Links to an external site.</a:t>
            </a:r>
            <a:r>
              <a:rPr lang="en-US" sz="3700" b="0" i="0" dirty="0">
                <a:solidFill>
                  <a:srgbClr val="444444"/>
                </a:solidFill>
                <a:effectLst/>
              </a:rPr>
              <a:t>. </a:t>
            </a:r>
            <a:r>
              <a:rPr lang="en-US" sz="3700" b="0" i="1" dirty="0">
                <a:solidFill>
                  <a:srgbClr val="444444"/>
                </a:solidFill>
                <a:effectLst/>
              </a:rPr>
              <a:t>Social Sciences</a:t>
            </a:r>
            <a:r>
              <a:rPr lang="en-US" sz="3700" b="0" i="0" dirty="0">
                <a:solidFill>
                  <a:srgbClr val="444444"/>
                </a:solidFill>
                <a:effectLst/>
              </a:rPr>
              <a:t>, </a:t>
            </a:r>
            <a:r>
              <a:rPr lang="en-US" sz="3700" b="0" i="1" dirty="0">
                <a:solidFill>
                  <a:srgbClr val="444444"/>
                </a:solidFill>
                <a:effectLst/>
              </a:rPr>
              <a:t>6</a:t>
            </a:r>
            <a:r>
              <a:rPr lang="en-US" sz="3700" b="0" i="0" dirty="0">
                <a:solidFill>
                  <a:srgbClr val="444444"/>
                </a:solidFill>
                <a:effectLst/>
              </a:rPr>
              <a:t>(4). </a:t>
            </a:r>
            <a:r>
              <a:rPr lang="en-US" sz="3700" b="0" i="0" u="sng" dirty="0">
                <a:solidFill>
                  <a:srgbClr val="444444"/>
                </a:solidFill>
                <a:effectLst/>
                <a:hlinkClick r:id="rId5"/>
              </a:rPr>
              <a:t>https://doi.org/10.3390/socsci6040150   Links to an external </a:t>
            </a:r>
            <a:r>
              <a:rPr lang="en-US" sz="3700" b="0" i="0" u="sng" dirty="0" err="1">
                <a:solidFill>
                  <a:srgbClr val="444444"/>
                </a:solidFill>
                <a:effectLst/>
                <a:hlinkClick r:id="rId5"/>
              </a:rPr>
              <a:t>site.</a:t>
            </a:r>
            <a:r>
              <a:rPr lang="en-US" sz="3700" b="0" i="0" dirty="0" err="1">
                <a:solidFill>
                  <a:srgbClr val="444444"/>
                </a:solidFill>
                <a:effectLst/>
              </a:rPr>
              <a:t>This</a:t>
            </a:r>
            <a:r>
              <a:rPr lang="en-US" sz="3700" b="0" i="0" dirty="0">
                <a:solidFill>
                  <a:srgbClr val="444444"/>
                </a:solidFill>
                <a:effectLst/>
              </a:rPr>
              <a:t> article is licensed under </a:t>
            </a:r>
            <a:r>
              <a:rPr lang="en-US" sz="3700" b="0" i="0" u="sng" dirty="0">
                <a:effectLst/>
                <a:hlinkClick r:id="rId6"/>
              </a:rPr>
              <a:t>CCBY 4.0</a:t>
            </a:r>
            <a:endParaRPr lang="en-US" sz="3700" b="0" i="0" dirty="0">
              <a:solidFill>
                <a:srgbClr val="444444"/>
              </a:solidFill>
              <a:effectLst/>
            </a:endParaRPr>
          </a:p>
          <a:p>
            <a:pPr marL="0" indent="0">
              <a:buNone/>
            </a:pPr>
            <a:endParaRPr lang="en-US" sz="3700" b="0" i="0" dirty="0">
              <a:solidFill>
                <a:srgbClr val="444444"/>
              </a:solidFill>
              <a:effectLst/>
            </a:endParaRPr>
          </a:p>
          <a:p>
            <a:pPr marL="0" indent="0">
              <a:buNone/>
            </a:pPr>
            <a:r>
              <a:rPr lang="en-US" sz="3700" b="0" i="0" dirty="0">
                <a:solidFill>
                  <a:srgbClr val="444444"/>
                </a:solidFill>
                <a:effectLst/>
              </a:rPr>
              <a:t>Castro-Abril, P., Da Costa, S., Navarro-Carrillo, G., </a:t>
            </a:r>
            <a:r>
              <a:rPr lang="en-US" sz="3700" b="0" i="0" dirty="0" err="1">
                <a:solidFill>
                  <a:srgbClr val="444444"/>
                </a:solidFill>
                <a:effectLst/>
              </a:rPr>
              <a:t>Caicedo</a:t>
            </a:r>
            <a:r>
              <a:rPr lang="en-US" sz="3700" b="0" i="0" dirty="0">
                <a:solidFill>
                  <a:srgbClr val="444444"/>
                </a:solidFill>
                <a:effectLst/>
              </a:rPr>
              <a:t>-Moreno, A., </a:t>
            </a:r>
            <a:r>
              <a:rPr lang="en-US" sz="3700" b="0" i="0" dirty="0" err="1">
                <a:solidFill>
                  <a:srgbClr val="444444"/>
                </a:solidFill>
                <a:effectLst/>
              </a:rPr>
              <a:t>Gracia-Leiva</a:t>
            </a:r>
            <a:r>
              <a:rPr lang="en-US" sz="3700" b="0" i="0" dirty="0">
                <a:solidFill>
                  <a:srgbClr val="444444"/>
                </a:solidFill>
                <a:effectLst/>
              </a:rPr>
              <a:t>, M., </a:t>
            </a:r>
            <a:r>
              <a:rPr lang="en-US" sz="3700" b="0" i="0" dirty="0" err="1">
                <a:solidFill>
                  <a:srgbClr val="444444"/>
                </a:solidFill>
                <a:effectLst/>
              </a:rPr>
              <a:t>Bouchat</a:t>
            </a:r>
            <a:r>
              <a:rPr lang="en-US" sz="3700" b="0" i="0" dirty="0">
                <a:solidFill>
                  <a:srgbClr val="444444"/>
                </a:solidFill>
                <a:effectLst/>
              </a:rPr>
              <a:t>, P., Cordero, B., Méndez, L., &amp; </a:t>
            </a:r>
            <a:r>
              <a:rPr lang="en-US" sz="3700" b="0" i="0" dirty="0" err="1">
                <a:solidFill>
                  <a:srgbClr val="444444"/>
                </a:solidFill>
                <a:effectLst/>
              </a:rPr>
              <a:t>Paez</a:t>
            </a:r>
            <a:r>
              <a:rPr lang="en-US" sz="3700" b="0" i="0" dirty="0">
                <a:solidFill>
                  <a:srgbClr val="444444"/>
                </a:solidFill>
                <a:effectLst/>
              </a:rPr>
              <a:t>, D. (2021). </a:t>
            </a:r>
            <a:r>
              <a:rPr lang="en-US" sz="3700" b="0" i="0" u="sng" dirty="0">
                <a:effectLst/>
                <a:hlinkClick r:id="rId7"/>
              </a:rPr>
              <a:t>Social Identity, Perceived Emotional Synchrony, Creativity, Social Representations, and Participation in Social Movements: The Case of the 2019 Chilean Populist Protests Links to an external site.</a:t>
            </a:r>
            <a:r>
              <a:rPr lang="en-US" sz="3700" b="0" i="0" dirty="0">
                <a:solidFill>
                  <a:srgbClr val="444444"/>
                </a:solidFill>
                <a:effectLst/>
              </a:rPr>
              <a:t>. </a:t>
            </a:r>
            <a:r>
              <a:rPr lang="en-US" sz="3700" b="0" i="1" dirty="0">
                <a:solidFill>
                  <a:srgbClr val="444444"/>
                </a:solidFill>
                <a:effectLst/>
              </a:rPr>
              <a:t>Frontiers in Psychology</a:t>
            </a:r>
            <a:r>
              <a:rPr lang="en-US" sz="3700" b="0" i="0" dirty="0">
                <a:solidFill>
                  <a:srgbClr val="444444"/>
                </a:solidFill>
                <a:effectLst/>
              </a:rPr>
              <a:t>, </a:t>
            </a:r>
            <a:r>
              <a:rPr lang="en-US" sz="3700" b="0" i="1" dirty="0">
                <a:solidFill>
                  <a:srgbClr val="444444"/>
                </a:solidFill>
                <a:effectLst/>
              </a:rPr>
              <a:t>5618</a:t>
            </a:r>
            <a:r>
              <a:rPr lang="en-US" sz="3700" b="0" i="0" dirty="0">
                <a:solidFill>
                  <a:srgbClr val="444444"/>
                </a:solidFill>
                <a:effectLst/>
              </a:rPr>
              <a:t>. </a:t>
            </a:r>
            <a:r>
              <a:rPr lang="en-US" sz="3700" b="0" i="0" u="sng" dirty="0">
                <a:effectLst/>
                <a:hlinkClick r:id="rId8"/>
              </a:rPr>
              <a:t>https://doi.org/10.3389/fpsyg.2021.764434  Links to an external </a:t>
            </a:r>
            <a:r>
              <a:rPr lang="en-US" sz="3700" b="0" i="0" u="sng" dirty="0" err="1">
                <a:effectLst/>
                <a:hlinkClick r:id="rId8"/>
              </a:rPr>
              <a:t>site.</a:t>
            </a:r>
            <a:r>
              <a:rPr lang="en-US" sz="3700" b="0" i="0" dirty="0" err="1">
                <a:solidFill>
                  <a:srgbClr val="444444"/>
                </a:solidFill>
                <a:effectLst/>
              </a:rPr>
              <a:t>This</a:t>
            </a:r>
            <a:r>
              <a:rPr lang="en-US" sz="3700" b="0" i="0" dirty="0">
                <a:solidFill>
                  <a:srgbClr val="444444"/>
                </a:solidFill>
                <a:effectLst/>
              </a:rPr>
              <a:t> article is licensed under </a:t>
            </a:r>
            <a:r>
              <a:rPr lang="en-US" sz="3700" b="0" i="0" u="sng" dirty="0">
                <a:effectLst/>
                <a:hlinkClick r:id="rId6"/>
              </a:rPr>
              <a:t>CCBY 4.0</a:t>
            </a:r>
            <a:endParaRPr lang="en-US" sz="3700" i="1" dirty="0">
              <a:effectLst/>
            </a:endParaRPr>
          </a:p>
          <a:p>
            <a:pPr marL="0" indent="0">
              <a:buNone/>
            </a:pPr>
            <a:endParaRPr lang="en-US" sz="3700" i="1" dirty="0">
              <a:effectLst/>
            </a:endParaRPr>
          </a:p>
          <a:p>
            <a:pPr marL="0" indent="0">
              <a:buNone/>
            </a:pPr>
            <a:r>
              <a:rPr lang="en-US" sz="3700" b="0" i="0" dirty="0" err="1">
                <a:solidFill>
                  <a:srgbClr val="444444"/>
                </a:solidFill>
                <a:effectLst/>
              </a:rPr>
              <a:t>Nascimiento</a:t>
            </a:r>
            <a:r>
              <a:rPr lang="en-US" sz="3700" b="0" i="0" dirty="0">
                <a:solidFill>
                  <a:srgbClr val="444444"/>
                </a:solidFill>
                <a:effectLst/>
              </a:rPr>
              <a:t>, J.S., </a:t>
            </a:r>
            <a:r>
              <a:rPr lang="en-US" sz="3700" b="0" i="0" dirty="0" err="1">
                <a:solidFill>
                  <a:srgbClr val="444444"/>
                </a:solidFill>
                <a:effectLst/>
              </a:rPr>
              <a:t>Klandermans</a:t>
            </a:r>
            <a:r>
              <a:rPr lang="en-US" sz="3700" b="0" i="0" dirty="0">
                <a:solidFill>
                  <a:srgbClr val="444444"/>
                </a:solidFill>
                <a:effectLst/>
              </a:rPr>
              <a:t>, B. &amp; de </a:t>
            </a:r>
            <a:r>
              <a:rPr lang="en-US" sz="3700" b="0" i="0" dirty="0" err="1">
                <a:solidFill>
                  <a:srgbClr val="444444"/>
                </a:solidFill>
                <a:effectLst/>
              </a:rPr>
              <a:t>Theije</a:t>
            </a:r>
            <a:r>
              <a:rPr lang="en-US" sz="3700" b="0" i="0" dirty="0">
                <a:solidFill>
                  <a:srgbClr val="444444"/>
                </a:solidFill>
                <a:effectLst/>
              </a:rPr>
              <a:t>, M. (2021). </a:t>
            </a:r>
            <a:r>
              <a:rPr lang="en-US" sz="3700" b="0" i="0" u="sng" dirty="0">
                <a:solidFill>
                  <a:srgbClr val="444444"/>
                </a:solidFill>
                <a:effectLst/>
                <a:hlinkClick r:id="rId9"/>
              </a:rPr>
              <a:t>Recruitment and disengagement: two sides of the same coin or different phenomena? Links to an external site.</a:t>
            </a:r>
            <a:r>
              <a:rPr lang="en-US" sz="3700" b="0" i="0" dirty="0">
                <a:solidFill>
                  <a:srgbClr val="444444"/>
                </a:solidFill>
                <a:effectLst/>
              </a:rPr>
              <a:t>. </a:t>
            </a:r>
            <a:r>
              <a:rPr lang="en-US" sz="3700" b="0" i="1" dirty="0">
                <a:solidFill>
                  <a:srgbClr val="444444"/>
                </a:solidFill>
                <a:effectLst/>
              </a:rPr>
              <a:t>SN Soc Sci</a:t>
            </a:r>
            <a:r>
              <a:rPr lang="en-US" sz="3700" b="0" i="0" dirty="0">
                <a:solidFill>
                  <a:srgbClr val="444444"/>
                </a:solidFill>
                <a:effectLst/>
              </a:rPr>
              <a:t> </a:t>
            </a:r>
            <a:r>
              <a:rPr lang="en-US" sz="3700" b="0" i="1" dirty="0">
                <a:solidFill>
                  <a:srgbClr val="444444"/>
                </a:solidFill>
                <a:effectLst/>
              </a:rPr>
              <a:t>1</a:t>
            </a:r>
            <a:r>
              <a:rPr lang="en-US" sz="3700" b="0" i="0" dirty="0">
                <a:solidFill>
                  <a:srgbClr val="444444"/>
                </a:solidFill>
                <a:effectLst/>
              </a:rPr>
              <a:t>(145) . </a:t>
            </a:r>
            <a:r>
              <a:rPr lang="en-US" sz="3700" b="0" i="0" u="sng" dirty="0">
                <a:solidFill>
                  <a:srgbClr val="444444"/>
                </a:solidFill>
                <a:effectLst/>
                <a:hlinkClick r:id="rId10"/>
              </a:rPr>
              <a:t>https://doi.org/10.1007/s43545-021-00145-2  Links to an external </a:t>
            </a:r>
            <a:r>
              <a:rPr lang="en-US" sz="3700" b="0" i="0" u="sng" dirty="0" err="1">
                <a:solidFill>
                  <a:srgbClr val="444444"/>
                </a:solidFill>
                <a:effectLst/>
                <a:hlinkClick r:id="rId10"/>
              </a:rPr>
              <a:t>site.</a:t>
            </a:r>
            <a:r>
              <a:rPr lang="en-US" sz="3700" b="0" i="0" dirty="0" err="1">
                <a:solidFill>
                  <a:srgbClr val="444444"/>
                </a:solidFill>
                <a:effectLst/>
              </a:rPr>
              <a:t>This</a:t>
            </a:r>
            <a:r>
              <a:rPr lang="en-US" sz="3700" b="0" i="0" dirty="0">
                <a:solidFill>
                  <a:srgbClr val="444444"/>
                </a:solidFill>
                <a:effectLst/>
              </a:rPr>
              <a:t> article is licensed under </a:t>
            </a:r>
            <a:r>
              <a:rPr lang="en-US" sz="3700" b="0" i="0" u="sng" dirty="0">
                <a:effectLst/>
                <a:hlinkClick r:id="rId6"/>
              </a:rPr>
              <a:t>CCBY 4.0</a:t>
            </a:r>
            <a:endParaRPr lang="en-US" sz="3700" b="0" i="0" u="sng" dirty="0">
              <a:effectLst/>
            </a:endParaRPr>
          </a:p>
          <a:p>
            <a:pPr marL="0" indent="0">
              <a:buNone/>
            </a:pPr>
            <a:endParaRPr lang="en-US" sz="3700" i="1" dirty="0">
              <a:effectLst/>
            </a:endParaRPr>
          </a:p>
          <a:p>
            <a:pPr marL="0" indent="0" algn="l">
              <a:buNone/>
            </a:pPr>
            <a:r>
              <a:rPr lang="en-US" sz="3700" b="0" i="0" dirty="0">
                <a:solidFill>
                  <a:srgbClr val="444444"/>
                </a:solidFill>
                <a:effectLst/>
              </a:rPr>
              <a:t>Stuart, A., Thomas, E. F., &amp; </a:t>
            </a:r>
            <a:r>
              <a:rPr lang="en-US" sz="3700" b="0" i="0" dirty="0" err="1">
                <a:solidFill>
                  <a:srgbClr val="444444"/>
                </a:solidFill>
                <a:effectLst/>
              </a:rPr>
              <a:t>Donaghue</a:t>
            </a:r>
            <a:r>
              <a:rPr lang="en-US" sz="3700" b="0" i="0" dirty="0">
                <a:solidFill>
                  <a:srgbClr val="444444"/>
                </a:solidFill>
                <a:effectLst/>
              </a:rPr>
              <a:t>, N. (2018). </a:t>
            </a:r>
            <a:r>
              <a:rPr lang="en-US" sz="3700" b="0" i="0" u="sng" dirty="0">
                <a:solidFill>
                  <a:srgbClr val="444444"/>
                </a:solidFill>
                <a:effectLst/>
                <a:hlinkClick r:id="rId11"/>
              </a:rPr>
              <a:t>“I Don’t Really Want to Be Associated With the Self-Righteous Left Extreme”: Disincentives to Participation in Collective Action Links to an external site.</a:t>
            </a:r>
            <a:r>
              <a:rPr lang="en-US" sz="3700" b="0" i="0" dirty="0">
                <a:solidFill>
                  <a:srgbClr val="444444"/>
                </a:solidFill>
                <a:effectLst/>
              </a:rPr>
              <a:t>. </a:t>
            </a:r>
            <a:r>
              <a:rPr lang="en-US" sz="3700" b="0" i="1" dirty="0">
                <a:solidFill>
                  <a:srgbClr val="444444"/>
                </a:solidFill>
                <a:effectLst/>
              </a:rPr>
              <a:t>Journal of Social and Political Psychology</a:t>
            </a:r>
            <a:r>
              <a:rPr lang="en-US" sz="3700" b="0" i="0" dirty="0">
                <a:solidFill>
                  <a:srgbClr val="444444"/>
                </a:solidFill>
                <a:effectLst/>
              </a:rPr>
              <a:t>, 6(1), 242-270. </a:t>
            </a:r>
            <a:r>
              <a:rPr lang="en-US" sz="3700" b="0" i="0" u="sng" dirty="0">
                <a:solidFill>
                  <a:srgbClr val="444444"/>
                </a:solidFill>
                <a:effectLst/>
                <a:hlinkClick r:id="rId12"/>
              </a:rPr>
              <a:t>https://doi.org/10.5964/jspp.v6i1.567Links to an external site.</a:t>
            </a:r>
            <a:endParaRPr lang="en-US" sz="3700" b="0" i="0" dirty="0">
              <a:solidFill>
                <a:srgbClr val="444444"/>
              </a:solidFill>
              <a:effectLst/>
            </a:endParaRPr>
          </a:p>
          <a:p>
            <a:pPr marL="0" indent="0" algn="l">
              <a:buNone/>
            </a:pPr>
            <a:r>
              <a:rPr lang="en-US" sz="3700" b="0" i="0" dirty="0">
                <a:solidFill>
                  <a:srgbClr val="444444"/>
                </a:solidFill>
                <a:effectLst/>
              </a:rPr>
              <a:t>This article is licensed under </a:t>
            </a:r>
            <a:r>
              <a:rPr lang="en-US" sz="3700" b="0" i="0" u="sng" dirty="0">
                <a:solidFill>
                  <a:srgbClr val="444444"/>
                </a:solidFill>
                <a:effectLst/>
                <a:hlinkClick r:id="rId13"/>
              </a:rPr>
              <a:t>CCBY 3.0</a:t>
            </a:r>
            <a:endParaRPr lang="en-US" sz="3700" b="0" i="0" dirty="0">
              <a:solidFill>
                <a:srgbClr val="444444"/>
              </a:solidFill>
              <a:effectLst/>
            </a:endParaRPr>
          </a:p>
          <a:p>
            <a:pPr marL="0" indent="0">
              <a:buNone/>
            </a:pPr>
            <a:endParaRPr lang="en-US" sz="3700" i="1" dirty="0">
              <a:effectLst/>
            </a:endParaRPr>
          </a:p>
          <a:p>
            <a:pPr marL="0" indent="0">
              <a:buNone/>
            </a:pPr>
            <a:r>
              <a:rPr lang="en-US" sz="3700" i="1" dirty="0">
                <a:effectLst/>
              </a:rPr>
              <a:t>Tajfel H (1978) Differentiation between social groups. Academic Press, London</a:t>
            </a:r>
            <a:endParaRPr lang="en-US" sz="3700" i="1" dirty="0"/>
          </a:p>
          <a:p>
            <a:pPr marL="0" indent="0">
              <a:buNone/>
            </a:pPr>
            <a:endParaRPr lang="en-US" sz="3700" i="1" dirty="0">
              <a:effectLst/>
            </a:endParaRPr>
          </a:p>
          <a:p>
            <a:pPr marL="0" indent="0">
              <a:buNone/>
            </a:pPr>
            <a:r>
              <a:rPr lang="en-US" sz="3700" i="1" dirty="0"/>
              <a:t>Tracy, K. &amp; Robles, J. (2013). Everyday Talk. Guildford Pres.</a:t>
            </a:r>
          </a:p>
          <a:p>
            <a:pPr marL="0" indent="0">
              <a:buNone/>
            </a:pPr>
            <a:endParaRPr lang="en-US" sz="3700" i="1" dirty="0">
              <a:effectLst/>
            </a:endParaRPr>
          </a:p>
          <a:p>
            <a:pPr marL="0" indent="0">
              <a:buNone/>
            </a:pPr>
            <a:r>
              <a:rPr lang="en-US" sz="3700" i="1" dirty="0">
                <a:effectLst/>
              </a:rPr>
              <a:t>van </a:t>
            </a:r>
            <a:r>
              <a:rPr lang="en-US" sz="3700" i="1" dirty="0" err="1">
                <a:effectLst/>
              </a:rPr>
              <a:t>Zomeren</a:t>
            </a:r>
            <a:r>
              <a:rPr lang="en-US" sz="3700" i="1" dirty="0">
                <a:effectLst/>
              </a:rPr>
              <a:t>, M., </a:t>
            </a:r>
            <a:r>
              <a:rPr lang="en-US" sz="3700" i="1" dirty="0" err="1">
                <a:effectLst/>
              </a:rPr>
              <a:t>Postmes</a:t>
            </a:r>
            <a:r>
              <a:rPr lang="en-US" sz="3700" i="1" dirty="0">
                <a:effectLst/>
              </a:rPr>
              <a:t>, T., and Spears, R. (2008). Toward an integrative social</a:t>
            </a:r>
            <a:r>
              <a:rPr lang="en-US" sz="3700" dirty="0"/>
              <a:t> </a:t>
            </a:r>
            <a:r>
              <a:rPr lang="en-US" sz="3700" i="1" dirty="0">
                <a:effectLst/>
              </a:rPr>
              <a:t>identity model of collective action: a quantitative research synthesis of three</a:t>
            </a:r>
            <a:r>
              <a:rPr lang="en-US" sz="3700" dirty="0"/>
              <a:t> </a:t>
            </a:r>
            <a:r>
              <a:rPr lang="en-US" sz="3700" i="1" dirty="0">
                <a:effectLst/>
              </a:rPr>
              <a:t>socio-psychological perspectives. Psychol. Bull. 134, 504–535. https://</a:t>
            </a:r>
            <a:r>
              <a:rPr lang="en-US" sz="3700" i="1" dirty="0" err="1">
                <a:effectLst/>
              </a:rPr>
              <a:t>doi</a:t>
            </a:r>
            <a:r>
              <a:rPr lang="en-US" sz="3700" i="1" dirty="0" err="1"/>
              <a:t>.org</a:t>
            </a:r>
            <a:r>
              <a:rPr lang="en-US" sz="3700" i="1" dirty="0"/>
              <a:t>/</a:t>
            </a:r>
            <a:r>
              <a:rPr lang="en-US" sz="3700" i="1" dirty="0">
                <a:effectLst/>
              </a:rPr>
              <a:t>10.1037/0033-2909.134.4.504</a:t>
            </a:r>
            <a:endParaRPr lang="en-US" sz="3700" dirty="0">
              <a:effectLst/>
            </a:endParaRPr>
          </a:p>
          <a:p>
            <a:pPr marL="0" indent="0">
              <a:buNone/>
            </a:pPr>
            <a:endParaRPr lang="en-US" dirty="0"/>
          </a:p>
        </p:txBody>
      </p:sp>
      <p:pic>
        <p:nvPicPr>
          <p:cNvPr id="4" name="Audio 3">
            <a:hlinkClick r:id="" action="ppaction://media"/>
            <a:extLst>
              <a:ext uri="{FF2B5EF4-FFF2-40B4-BE49-F238E27FC236}">
                <a16:creationId xmlns:a16="http://schemas.microsoft.com/office/drawing/2014/main" id="{F778F3AE-AD74-2589-1FA1-606702E92724}"/>
              </a:ext>
            </a:extLst>
          </p:cNvPr>
          <p:cNvPicPr>
            <a:picLocks noChangeAspect="1"/>
          </p:cNvPicPr>
          <p:nvPr>
            <a:audioFile r:link="rId2"/>
            <p:extLst>
              <p:ext uri="{DAA4B4D4-6D71-4841-9C94-3DE7FCFB9230}">
                <p14:media xmlns:p14="http://schemas.microsoft.com/office/powerpoint/2010/main" r:embed="rId1"/>
              </p:ext>
            </p:extLst>
          </p:nvPr>
        </p:nvPicPr>
        <p:blipFill>
          <a:blip r:embed="rId1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23399746"/>
      </p:ext>
    </p:extLst>
  </p:cSld>
  <p:clrMapOvr>
    <a:masterClrMapping/>
  </p:clrMapOvr>
  <mc:AlternateContent xmlns:mc="http://schemas.openxmlformats.org/markup-compatibility/2006" xmlns:p14="http://schemas.microsoft.com/office/powerpoint/2010/main">
    <mc:Choice Requires="p14">
      <p:transition spd="slow" p14:dur="2000" advTm="14848"/>
    </mc:Choice>
    <mc:Fallback xmlns="">
      <p:transition spd="slow" advTm="1484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theme/theme1.xml><?xml version="1.0" encoding="utf-8"?>
<a:theme xmlns:a="http://schemas.openxmlformats.org/drawingml/2006/main" name="Office Theme 2013 - 2022">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andara">
      <a:majorFont>
        <a:latin typeface="Candara" panose="020E0502030303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andara" panose="020E0502030303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3.xml><?xml version="1.0" encoding="utf-8"?>
<a:theme xmlns:a="http://schemas.openxmlformats.org/drawingml/2006/main" name="Office Theme 2013 - 2022">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7402</TotalTime>
  <Words>1097</Words>
  <Application>Microsoft Macintosh PowerPoint</Application>
  <PresentationFormat>Widescreen</PresentationFormat>
  <Paragraphs>74</Paragraphs>
  <Slides>6</Slides>
  <Notes>5</Notes>
  <HiddenSlides>0</HiddenSlides>
  <MMClips>6</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6</vt:i4>
      </vt:variant>
    </vt:vector>
  </HeadingPairs>
  <TitlesOfParts>
    <vt:vector size="14" baseType="lpstr">
      <vt:lpstr>Arial</vt:lpstr>
      <vt:lpstr>Calibri</vt:lpstr>
      <vt:lpstr>Calibri Light</vt:lpstr>
      <vt:lpstr>Candara</vt:lpstr>
      <vt:lpstr>Helvetica Neue</vt:lpstr>
      <vt:lpstr>Symbol</vt:lpstr>
      <vt:lpstr>Office Theme 2013 - 2022</vt:lpstr>
      <vt:lpstr>Custom Design</vt:lpstr>
      <vt:lpstr>Identity and Social Movements</vt:lpstr>
      <vt:lpstr>What is Identity?</vt:lpstr>
      <vt:lpstr>Identity and Social Movements</vt:lpstr>
      <vt:lpstr>Identity and Social Movements</vt:lpstr>
      <vt:lpstr>Identity and Social Movements</vt:lpstr>
      <vt:lpstr>References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Emily Therese Loker</dc:creator>
  <cp:lastModifiedBy>Emily Therese Loker</cp:lastModifiedBy>
  <cp:revision>5</cp:revision>
  <dcterms:created xsi:type="dcterms:W3CDTF">2023-01-12T18:20:04Z</dcterms:created>
  <dcterms:modified xsi:type="dcterms:W3CDTF">2023-02-15T01:03:09Z</dcterms:modified>
</cp:coreProperties>
</file>