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8"/>
    <p:restoredTop sz="67200"/>
  </p:normalViewPr>
  <p:slideViewPr>
    <p:cSldViewPr snapToGrid="0" snapToObjects="1">
      <p:cViewPr varScale="1">
        <p:scale>
          <a:sx n="70" d="100"/>
          <a:sy n="70" d="100"/>
        </p:scale>
        <p:origin x="18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DF33E-2A0A-47F4-B0BF-8FCD76FFBABD}" type="doc">
      <dgm:prSet loTypeId="urn:microsoft.com/office/officeart/2005/8/layout/cycle8" loCatId="cycle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8967A74-1B20-4DEC-94C2-8F1DA573ACE2}">
      <dgm:prSet/>
      <dgm:spPr/>
      <dgm:t>
        <a:bodyPr/>
        <a:lstStyle/>
        <a:p>
          <a:r>
            <a:rPr lang="en-US"/>
            <a:t>Framing of movement by media and oppositional groups</a:t>
          </a:r>
        </a:p>
      </dgm:t>
    </dgm:pt>
    <dgm:pt modelId="{5B0DE462-54AC-4AD9-A591-0DBEF91B9189}" type="parTrans" cxnId="{94A55411-55BA-4D47-B590-84EE4E3D75E8}">
      <dgm:prSet/>
      <dgm:spPr/>
      <dgm:t>
        <a:bodyPr/>
        <a:lstStyle/>
        <a:p>
          <a:endParaRPr lang="en-US"/>
        </a:p>
      </dgm:t>
    </dgm:pt>
    <dgm:pt modelId="{D7BD9605-3F8A-4AEC-83DE-7CC4087D521D}" type="sibTrans" cxnId="{94A55411-55BA-4D47-B590-84EE4E3D75E8}">
      <dgm:prSet/>
      <dgm:spPr/>
      <dgm:t>
        <a:bodyPr/>
        <a:lstStyle/>
        <a:p>
          <a:endParaRPr lang="en-US"/>
        </a:p>
      </dgm:t>
    </dgm:pt>
    <dgm:pt modelId="{6A3F407E-D029-4AE2-B188-50A0CA6B2D82}">
      <dgm:prSet/>
      <dgm:spPr/>
      <dgm:t>
        <a:bodyPr/>
        <a:lstStyle/>
        <a:p>
          <a:r>
            <a:rPr lang="en-US"/>
            <a:t>Arrests</a:t>
          </a:r>
        </a:p>
      </dgm:t>
    </dgm:pt>
    <dgm:pt modelId="{BB922767-8A22-454E-AE0B-252994837103}" type="parTrans" cxnId="{60D59E66-A2A2-4FB5-B60D-88E0F3941CAE}">
      <dgm:prSet/>
      <dgm:spPr/>
      <dgm:t>
        <a:bodyPr/>
        <a:lstStyle/>
        <a:p>
          <a:endParaRPr lang="en-US"/>
        </a:p>
      </dgm:t>
    </dgm:pt>
    <dgm:pt modelId="{3F932F0B-81E7-4C76-B47E-86FF81581D47}" type="sibTrans" cxnId="{60D59E66-A2A2-4FB5-B60D-88E0F3941CAE}">
      <dgm:prSet/>
      <dgm:spPr/>
      <dgm:t>
        <a:bodyPr/>
        <a:lstStyle/>
        <a:p>
          <a:endParaRPr lang="en-US"/>
        </a:p>
      </dgm:t>
    </dgm:pt>
    <dgm:pt modelId="{825BA587-ED35-4540-B074-D679A80B9C56}">
      <dgm:prSet/>
      <dgm:spPr/>
      <dgm:t>
        <a:bodyPr/>
        <a:lstStyle/>
        <a:p>
          <a:r>
            <a:rPr lang="en-US"/>
            <a:t>Passing of laws to limit resistance</a:t>
          </a:r>
        </a:p>
      </dgm:t>
    </dgm:pt>
    <dgm:pt modelId="{74C44EA1-D80C-4D9F-85DF-7D7CF89B63DB}" type="parTrans" cxnId="{E8B80518-0DBE-4880-908C-25730229B829}">
      <dgm:prSet/>
      <dgm:spPr/>
      <dgm:t>
        <a:bodyPr/>
        <a:lstStyle/>
        <a:p>
          <a:endParaRPr lang="en-US"/>
        </a:p>
      </dgm:t>
    </dgm:pt>
    <dgm:pt modelId="{6F4EFC3E-A5B3-4A4A-810A-673C4EF6969D}" type="sibTrans" cxnId="{E8B80518-0DBE-4880-908C-25730229B829}">
      <dgm:prSet/>
      <dgm:spPr/>
      <dgm:t>
        <a:bodyPr/>
        <a:lstStyle/>
        <a:p>
          <a:endParaRPr lang="en-US"/>
        </a:p>
      </dgm:t>
    </dgm:pt>
    <dgm:pt modelId="{EE0911D9-D93D-4CC2-A6A1-1DC4D5A4F190}">
      <dgm:prSet/>
      <dgm:spPr/>
      <dgm:t>
        <a:bodyPr/>
        <a:lstStyle/>
        <a:p>
          <a:r>
            <a:rPr lang="en-US"/>
            <a:t>Fear through intimidation, violence</a:t>
          </a:r>
        </a:p>
      </dgm:t>
    </dgm:pt>
    <dgm:pt modelId="{2427D7E3-6D81-4CA5-B34A-0B51B172873A}" type="parTrans" cxnId="{D90EB291-F1DC-4CF8-8873-F4DCB112EA51}">
      <dgm:prSet/>
      <dgm:spPr/>
      <dgm:t>
        <a:bodyPr/>
        <a:lstStyle/>
        <a:p>
          <a:endParaRPr lang="en-US"/>
        </a:p>
      </dgm:t>
    </dgm:pt>
    <dgm:pt modelId="{EAB2BBB2-CD9B-43BA-B196-EFD40A7B43C6}" type="sibTrans" cxnId="{D90EB291-F1DC-4CF8-8873-F4DCB112EA51}">
      <dgm:prSet/>
      <dgm:spPr/>
      <dgm:t>
        <a:bodyPr/>
        <a:lstStyle/>
        <a:p>
          <a:endParaRPr lang="en-US"/>
        </a:p>
      </dgm:t>
    </dgm:pt>
    <dgm:pt modelId="{74E066DD-D7F5-4BE7-9C56-EC88A9C058E7}">
      <dgm:prSet/>
      <dgm:spPr/>
      <dgm:t>
        <a:bodyPr/>
        <a:lstStyle/>
        <a:p>
          <a:r>
            <a:rPr lang="en-US"/>
            <a:t>Covert sabotage (group infiltration)</a:t>
          </a:r>
        </a:p>
      </dgm:t>
    </dgm:pt>
    <dgm:pt modelId="{3CFA3988-5BA7-4D9C-82FF-12F1DF27821B}" type="parTrans" cxnId="{261486D4-1260-4F66-8580-D1739E936423}">
      <dgm:prSet/>
      <dgm:spPr/>
      <dgm:t>
        <a:bodyPr/>
        <a:lstStyle/>
        <a:p>
          <a:endParaRPr lang="en-US"/>
        </a:p>
      </dgm:t>
    </dgm:pt>
    <dgm:pt modelId="{84A92558-EA8E-4A48-9920-48F8AD8278F0}" type="sibTrans" cxnId="{261486D4-1260-4F66-8580-D1739E936423}">
      <dgm:prSet/>
      <dgm:spPr/>
      <dgm:t>
        <a:bodyPr/>
        <a:lstStyle/>
        <a:p>
          <a:endParaRPr lang="en-US"/>
        </a:p>
      </dgm:t>
    </dgm:pt>
    <dgm:pt modelId="{B68F8CC8-2F78-4D68-BEA6-A1C2E0DF19E9}">
      <dgm:prSet/>
      <dgm:spPr/>
      <dgm:t>
        <a:bodyPr/>
        <a:lstStyle/>
        <a:p>
          <a:r>
            <a:rPr lang="en-US"/>
            <a:t>Employment deprivation</a:t>
          </a:r>
        </a:p>
      </dgm:t>
    </dgm:pt>
    <dgm:pt modelId="{0E2E278D-BC4C-4447-86E2-3AA2A4E80F4F}" type="parTrans" cxnId="{9C0BB3E4-4F35-483F-84CA-6D168B708AFC}">
      <dgm:prSet/>
      <dgm:spPr/>
      <dgm:t>
        <a:bodyPr/>
        <a:lstStyle/>
        <a:p>
          <a:endParaRPr lang="en-US"/>
        </a:p>
      </dgm:t>
    </dgm:pt>
    <dgm:pt modelId="{F6404710-ADF9-45BF-B4CE-DC2911B25367}" type="sibTrans" cxnId="{9C0BB3E4-4F35-483F-84CA-6D168B708AFC}">
      <dgm:prSet/>
      <dgm:spPr/>
      <dgm:t>
        <a:bodyPr/>
        <a:lstStyle/>
        <a:p>
          <a:endParaRPr lang="en-US"/>
        </a:p>
      </dgm:t>
    </dgm:pt>
    <dgm:pt modelId="{DDFB7E02-98A2-4AF9-A47C-9C57DBCF0382}">
      <dgm:prSet/>
      <dgm:spPr/>
      <dgm:t>
        <a:bodyPr/>
        <a:lstStyle/>
        <a:p>
          <a:r>
            <a:rPr lang="en-US"/>
            <a:t>Deception</a:t>
          </a:r>
        </a:p>
      </dgm:t>
    </dgm:pt>
    <dgm:pt modelId="{D0FB3E57-297A-48C6-8519-57C426A485DB}" type="parTrans" cxnId="{AC0B2525-EDDD-46E8-A913-9A39A9CC7FEF}">
      <dgm:prSet/>
      <dgm:spPr/>
      <dgm:t>
        <a:bodyPr/>
        <a:lstStyle/>
        <a:p>
          <a:endParaRPr lang="en-US"/>
        </a:p>
      </dgm:t>
    </dgm:pt>
    <dgm:pt modelId="{32DD533C-107C-452B-B39A-299ABDDC38D3}" type="sibTrans" cxnId="{AC0B2525-EDDD-46E8-A913-9A39A9CC7FEF}">
      <dgm:prSet/>
      <dgm:spPr/>
      <dgm:t>
        <a:bodyPr/>
        <a:lstStyle/>
        <a:p>
          <a:endParaRPr lang="en-US"/>
        </a:p>
      </dgm:t>
    </dgm:pt>
    <dgm:pt modelId="{230E6BE5-EC4E-134C-B812-02F35428A30C}" type="pres">
      <dgm:prSet presAssocID="{3EFDF33E-2A0A-47F4-B0BF-8FCD76FFBABD}" presName="compositeShape" presStyleCnt="0">
        <dgm:presLayoutVars>
          <dgm:chMax val="7"/>
          <dgm:dir/>
          <dgm:resizeHandles val="exact"/>
        </dgm:presLayoutVars>
      </dgm:prSet>
      <dgm:spPr/>
    </dgm:pt>
    <dgm:pt modelId="{114BA976-C282-F54B-8964-B9404388D117}" type="pres">
      <dgm:prSet presAssocID="{3EFDF33E-2A0A-47F4-B0BF-8FCD76FFBABD}" presName="wedge1" presStyleLbl="node1" presStyleIdx="0" presStyleCnt="7"/>
      <dgm:spPr/>
    </dgm:pt>
    <dgm:pt modelId="{BE77DDB9-DE90-F44A-9894-9DC0E7A16B10}" type="pres">
      <dgm:prSet presAssocID="{3EFDF33E-2A0A-47F4-B0BF-8FCD76FFBABD}" presName="dummy1a" presStyleCnt="0"/>
      <dgm:spPr/>
    </dgm:pt>
    <dgm:pt modelId="{210BEF1C-5AB3-CF49-ACDA-831FD3BFF650}" type="pres">
      <dgm:prSet presAssocID="{3EFDF33E-2A0A-47F4-B0BF-8FCD76FFBABD}" presName="dummy1b" presStyleCnt="0"/>
      <dgm:spPr/>
    </dgm:pt>
    <dgm:pt modelId="{DE3789E3-2801-C34A-8633-366FC8076466}" type="pres">
      <dgm:prSet presAssocID="{3EFDF33E-2A0A-47F4-B0BF-8FCD76FFBABD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9F62861E-3044-214C-BD1D-FA3D90C6DFF3}" type="pres">
      <dgm:prSet presAssocID="{3EFDF33E-2A0A-47F4-B0BF-8FCD76FFBABD}" presName="wedge2" presStyleLbl="node1" presStyleIdx="1" presStyleCnt="7"/>
      <dgm:spPr/>
    </dgm:pt>
    <dgm:pt modelId="{4327FB80-421C-6D43-9E06-1FB7A6AC7DCB}" type="pres">
      <dgm:prSet presAssocID="{3EFDF33E-2A0A-47F4-B0BF-8FCD76FFBABD}" presName="dummy2a" presStyleCnt="0"/>
      <dgm:spPr/>
    </dgm:pt>
    <dgm:pt modelId="{DBCBD8FC-3FE0-BB4E-A55A-1F0207557439}" type="pres">
      <dgm:prSet presAssocID="{3EFDF33E-2A0A-47F4-B0BF-8FCD76FFBABD}" presName="dummy2b" presStyleCnt="0"/>
      <dgm:spPr/>
    </dgm:pt>
    <dgm:pt modelId="{B00A1F09-54B8-3F4D-99E5-DA8E65BED38B}" type="pres">
      <dgm:prSet presAssocID="{3EFDF33E-2A0A-47F4-B0BF-8FCD76FFBABD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76278D8-CAC2-1848-BFD5-0DCD4248FA72}" type="pres">
      <dgm:prSet presAssocID="{3EFDF33E-2A0A-47F4-B0BF-8FCD76FFBABD}" presName="wedge3" presStyleLbl="node1" presStyleIdx="2" presStyleCnt="7"/>
      <dgm:spPr/>
    </dgm:pt>
    <dgm:pt modelId="{9DC95AE3-4B56-F243-BDC8-A464DAA654B5}" type="pres">
      <dgm:prSet presAssocID="{3EFDF33E-2A0A-47F4-B0BF-8FCD76FFBABD}" presName="dummy3a" presStyleCnt="0"/>
      <dgm:spPr/>
    </dgm:pt>
    <dgm:pt modelId="{75F66657-960F-6044-AF68-B8BC2BD5CC9E}" type="pres">
      <dgm:prSet presAssocID="{3EFDF33E-2A0A-47F4-B0BF-8FCD76FFBABD}" presName="dummy3b" presStyleCnt="0"/>
      <dgm:spPr/>
    </dgm:pt>
    <dgm:pt modelId="{14F7FEE1-3FA6-4947-8BA8-79CC2D1D910B}" type="pres">
      <dgm:prSet presAssocID="{3EFDF33E-2A0A-47F4-B0BF-8FCD76FFBABD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92E73888-B1CF-E84F-A0A8-9E6AC87CAD9B}" type="pres">
      <dgm:prSet presAssocID="{3EFDF33E-2A0A-47F4-B0BF-8FCD76FFBABD}" presName="wedge4" presStyleLbl="node1" presStyleIdx="3" presStyleCnt="7"/>
      <dgm:spPr/>
    </dgm:pt>
    <dgm:pt modelId="{C237FE1A-2ADB-E74F-AEEC-DEE6637F1693}" type="pres">
      <dgm:prSet presAssocID="{3EFDF33E-2A0A-47F4-B0BF-8FCD76FFBABD}" presName="dummy4a" presStyleCnt="0"/>
      <dgm:spPr/>
    </dgm:pt>
    <dgm:pt modelId="{AF3808E8-68F4-234E-AAC1-6587C312E5A6}" type="pres">
      <dgm:prSet presAssocID="{3EFDF33E-2A0A-47F4-B0BF-8FCD76FFBABD}" presName="dummy4b" presStyleCnt="0"/>
      <dgm:spPr/>
    </dgm:pt>
    <dgm:pt modelId="{B9411581-D4C9-3F46-ACC2-BE69C29225C9}" type="pres">
      <dgm:prSet presAssocID="{3EFDF33E-2A0A-47F4-B0BF-8FCD76FFBABD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9488CC0D-3A76-224D-95AD-BC1BB981D7A2}" type="pres">
      <dgm:prSet presAssocID="{3EFDF33E-2A0A-47F4-B0BF-8FCD76FFBABD}" presName="wedge5" presStyleLbl="node1" presStyleIdx="4" presStyleCnt="7"/>
      <dgm:spPr/>
    </dgm:pt>
    <dgm:pt modelId="{73211D4A-32C6-AA4B-92F7-8B57D79B90CB}" type="pres">
      <dgm:prSet presAssocID="{3EFDF33E-2A0A-47F4-B0BF-8FCD76FFBABD}" presName="dummy5a" presStyleCnt="0"/>
      <dgm:spPr/>
    </dgm:pt>
    <dgm:pt modelId="{28F39F1D-27D5-7941-A40D-4B66F78C2991}" type="pres">
      <dgm:prSet presAssocID="{3EFDF33E-2A0A-47F4-B0BF-8FCD76FFBABD}" presName="dummy5b" presStyleCnt="0"/>
      <dgm:spPr/>
    </dgm:pt>
    <dgm:pt modelId="{B572A134-09C7-2E49-9128-467E5A9009BE}" type="pres">
      <dgm:prSet presAssocID="{3EFDF33E-2A0A-47F4-B0BF-8FCD76FFBABD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8E02E3C-D056-7342-8C73-962ED3AC86DC}" type="pres">
      <dgm:prSet presAssocID="{3EFDF33E-2A0A-47F4-B0BF-8FCD76FFBABD}" presName="wedge6" presStyleLbl="node1" presStyleIdx="5" presStyleCnt="7"/>
      <dgm:spPr/>
    </dgm:pt>
    <dgm:pt modelId="{476C4AE2-EF7C-3347-8343-61C920A22334}" type="pres">
      <dgm:prSet presAssocID="{3EFDF33E-2A0A-47F4-B0BF-8FCD76FFBABD}" presName="dummy6a" presStyleCnt="0"/>
      <dgm:spPr/>
    </dgm:pt>
    <dgm:pt modelId="{FD81B5A1-44DF-9B4C-B589-2F3DFFB9D67A}" type="pres">
      <dgm:prSet presAssocID="{3EFDF33E-2A0A-47F4-B0BF-8FCD76FFBABD}" presName="dummy6b" presStyleCnt="0"/>
      <dgm:spPr/>
    </dgm:pt>
    <dgm:pt modelId="{6F3265EF-A733-EB42-8EA2-AE079DBEA70E}" type="pres">
      <dgm:prSet presAssocID="{3EFDF33E-2A0A-47F4-B0BF-8FCD76FFBABD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B68875DB-BF34-A64F-9909-85BC0C91C4AD}" type="pres">
      <dgm:prSet presAssocID="{3EFDF33E-2A0A-47F4-B0BF-8FCD76FFBABD}" presName="wedge7" presStyleLbl="node1" presStyleIdx="6" presStyleCnt="7"/>
      <dgm:spPr/>
    </dgm:pt>
    <dgm:pt modelId="{CAB319B0-5A6D-0B4A-BF84-87882BEDCF96}" type="pres">
      <dgm:prSet presAssocID="{3EFDF33E-2A0A-47F4-B0BF-8FCD76FFBABD}" presName="dummy7a" presStyleCnt="0"/>
      <dgm:spPr/>
    </dgm:pt>
    <dgm:pt modelId="{1E0B9FAC-982E-B94A-A74A-42C61D1AE608}" type="pres">
      <dgm:prSet presAssocID="{3EFDF33E-2A0A-47F4-B0BF-8FCD76FFBABD}" presName="dummy7b" presStyleCnt="0"/>
      <dgm:spPr/>
    </dgm:pt>
    <dgm:pt modelId="{F8E21832-FCD0-C340-8AD3-CC380D93A0DD}" type="pres">
      <dgm:prSet presAssocID="{3EFDF33E-2A0A-47F4-B0BF-8FCD76FFBABD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DED0D7DA-E0E4-664A-8023-1F696D73FC67}" type="pres">
      <dgm:prSet presAssocID="{D7BD9605-3F8A-4AEC-83DE-7CC4087D521D}" presName="arrowWedge1" presStyleLbl="fgSibTrans2D1" presStyleIdx="0" presStyleCnt="7"/>
      <dgm:spPr/>
    </dgm:pt>
    <dgm:pt modelId="{1CA5669B-6B7B-7642-A86C-E1CD978F392D}" type="pres">
      <dgm:prSet presAssocID="{3F932F0B-81E7-4C76-B47E-86FF81581D47}" presName="arrowWedge2" presStyleLbl="fgSibTrans2D1" presStyleIdx="1" presStyleCnt="7"/>
      <dgm:spPr/>
    </dgm:pt>
    <dgm:pt modelId="{8BF6D7EB-4AD8-5E4A-A898-833E7625F398}" type="pres">
      <dgm:prSet presAssocID="{6F4EFC3E-A5B3-4A4A-810A-673C4EF6969D}" presName="arrowWedge3" presStyleLbl="fgSibTrans2D1" presStyleIdx="2" presStyleCnt="7"/>
      <dgm:spPr/>
    </dgm:pt>
    <dgm:pt modelId="{388EFD1D-400D-3E49-ADF4-26AE1C62D3E2}" type="pres">
      <dgm:prSet presAssocID="{EAB2BBB2-CD9B-43BA-B196-EFD40A7B43C6}" presName="arrowWedge4" presStyleLbl="fgSibTrans2D1" presStyleIdx="3" presStyleCnt="7"/>
      <dgm:spPr/>
    </dgm:pt>
    <dgm:pt modelId="{3F6C8100-811D-9B4C-8812-AF71C68ADF54}" type="pres">
      <dgm:prSet presAssocID="{84A92558-EA8E-4A48-9920-48F8AD8278F0}" presName="arrowWedge5" presStyleLbl="fgSibTrans2D1" presStyleIdx="4" presStyleCnt="7"/>
      <dgm:spPr/>
    </dgm:pt>
    <dgm:pt modelId="{2262926C-A0B9-764E-BBFA-5D9B7967EDD8}" type="pres">
      <dgm:prSet presAssocID="{F6404710-ADF9-45BF-B4CE-DC2911B25367}" presName="arrowWedge6" presStyleLbl="fgSibTrans2D1" presStyleIdx="5" presStyleCnt="7"/>
      <dgm:spPr/>
    </dgm:pt>
    <dgm:pt modelId="{7B679A2E-0C87-044E-AE1F-8E3166056CE5}" type="pres">
      <dgm:prSet presAssocID="{32DD533C-107C-452B-B39A-299ABDDC38D3}" presName="arrowWedge7" presStyleLbl="fgSibTrans2D1" presStyleIdx="6" presStyleCnt="7"/>
      <dgm:spPr/>
    </dgm:pt>
  </dgm:ptLst>
  <dgm:cxnLst>
    <dgm:cxn modelId="{3A4FB40D-0F3D-3B48-95B3-DF45550BB420}" type="presOf" srcId="{DDFB7E02-98A2-4AF9-A47C-9C57DBCF0382}" destId="{F8E21832-FCD0-C340-8AD3-CC380D93A0DD}" srcOrd="1" destOrd="0" presId="urn:microsoft.com/office/officeart/2005/8/layout/cycle8"/>
    <dgm:cxn modelId="{94A55411-55BA-4D47-B590-84EE4E3D75E8}" srcId="{3EFDF33E-2A0A-47F4-B0BF-8FCD76FFBABD}" destId="{F8967A74-1B20-4DEC-94C2-8F1DA573ACE2}" srcOrd="0" destOrd="0" parTransId="{5B0DE462-54AC-4AD9-A591-0DBEF91B9189}" sibTransId="{D7BD9605-3F8A-4AEC-83DE-7CC4087D521D}"/>
    <dgm:cxn modelId="{E8B80518-0DBE-4880-908C-25730229B829}" srcId="{3EFDF33E-2A0A-47F4-B0BF-8FCD76FFBABD}" destId="{825BA587-ED35-4540-B074-D679A80B9C56}" srcOrd="2" destOrd="0" parTransId="{74C44EA1-D80C-4D9F-85DF-7D7CF89B63DB}" sibTransId="{6F4EFC3E-A5B3-4A4A-810A-673C4EF6969D}"/>
    <dgm:cxn modelId="{AC0B2525-EDDD-46E8-A913-9A39A9CC7FEF}" srcId="{3EFDF33E-2A0A-47F4-B0BF-8FCD76FFBABD}" destId="{DDFB7E02-98A2-4AF9-A47C-9C57DBCF0382}" srcOrd="6" destOrd="0" parTransId="{D0FB3E57-297A-48C6-8519-57C426A485DB}" sibTransId="{32DD533C-107C-452B-B39A-299ABDDC38D3}"/>
    <dgm:cxn modelId="{A50ACC29-799B-2542-AE1D-1146A38F0617}" type="presOf" srcId="{6A3F407E-D029-4AE2-B188-50A0CA6B2D82}" destId="{9F62861E-3044-214C-BD1D-FA3D90C6DFF3}" srcOrd="0" destOrd="0" presId="urn:microsoft.com/office/officeart/2005/8/layout/cycle8"/>
    <dgm:cxn modelId="{D042C55C-20C2-664F-B32A-9DBC3CA46227}" type="presOf" srcId="{74E066DD-D7F5-4BE7-9C56-EC88A9C058E7}" destId="{9488CC0D-3A76-224D-95AD-BC1BB981D7A2}" srcOrd="0" destOrd="0" presId="urn:microsoft.com/office/officeart/2005/8/layout/cycle8"/>
    <dgm:cxn modelId="{13351D60-5F22-4F4A-8EAB-2ABD400F4988}" type="presOf" srcId="{6A3F407E-D029-4AE2-B188-50A0CA6B2D82}" destId="{B00A1F09-54B8-3F4D-99E5-DA8E65BED38B}" srcOrd="1" destOrd="0" presId="urn:microsoft.com/office/officeart/2005/8/layout/cycle8"/>
    <dgm:cxn modelId="{F66D2764-BC85-D94B-93D1-4F11B6FE8542}" type="presOf" srcId="{F8967A74-1B20-4DEC-94C2-8F1DA573ACE2}" destId="{114BA976-C282-F54B-8964-B9404388D117}" srcOrd="0" destOrd="0" presId="urn:microsoft.com/office/officeart/2005/8/layout/cycle8"/>
    <dgm:cxn modelId="{9CBD4966-F9A1-3F44-A50A-F0116ECD077E}" type="presOf" srcId="{74E066DD-D7F5-4BE7-9C56-EC88A9C058E7}" destId="{B572A134-09C7-2E49-9128-467E5A9009BE}" srcOrd="1" destOrd="0" presId="urn:microsoft.com/office/officeart/2005/8/layout/cycle8"/>
    <dgm:cxn modelId="{60D59E66-A2A2-4FB5-B60D-88E0F3941CAE}" srcId="{3EFDF33E-2A0A-47F4-B0BF-8FCD76FFBABD}" destId="{6A3F407E-D029-4AE2-B188-50A0CA6B2D82}" srcOrd="1" destOrd="0" parTransId="{BB922767-8A22-454E-AE0B-252994837103}" sibTransId="{3F932F0B-81E7-4C76-B47E-86FF81581D47}"/>
    <dgm:cxn modelId="{28DB4B7E-344B-854A-8B85-EB747D6E6751}" type="presOf" srcId="{B68F8CC8-2F78-4D68-BEA6-A1C2E0DF19E9}" destId="{D8E02E3C-D056-7342-8C73-962ED3AC86DC}" srcOrd="0" destOrd="0" presId="urn:microsoft.com/office/officeart/2005/8/layout/cycle8"/>
    <dgm:cxn modelId="{D90EB291-F1DC-4CF8-8873-F4DCB112EA51}" srcId="{3EFDF33E-2A0A-47F4-B0BF-8FCD76FFBABD}" destId="{EE0911D9-D93D-4CC2-A6A1-1DC4D5A4F190}" srcOrd="3" destOrd="0" parTransId="{2427D7E3-6D81-4CA5-B34A-0B51B172873A}" sibTransId="{EAB2BBB2-CD9B-43BA-B196-EFD40A7B43C6}"/>
    <dgm:cxn modelId="{4A5E4592-7F71-F04B-AA9E-DE857ADE92F1}" type="presOf" srcId="{825BA587-ED35-4540-B074-D679A80B9C56}" destId="{076278D8-CAC2-1848-BFD5-0DCD4248FA72}" srcOrd="0" destOrd="0" presId="urn:microsoft.com/office/officeart/2005/8/layout/cycle8"/>
    <dgm:cxn modelId="{58C60A97-2624-DA42-831B-BED0754C0F4B}" type="presOf" srcId="{EE0911D9-D93D-4CC2-A6A1-1DC4D5A4F190}" destId="{B9411581-D4C9-3F46-ACC2-BE69C29225C9}" srcOrd="1" destOrd="0" presId="urn:microsoft.com/office/officeart/2005/8/layout/cycle8"/>
    <dgm:cxn modelId="{E4964A98-467C-4743-86AD-F817F50409FC}" type="presOf" srcId="{3EFDF33E-2A0A-47F4-B0BF-8FCD76FFBABD}" destId="{230E6BE5-EC4E-134C-B812-02F35428A30C}" srcOrd="0" destOrd="0" presId="urn:microsoft.com/office/officeart/2005/8/layout/cycle8"/>
    <dgm:cxn modelId="{3395EDA1-E410-D548-A7CC-263F8923BA08}" type="presOf" srcId="{F8967A74-1B20-4DEC-94C2-8F1DA573ACE2}" destId="{DE3789E3-2801-C34A-8633-366FC8076466}" srcOrd="1" destOrd="0" presId="urn:microsoft.com/office/officeart/2005/8/layout/cycle8"/>
    <dgm:cxn modelId="{13B754A7-BF9B-AF43-AEF3-F7A37C2FE445}" type="presOf" srcId="{EE0911D9-D93D-4CC2-A6A1-1DC4D5A4F190}" destId="{92E73888-B1CF-E84F-A0A8-9E6AC87CAD9B}" srcOrd="0" destOrd="0" presId="urn:microsoft.com/office/officeart/2005/8/layout/cycle8"/>
    <dgm:cxn modelId="{EF7D28BB-257A-A746-AA44-D669CC79E59E}" type="presOf" srcId="{DDFB7E02-98A2-4AF9-A47C-9C57DBCF0382}" destId="{B68875DB-BF34-A64F-9909-85BC0C91C4AD}" srcOrd="0" destOrd="0" presId="urn:microsoft.com/office/officeart/2005/8/layout/cycle8"/>
    <dgm:cxn modelId="{261486D4-1260-4F66-8580-D1739E936423}" srcId="{3EFDF33E-2A0A-47F4-B0BF-8FCD76FFBABD}" destId="{74E066DD-D7F5-4BE7-9C56-EC88A9C058E7}" srcOrd="4" destOrd="0" parTransId="{3CFA3988-5BA7-4D9C-82FF-12F1DF27821B}" sibTransId="{84A92558-EA8E-4A48-9920-48F8AD8278F0}"/>
    <dgm:cxn modelId="{B5FBCBDE-11A2-B74C-A622-E60783A6538F}" type="presOf" srcId="{825BA587-ED35-4540-B074-D679A80B9C56}" destId="{14F7FEE1-3FA6-4947-8BA8-79CC2D1D910B}" srcOrd="1" destOrd="0" presId="urn:microsoft.com/office/officeart/2005/8/layout/cycle8"/>
    <dgm:cxn modelId="{9C0BB3E4-4F35-483F-84CA-6D168B708AFC}" srcId="{3EFDF33E-2A0A-47F4-B0BF-8FCD76FFBABD}" destId="{B68F8CC8-2F78-4D68-BEA6-A1C2E0DF19E9}" srcOrd="5" destOrd="0" parTransId="{0E2E278D-BC4C-4447-86E2-3AA2A4E80F4F}" sibTransId="{F6404710-ADF9-45BF-B4CE-DC2911B25367}"/>
    <dgm:cxn modelId="{F8E7EFFF-DF33-A34F-A54E-2485CD9E9EA5}" type="presOf" srcId="{B68F8CC8-2F78-4D68-BEA6-A1C2E0DF19E9}" destId="{6F3265EF-A733-EB42-8EA2-AE079DBEA70E}" srcOrd="1" destOrd="0" presId="urn:microsoft.com/office/officeart/2005/8/layout/cycle8"/>
    <dgm:cxn modelId="{0CF45AF7-8C03-5F4C-91DE-01FCD505B1EE}" type="presParOf" srcId="{230E6BE5-EC4E-134C-B812-02F35428A30C}" destId="{114BA976-C282-F54B-8964-B9404388D117}" srcOrd="0" destOrd="0" presId="urn:microsoft.com/office/officeart/2005/8/layout/cycle8"/>
    <dgm:cxn modelId="{9C23505B-24E9-A242-AFD7-01B1A865B4AE}" type="presParOf" srcId="{230E6BE5-EC4E-134C-B812-02F35428A30C}" destId="{BE77DDB9-DE90-F44A-9894-9DC0E7A16B10}" srcOrd="1" destOrd="0" presId="urn:microsoft.com/office/officeart/2005/8/layout/cycle8"/>
    <dgm:cxn modelId="{A3CCC437-7F76-9249-A701-028C8BB9AA5D}" type="presParOf" srcId="{230E6BE5-EC4E-134C-B812-02F35428A30C}" destId="{210BEF1C-5AB3-CF49-ACDA-831FD3BFF650}" srcOrd="2" destOrd="0" presId="urn:microsoft.com/office/officeart/2005/8/layout/cycle8"/>
    <dgm:cxn modelId="{3AD61BC7-C188-3A42-9653-D54A55875EDF}" type="presParOf" srcId="{230E6BE5-EC4E-134C-B812-02F35428A30C}" destId="{DE3789E3-2801-C34A-8633-366FC8076466}" srcOrd="3" destOrd="0" presId="urn:microsoft.com/office/officeart/2005/8/layout/cycle8"/>
    <dgm:cxn modelId="{529A7574-E6D8-2B47-A7AA-902CC65E9C2D}" type="presParOf" srcId="{230E6BE5-EC4E-134C-B812-02F35428A30C}" destId="{9F62861E-3044-214C-BD1D-FA3D90C6DFF3}" srcOrd="4" destOrd="0" presId="urn:microsoft.com/office/officeart/2005/8/layout/cycle8"/>
    <dgm:cxn modelId="{D8E8026B-175E-5F42-8A81-8FF2834DBD65}" type="presParOf" srcId="{230E6BE5-EC4E-134C-B812-02F35428A30C}" destId="{4327FB80-421C-6D43-9E06-1FB7A6AC7DCB}" srcOrd="5" destOrd="0" presId="urn:microsoft.com/office/officeart/2005/8/layout/cycle8"/>
    <dgm:cxn modelId="{8AB3CBDC-10B0-D449-8190-1345CDEA6B19}" type="presParOf" srcId="{230E6BE5-EC4E-134C-B812-02F35428A30C}" destId="{DBCBD8FC-3FE0-BB4E-A55A-1F0207557439}" srcOrd="6" destOrd="0" presId="urn:microsoft.com/office/officeart/2005/8/layout/cycle8"/>
    <dgm:cxn modelId="{606544EC-CE5E-0944-AAAF-D67E00646B1C}" type="presParOf" srcId="{230E6BE5-EC4E-134C-B812-02F35428A30C}" destId="{B00A1F09-54B8-3F4D-99E5-DA8E65BED38B}" srcOrd="7" destOrd="0" presId="urn:microsoft.com/office/officeart/2005/8/layout/cycle8"/>
    <dgm:cxn modelId="{CAE572C6-63DE-8245-9120-CAB337CC6AD0}" type="presParOf" srcId="{230E6BE5-EC4E-134C-B812-02F35428A30C}" destId="{076278D8-CAC2-1848-BFD5-0DCD4248FA72}" srcOrd="8" destOrd="0" presId="urn:microsoft.com/office/officeart/2005/8/layout/cycle8"/>
    <dgm:cxn modelId="{C34CA24D-F790-0A41-A9D1-51770A4E856C}" type="presParOf" srcId="{230E6BE5-EC4E-134C-B812-02F35428A30C}" destId="{9DC95AE3-4B56-F243-BDC8-A464DAA654B5}" srcOrd="9" destOrd="0" presId="urn:microsoft.com/office/officeart/2005/8/layout/cycle8"/>
    <dgm:cxn modelId="{5C4BC672-AA5E-3A45-9027-4D91BCDC981D}" type="presParOf" srcId="{230E6BE5-EC4E-134C-B812-02F35428A30C}" destId="{75F66657-960F-6044-AF68-B8BC2BD5CC9E}" srcOrd="10" destOrd="0" presId="urn:microsoft.com/office/officeart/2005/8/layout/cycle8"/>
    <dgm:cxn modelId="{64917B80-4F1A-E146-B86F-29244BB3D7BE}" type="presParOf" srcId="{230E6BE5-EC4E-134C-B812-02F35428A30C}" destId="{14F7FEE1-3FA6-4947-8BA8-79CC2D1D910B}" srcOrd="11" destOrd="0" presId="urn:microsoft.com/office/officeart/2005/8/layout/cycle8"/>
    <dgm:cxn modelId="{8DA5C7C2-0DFC-8441-A6AB-5AF89C8DB2CC}" type="presParOf" srcId="{230E6BE5-EC4E-134C-B812-02F35428A30C}" destId="{92E73888-B1CF-E84F-A0A8-9E6AC87CAD9B}" srcOrd="12" destOrd="0" presId="urn:microsoft.com/office/officeart/2005/8/layout/cycle8"/>
    <dgm:cxn modelId="{BF2E778F-2127-5349-97FA-844987EF4435}" type="presParOf" srcId="{230E6BE5-EC4E-134C-B812-02F35428A30C}" destId="{C237FE1A-2ADB-E74F-AEEC-DEE6637F1693}" srcOrd="13" destOrd="0" presId="urn:microsoft.com/office/officeart/2005/8/layout/cycle8"/>
    <dgm:cxn modelId="{F4907C5D-D85A-E243-AC20-195DAFB838FB}" type="presParOf" srcId="{230E6BE5-EC4E-134C-B812-02F35428A30C}" destId="{AF3808E8-68F4-234E-AAC1-6587C312E5A6}" srcOrd="14" destOrd="0" presId="urn:microsoft.com/office/officeart/2005/8/layout/cycle8"/>
    <dgm:cxn modelId="{1C86BBB0-ECA8-E24E-86BD-00D01A11CA44}" type="presParOf" srcId="{230E6BE5-EC4E-134C-B812-02F35428A30C}" destId="{B9411581-D4C9-3F46-ACC2-BE69C29225C9}" srcOrd="15" destOrd="0" presId="urn:microsoft.com/office/officeart/2005/8/layout/cycle8"/>
    <dgm:cxn modelId="{6E71E7E6-2D71-5246-A188-0E0E21ED2DAE}" type="presParOf" srcId="{230E6BE5-EC4E-134C-B812-02F35428A30C}" destId="{9488CC0D-3A76-224D-95AD-BC1BB981D7A2}" srcOrd="16" destOrd="0" presId="urn:microsoft.com/office/officeart/2005/8/layout/cycle8"/>
    <dgm:cxn modelId="{9D4313EC-15D3-E34A-B2A3-5256F15E7CEF}" type="presParOf" srcId="{230E6BE5-EC4E-134C-B812-02F35428A30C}" destId="{73211D4A-32C6-AA4B-92F7-8B57D79B90CB}" srcOrd="17" destOrd="0" presId="urn:microsoft.com/office/officeart/2005/8/layout/cycle8"/>
    <dgm:cxn modelId="{593D9A6D-DA1E-7440-BE4E-51D6E116E57C}" type="presParOf" srcId="{230E6BE5-EC4E-134C-B812-02F35428A30C}" destId="{28F39F1D-27D5-7941-A40D-4B66F78C2991}" srcOrd="18" destOrd="0" presId="urn:microsoft.com/office/officeart/2005/8/layout/cycle8"/>
    <dgm:cxn modelId="{ED11BC62-B7E1-9C4F-A72B-52DA2A814B2C}" type="presParOf" srcId="{230E6BE5-EC4E-134C-B812-02F35428A30C}" destId="{B572A134-09C7-2E49-9128-467E5A9009BE}" srcOrd="19" destOrd="0" presId="urn:microsoft.com/office/officeart/2005/8/layout/cycle8"/>
    <dgm:cxn modelId="{41C836A3-4E7B-924B-BDE8-D4886483F176}" type="presParOf" srcId="{230E6BE5-EC4E-134C-B812-02F35428A30C}" destId="{D8E02E3C-D056-7342-8C73-962ED3AC86DC}" srcOrd="20" destOrd="0" presId="urn:microsoft.com/office/officeart/2005/8/layout/cycle8"/>
    <dgm:cxn modelId="{1E8EDD18-1C96-0D40-AB88-1F6534DCC268}" type="presParOf" srcId="{230E6BE5-EC4E-134C-B812-02F35428A30C}" destId="{476C4AE2-EF7C-3347-8343-61C920A22334}" srcOrd="21" destOrd="0" presId="urn:microsoft.com/office/officeart/2005/8/layout/cycle8"/>
    <dgm:cxn modelId="{A4D04C19-15B6-7C44-AD8B-2DAAB2AA4F16}" type="presParOf" srcId="{230E6BE5-EC4E-134C-B812-02F35428A30C}" destId="{FD81B5A1-44DF-9B4C-B589-2F3DFFB9D67A}" srcOrd="22" destOrd="0" presId="urn:microsoft.com/office/officeart/2005/8/layout/cycle8"/>
    <dgm:cxn modelId="{FC94E8F1-F3FB-7A48-A52C-387F79BC5423}" type="presParOf" srcId="{230E6BE5-EC4E-134C-B812-02F35428A30C}" destId="{6F3265EF-A733-EB42-8EA2-AE079DBEA70E}" srcOrd="23" destOrd="0" presId="urn:microsoft.com/office/officeart/2005/8/layout/cycle8"/>
    <dgm:cxn modelId="{72638DB4-9A2B-5843-BD70-76D20D63A23F}" type="presParOf" srcId="{230E6BE5-EC4E-134C-B812-02F35428A30C}" destId="{B68875DB-BF34-A64F-9909-85BC0C91C4AD}" srcOrd="24" destOrd="0" presId="urn:microsoft.com/office/officeart/2005/8/layout/cycle8"/>
    <dgm:cxn modelId="{97B15CCE-E666-344A-AD5C-967F26724236}" type="presParOf" srcId="{230E6BE5-EC4E-134C-B812-02F35428A30C}" destId="{CAB319B0-5A6D-0B4A-BF84-87882BEDCF96}" srcOrd="25" destOrd="0" presId="urn:microsoft.com/office/officeart/2005/8/layout/cycle8"/>
    <dgm:cxn modelId="{BBF5D8C5-512A-394F-A123-6F24E65C8ADB}" type="presParOf" srcId="{230E6BE5-EC4E-134C-B812-02F35428A30C}" destId="{1E0B9FAC-982E-B94A-A74A-42C61D1AE608}" srcOrd="26" destOrd="0" presId="urn:microsoft.com/office/officeart/2005/8/layout/cycle8"/>
    <dgm:cxn modelId="{BEBB6E66-2F79-3542-A780-2443556A644B}" type="presParOf" srcId="{230E6BE5-EC4E-134C-B812-02F35428A30C}" destId="{F8E21832-FCD0-C340-8AD3-CC380D93A0DD}" srcOrd="27" destOrd="0" presId="urn:microsoft.com/office/officeart/2005/8/layout/cycle8"/>
    <dgm:cxn modelId="{8F6385DF-6508-FC49-8F86-BA6DD0D2FB0E}" type="presParOf" srcId="{230E6BE5-EC4E-134C-B812-02F35428A30C}" destId="{DED0D7DA-E0E4-664A-8023-1F696D73FC67}" srcOrd="28" destOrd="0" presId="urn:microsoft.com/office/officeart/2005/8/layout/cycle8"/>
    <dgm:cxn modelId="{95815CF5-E0D4-B84E-97AC-58AB594E2BD7}" type="presParOf" srcId="{230E6BE5-EC4E-134C-B812-02F35428A30C}" destId="{1CA5669B-6B7B-7642-A86C-E1CD978F392D}" srcOrd="29" destOrd="0" presId="urn:microsoft.com/office/officeart/2005/8/layout/cycle8"/>
    <dgm:cxn modelId="{255CC1D2-55D6-FE4A-9CA3-73A7A1399C2E}" type="presParOf" srcId="{230E6BE5-EC4E-134C-B812-02F35428A30C}" destId="{8BF6D7EB-4AD8-5E4A-A898-833E7625F398}" srcOrd="30" destOrd="0" presId="urn:microsoft.com/office/officeart/2005/8/layout/cycle8"/>
    <dgm:cxn modelId="{82432012-1181-9B43-AC54-A72396063F86}" type="presParOf" srcId="{230E6BE5-EC4E-134C-B812-02F35428A30C}" destId="{388EFD1D-400D-3E49-ADF4-26AE1C62D3E2}" srcOrd="31" destOrd="0" presId="urn:microsoft.com/office/officeart/2005/8/layout/cycle8"/>
    <dgm:cxn modelId="{DD9A7D12-57E7-D94B-9380-E4A6B76D7C91}" type="presParOf" srcId="{230E6BE5-EC4E-134C-B812-02F35428A30C}" destId="{3F6C8100-811D-9B4C-8812-AF71C68ADF54}" srcOrd="32" destOrd="0" presId="urn:microsoft.com/office/officeart/2005/8/layout/cycle8"/>
    <dgm:cxn modelId="{23457F1D-823B-E440-8705-10D60810F385}" type="presParOf" srcId="{230E6BE5-EC4E-134C-B812-02F35428A30C}" destId="{2262926C-A0B9-764E-BBFA-5D9B7967EDD8}" srcOrd="33" destOrd="0" presId="urn:microsoft.com/office/officeart/2005/8/layout/cycle8"/>
    <dgm:cxn modelId="{047A910D-991A-8D4C-BF47-C48BFF8AA2E7}" type="presParOf" srcId="{230E6BE5-EC4E-134C-B812-02F35428A30C}" destId="{7B679A2E-0C87-044E-AE1F-8E3166056CE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BA976-C282-F54B-8964-B9404388D117}">
      <dsp:nvSpPr>
        <dsp:cNvPr id="0" name=""/>
        <dsp:cNvSpPr/>
      </dsp:nvSpPr>
      <dsp:spPr>
        <a:xfrm>
          <a:off x="867741" y="335785"/>
          <a:ext cx="4623937" cy="4623937"/>
        </a:xfrm>
        <a:prstGeom prst="pie">
          <a:avLst>
            <a:gd name="adj1" fmla="val 16200000"/>
            <a:gd name="adj2" fmla="val 1928571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Framing of movement by media and oppositional groups</a:t>
          </a:r>
        </a:p>
      </dsp:txBody>
      <dsp:txXfrm>
        <a:off x="3296960" y="765151"/>
        <a:ext cx="1100937" cy="880750"/>
      </dsp:txXfrm>
    </dsp:sp>
    <dsp:sp modelId="{9F62861E-3044-214C-BD1D-FA3D90C6DFF3}">
      <dsp:nvSpPr>
        <dsp:cNvPr id="0" name=""/>
        <dsp:cNvSpPr/>
      </dsp:nvSpPr>
      <dsp:spPr>
        <a:xfrm>
          <a:off x="927192" y="410099"/>
          <a:ext cx="4623937" cy="4623937"/>
        </a:xfrm>
        <a:prstGeom prst="pie">
          <a:avLst>
            <a:gd name="adj1" fmla="val 19285716"/>
            <a:gd name="adj2" fmla="val 771428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Arrests</a:t>
          </a:r>
        </a:p>
      </dsp:txBody>
      <dsp:txXfrm>
        <a:off x="4067616" y="2086276"/>
        <a:ext cx="1266078" cy="770656"/>
      </dsp:txXfrm>
    </dsp:sp>
    <dsp:sp modelId="{076278D8-CAC2-1848-BFD5-0DCD4248FA72}">
      <dsp:nvSpPr>
        <dsp:cNvPr id="0" name=""/>
        <dsp:cNvSpPr/>
      </dsp:nvSpPr>
      <dsp:spPr>
        <a:xfrm>
          <a:off x="905724" y="503678"/>
          <a:ext cx="4623937" cy="4623937"/>
        </a:xfrm>
        <a:prstGeom prst="pie">
          <a:avLst>
            <a:gd name="adj1" fmla="val 771428"/>
            <a:gd name="adj2" fmla="val 3857143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Passing of laws to limit resistance</a:t>
          </a:r>
        </a:p>
      </dsp:txBody>
      <dsp:txXfrm>
        <a:off x="3874952" y="3242261"/>
        <a:ext cx="1100937" cy="853226"/>
      </dsp:txXfrm>
    </dsp:sp>
    <dsp:sp modelId="{92E73888-B1CF-E84F-A0A8-9E6AC87CAD9B}">
      <dsp:nvSpPr>
        <dsp:cNvPr id="0" name=""/>
        <dsp:cNvSpPr/>
      </dsp:nvSpPr>
      <dsp:spPr>
        <a:xfrm>
          <a:off x="819851" y="544964"/>
          <a:ext cx="4623937" cy="4623937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Fear through intimidation, violence</a:t>
          </a:r>
        </a:p>
      </dsp:txBody>
      <dsp:txXfrm>
        <a:off x="2595112" y="4178058"/>
        <a:ext cx="1073414" cy="770656"/>
      </dsp:txXfrm>
    </dsp:sp>
    <dsp:sp modelId="{9488CC0D-3A76-224D-95AD-BC1BB981D7A2}">
      <dsp:nvSpPr>
        <dsp:cNvPr id="0" name=""/>
        <dsp:cNvSpPr/>
      </dsp:nvSpPr>
      <dsp:spPr>
        <a:xfrm>
          <a:off x="733977" y="503678"/>
          <a:ext cx="4623937" cy="4623937"/>
        </a:xfrm>
        <a:prstGeom prst="pie">
          <a:avLst>
            <a:gd name="adj1" fmla="val 6942858"/>
            <a:gd name="adj2" fmla="val 10028574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Covert sabotage (group infiltration)</a:t>
          </a:r>
        </a:p>
      </dsp:txBody>
      <dsp:txXfrm>
        <a:off x="1287749" y="3242261"/>
        <a:ext cx="1100937" cy="853226"/>
      </dsp:txXfrm>
    </dsp:sp>
    <dsp:sp modelId="{D8E02E3C-D056-7342-8C73-962ED3AC86DC}">
      <dsp:nvSpPr>
        <dsp:cNvPr id="0" name=""/>
        <dsp:cNvSpPr/>
      </dsp:nvSpPr>
      <dsp:spPr>
        <a:xfrm>
          <a:off x="712509" y="410099"/>
          <a:ext cx="4623937" cy="4623937"/>
        </a:xfrm>
        <a:prstGeom prst="pie">
          <a:avLst>
            <a:gd name="adj1" fmla="val 10028574"/>
            <a:gd name="adj2" fmla="val 13114284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Employment deprivation</a:t>
          </a:r>
        </a:p>
      </dsp:txBody>
      <dsp:txXfrm>
        <a:off x="929944" y="2086276"/>
        <a:ext cx="1266078" cy="770656"/>
      </dsp:txXfrm>
    </dsp:sp>
    <dsp:sp modelId="{B68875DB-BF34-A64F-9909-85BC0C91C4AD}">
      <dsp:nvSpPr>
        <dsp:cNvPr id="0" name=""/>
        <dsp:cNvSpPr/>
      </dsp:nvSpPr>
      <dsp:spPr>
        <a:xfrm>
          <a:off x="771960" y="335785"/>
          <a:ext cx="4623937" cy="4623937"/>
        </a:xfrm>
        <a:prstGeom prst="pie">
          <a:avLst>
            <a:gd name="adj1" fmla="val 13114284"/>
            <a:gd name="adj2" fmla="val 162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Deception</a:t>
          </a:r>
        </a:p>
      </dsp:txBody>
      <dsp:txXfrm>
        <a:off x="1865741" y="765151"/>
        <a:ext cx="1100937" cy="880750"/>
      </dsp:txXfrm>
    </dsp:sp>
    <dsp:sp modelId="{DED0D7DA-E0E4-664A-8023-1F696D73FC67}">
      <dsp:nvSpPr>
        <dsp:cNvPr id="0" name=""/>
        <dsp:cNvSpPr/>
      </dsp:nvSpPr>
      <dsp:spPr>
        <a:xfrm>
          <a:off x="581267" y="49542"/>
          <a:ext cx="5196425" cy="5196425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A5669B-6B7B-7642-A86C-E1CD978F392D}">
      <dsp:nvSpPr>
        <dsp:cNvPr id="0" name=""/>
        <dsp:cNvSpPr/>
      </dsp:nvSpPr>
      <dsp:spPr>
        <a:xfrm>
          <a:off x="641092" y="124184"/>
          <a:ext cx="5196425" cy="5196425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F6D7EB-4AD8-5E4A-A898-833E7625F398}">
      <dsp:nvSpPr>
        <dsp:cNvPr id="0" name=""/>
        <dsp:cNvSpPr/>
      </dsp:nvSpPr>
      <dsp:spPr>
        <a:xfrm>
          <a:off x="619547" y="217547"/>
          <a:ext cx="5196425" cy="5196425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EFD1D-400D-3E49-ADF4-26AE1C62D3E2}">
      <dsp:nvSpPr>
        <dsp:cNvPr id="0" name=""/>
        <dsp:cNvSpPr/>
      </dsp:nvSpPr>
      <dsp:spPr>
        <a:xfrm>
          <a:off x="533607" y="258599"/>
          <a:ext cx="5196425" cy="5196425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6C8100-811D-9B4C-8812-AF71C68ADF54}">
      <dsp:nvSpPr>
        <dsp:cNvPr id="0" name=""/>
        <dsp:cNvSpPr/>
      </dsp:nvSpPr>
      <dsp:spPr>
        <a:xfrm>
          <a:off x="447666" y="217547"/>
          <a:ext cx="5196425" cy="5196425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62926C-A0B9-764E-BBFA-5D9B7967EDD8}">
      <dsp:nvSpPr>
        <dsp:cNvPr id="0" name=""/>
        <dsp:cNvSpPr/>
      </dsp:nvSpPr>
      <dsp:spPr>
        <a:xfrm>
          <a:off x="426122" y="124184"/>
          <a:ext cx="5196425" cy="5196425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79A2E-0C87-044E-AE1F-8E3166056CE5}">
      <dsp:nvSpPr>
        <dsp:cNvPr id="0" name=""/>
        <dsp:cNvSpPr/>
      </dsp:nvSpPr>
      <dsp:spPr>
        <a:xfrm>
          <a:off x="485947" y="49542"/>
          <a:ext cx="5196425" cy="5196425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CC068-FBF1-7740-8BEC-341520EC90DF}" type="datetimeFigureOut">
              <a:rPr lang="en-US" smtClean="0"/>
              <a:t>1/17/23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C9AB9-10A4-3D43-8407-EC4206489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1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and out groups, politicized identities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5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Protest and Persuasion: speeches, letters of opposition or support, public statements, petitions</a:t>
            </a:r>
          </a:p>
          <a:p>
            <a:r>
              <a:rPr lang="en-US" dirty="0"/>
              <a:t>Noncooperation: (social) boycotts, strikes, disobedience, withdrawal from institutions, sanctuary (political noncooperation) refusal of public support, speeches and literature advocating for resistance, boycott elections, </a:t>
            </a:r>
            <a:r>
              <a:rPr lang="en-US" dirty="0" err="1"/>
              <a:t>sitdown</a:t>
            </a:r>
            <a:r>
              <a:rPr lang="en-US" dirty="0"/>
              <a:t>/in</a:t>
            </a:r>
          </a:p>
          <a:p>
            <a:r>
              <a:rPr lang="en-US" dirty="0"/>
              <a:t>Nonviolent intervention: hunger strike, sit in, nonviolent raid, nonviolent occupation, guerilla theater, dumping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22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Framing of movement: state can intervene in how movements are represented</a:t>
            </a:r>
          </a:p>
          <a:p>
            <a:r>
              <a:rPr lang="en-US" dirty="0"/>
              <a:t>Intimidation: through surveillance, post 9/11 surveillance</a:t>
            </a:r>
          </a:p>
          <a:p>
            <a:endParaRPr lang="en-US" dirty="0"/>
          </a:p>
          <a:p>
            <a:r>
              <a:rPr lang="en-US" dirty="0"/>
              <a:t>Legal system: archaic laws, arresting under false pretenses, laws that directly target activists (ag gag laws that prevent the filming of animals in agriculture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Employment deprivation: professors fired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C9AB9-10A4-3D43-8407-EC4206489D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0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CCB98-4865-7F0F-EB1C-FC33ECD650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BE8DCB-5BCF-C343-42D9-27358DEC7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435EF3-AFC7-4895-8B2B-73DA52F7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32891-69D7-BD40-C6A9-BCCB67140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6A990-6AA5-462E-2C37-AE56B2C96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6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6ECEA-4D0D-5C6E-4826-0B772C0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DA3885-48C0-F882-7ADC-3927074DC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12341-727D-4342-67D3-E451EC424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60ECE-1171-F3E8-BAA3-095B6AB04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C3E5A-8376-01A0-9D26-F39D49526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40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CC66E7-F155-85D1-0E62-897B2A8F4F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A17FCC-DE43-BAF2-B243-DA3AA4CE8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B9495-483F-93F6-FFEF-330D263AE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3AAF2-C273-E3E8-2C41-33EF1E9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B6523-6E78-DBEA-94CE-12F653170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18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94BA-AB20-61F4-D86D-02C4C53C1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82A6D-8500-DBC6-A245-4BE9546F9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5D313-A143-58CA-B4E2-226E7F115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F7976-87C3-0E2F-35A6-B5AC40212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0E367-FA5E-41BC-02BF-A9E2F8A4B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85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80EA4-3F90-0C7E-F66B-6CCB96B12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FB820-87AF-3BD2-4297-BC1775F6A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1073-3D91-DF07-8470-E3C06915C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9248F-9167-4C8A-0C16-F80CCC60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D9BB8-0B33-DAA3-39DA-976E6BEE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57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7C016-6617-5783-1DD3-3CC8560FC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03CEB-DF20-1537-4846-9AD61C3C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D2762-5766-A394-C825-CBFD844EA6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4B65E-4101-4F8B-10AD-B9D1D1153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07E17-4D5C-59C6-48DC-BC3B021E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031D8-BAE4-664D-B415-9CA81702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6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20E7D-ED78-3DC3-F1B2-6099E909E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10206-8C7A-8808-6D14-D4F2902DA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6B992B-4BB1-B0D5-117F-F5349F004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70934B-3602-C670-5101-8C30F6D6D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B431B8-0427-3A46-640D-7A6DCD3C5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31EA7A-F979-FE37-DFAC-2276CF79E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4E9C4A-26E7-F623-FC93-60FC3A8CA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7202ED-FCA9-E700-207D-C83A4390B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06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4B5C3-C813-EDF7-19A6-F1BEB6B8F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CD39C0-D246-BE49-A5E7-F920EF38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366A99-4700-B81A-C383-40857C1E2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9CAF00-1FB7-271A-C0F8-87DCFABC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02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68D4BD-C0CE-8348-EB51-C75B2BEC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F7DB37-BDF0-EEAB-3EFD-21F1EB8C4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B172B-CDED-4DBD-E0F0-A00DA3528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7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06FD4-DB77-4C70-19BF-10090E410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619CF-3730-2FB8-BE16-94669D272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890F5-E520-AD29-BB81-AF53B9B06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11502E-CBB4-F406-6E4F-D1DB0F402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2CB0-657E-07FB-2AF3-EF0EA9520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C0C26-1751-D326-C6F1-C96CC2A8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00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24930-90ED-A1D1-232E-12CDF9E5D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0DEFEF-0237-A601-528F-C60F79BCBA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10D89-97B7-9F8F-63C9-E5FF20F88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4754D-48EB-FA58-B793-34CB7852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F0135-7344-3345-76F6-7309C1F70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A87A0-3073-A223-C777-77E74A66B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77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D376C-F009-4187-545E-AD5EB47F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07A8-2EE2-ED62-574E-037D5CBFF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F31DF-6817-F994-8DBE-954FAC5F7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5FB09-EF17-6648-AF44-0D702DC8C2F0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0998C-F76D-3597-2C10-3FF898AE52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DF474F-1B41-F4E1-1E0B-9249387A2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095DA-0DF7-754A-BA25-A6AE7C90D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3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thekingcenter.org/about-tkc/glossary-of-nonviolence/#:~:text=DIRECT%20ACTION%20%E2%80%93%20Nonviolent%20resistance%20to,vigils%2C%20to%20name%20a%20fe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00FEF0-53EE-8072-52E9-331E5EB8A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en-US" sz="8100"/>
              <a:t>Social Movements </a:t>
            </a:r>
            <a:br>
              <a:rPr lang="en-US" sz="8100"/>
            </a:br>
            <a:r>
              <a:rPr lang="en-US" sz="8100"/>
              <a:t>and </a:t>
            </a:r>
            <a:br>
              <a:rPr lang="en-US" sz="8100"/>
            </a:br>
            <a:r>
              <a:rPr lang="en-US" sz="8100"/>
              <a:t>Resistance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B3FC69-908C-0622-2DCB-9157F545F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F24E0D2-CC82-B8DE-879C-5D5FE0051B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09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968"/>
    </mc:Choice>
    <mc:Fallback>
      <p:transition spd="slow" advTm="27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44EE8-E908-3028-E3A4-83B6AAD97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59" y="1316736"/>
            <a:ext cx="5223763" cy="389239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dirty="0"/>
              <a:t>Social movements often begin when needs are not met for less powerful groups by more powerful groups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Resistance tactics work when social movement actors actively resist or obstruct the status quo through nonviolent means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8C2AABB-A3BA-AA12-7FB0-39EA6E8497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3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810"/>
    </mc:Choice>
    <mc:Fallback>
      <p:transition spd="slow" advTm="92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15900-A08C-0A10-C605-2BE223B24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800" y="1935669"/>
            <a:ext cx="9321800" cy="3715323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3600" dirty="0"/>
              <a:t>Nonviolent direct action (NVDA) are nonviolent ways of resisting power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There are countless types including protests and persuasion, noncooperation, and nonviolent intervention (Albert Einstein Institution, n.d.)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67F91AD7-0407-DD40-F310-A197B903AA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5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2426"/>
    </mc:Choice>
    <mc:Fallback>
      <p:transition spd="slow" advTm="232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8A5E3-C385-171D-F854-8174F2877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US" sz="4700">
                <a:solidFill>
                  <a:schemeClr val="accent5"/>
                </a:solidFill>
              </a:rPr>
              <a:t>Resistance to Movements (Suppression)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05BD63C-5B63-9FF8-7AB1-2B11E0B091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718484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62400C9-A174-25B5-32E0-BA7EE29B7C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9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6845"/>
    </mc:Choice>
    <mc:Fallback>
      <p:transition spd="slow" advTm="4068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BB0D8-1656-B794-69D5-F5DB7B1C2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549A8-118F-006B-64AE-F1E2803B9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Albert Einstein Institution. (n.d.). 198 Methods of Nonviolent Action. https://</a:t>
            </a:r>
            <a:r>
              <a:rPr lang="en-US" dirty="0" err="1"/>
              <a:t>www.aeinstein.org</a:t>
            </a:r>
            <a:r>
              <a:rPr lang="en-US" dirty="0"/>
              <a:t>/</a:t>
            </a:r>
            <a:r>
              <a:rPr lang="en-US" dirty="0" err="1"/>
              <a:t>nonviolentaction</a:t>
            </a:r>
            <a:r>
              <a:rPr lang="en-US" dirty="0"/>
              <a:t>/198-methods-of-nonviolent-action/</a:t>
            </a:r>
          </a:p>
          <a:p>
            <a:r>
              <a:rPr lang="en-US" dirty="0"/>
              <a:t>King Center. (n.d.). Glossary of Terms. </a:t>
            </a:r>
            <a:r>
              <a:rPr lang="en-US" dirty="0">
                <a:hlinkClick r:id="rId2"/>
              </a:rPr>
              <a:t>https://thekingcenter.org/about-tkc/glossary-of-nonviolence/#:~:text=DIRECT%20ACTION%20%E2%80%93%20Nonviolent%20resistance%20to,vigils%2C%20to%20name%20a%20few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835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323</Words>
  <Application>Microsoft Macintosh PowerPoint</Application>
  <PresentationFormat>Widescreen</PresentationFormat>
  <Paragraphs>31</Paragraphs>
  <Slides>5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Candara</vt:lpstr>
      <vt:lpstr>Office Theme 2013 - 2022</vt:lpstr>
      <vt:lpstr>Social Movements  and  Resistance</vt:lpstr>
      <vt:lpstr>PowerPoint Presentation</vt:lpstr>
      <vt:lpstr>PowerPoint Presentation</vt:lpstr>
      <vt:lpstr>Resistance to Movements (Suppression)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2</cp:revision>
  <dcterms:created xsi:type="dcterms:W3CDTF">2023-01-17T17:14:53Z</dcterms:created>
  <dcterms:modified xsi:type="dcterms:W3CDTF">2023-01-17T21:26:58Z</dcterms:modified>
</cp:coreProperties>
</file>